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03" r:id="rId2"/>
    <p:sldId id="1119" r:id="rId3"/>
    <p:sldId id="1142" r:id="rId4"/>
    <p:sldId id="1143" r:id="rId5"/>
    <p:sldId id="1116" r:id="rId6"/>
    <p:sldId id="1140" r:id="rId7"/>
    <p:sldId id="808" r:id="rId8"/>
    <p:sldId id="1144" r:id="rId9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gh Massie" initials="HM" lastIdx="1" clrIdx="0">
    <p:extLst>
      <p:ext uri="{19B8F6BF-5375-455C-9EA6-DF929625EA0E}">
        <p15:presenceInfo xmlns:p15="http://schemas.microsoft.com/office/powerpoint/2012/main" userId="S::Hugh.Massie@dnabehavior.com::83dcf159-c0b5-4fb1-8238-8fecfbe4ea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03/08/2020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08D39-21AE-4C34-B245-17AFF6B1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3798-8137-4A75-A209-2CB6DD973F38}" type="datetime1">
              <a:rPr lang="en-PH" smtClean="0"/>
              <a:t>03/08/2020</a:t>
            </a:fld>
            <a:endParaRPr lang="en-P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B1C06E-AE82-4400-900A-B4B1D45D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PH" dirty="0"/>
              <a:t>Copyright ® 2001-2019 DNA Behavior International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D6AF8-818B-497E-9FE4-48B61376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41CF-3DB1-4997-AF9B-B41EE0F94143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973534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06" r:id="rId3"/>
    <p:sldLayoutId id="2147483685" r:id="rId4"/>
    <p:sldLayoutId id="2147483661" r:id="rId5"/>
    <p:sldLayoutId id="2147483655" r:id="rId6"/>
    <p:sldLayoutId id="2147483707" r:id="rId7"/>
    <p:sldLayoutId id="2147483670" r:id="rId8"/>
    <p:sldLayoutId id="2147483711" r:id="rId9"/>
    <p:sldLayoutId id="2147483681" r:id="rId10"/>
    <p:sldLayoutId id="2147483686" r:id="rId11"/>
    <p:sldLayoutId id="2147483687" r:id="rId12"/>
    <p:sldLayoutId id="2147483676" r:id="rId13"/>
    <p:sldLayoutId id="2147483671" r:id="rId14"/>
    <p:sldLayoutId id="2147483688" r:id="rId15"/>
    <p:sldLayoutId id="2147483680" r:id="rId16"/>
    <p:sldLayoutId id="2147483673" r:id="rId17"/>
    <p:sldLayoutId id="2147483672" r:id="rId18"/>
    <p:sldLayoutId id="2147483677" r:id="rId19"/>
    <p:sldLayoutId id="2147483678" r:id="rId20"/>
    <p:sldLayoutId id="2147483679" r:id="rId21"/>
    <p:sldLayoutId id="2147483674" r:id="rId22"/>
    <p:sldLayoutId id="2147483675" r:id="rId23"/>
    <p:sldLayoutId id="2147483682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27" r:id="rId31"/>
    <p:sldLayoutId id="2147483728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Building a Scalable Sales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2162575" y="4842710"/>
            <a:ext cx="8017129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Sales Management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Your Business Has Strong Sales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Rate How Your Business Is Geared to be Sales Focused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302542" y="1955695"/>
            <a:ext cx="54632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/>
              <a:t>Do you consider your business is a sales machine?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Are you routinely meeting your sales growth goals? </a:t>
            </a:r>
          </a:p>
          <a:p>
            <a:pPr marL="342900" indent="-342900">
              <a:buAutoNum type="arabicPeriod"/>
            </a:pPr>
            <a:r>
              <a:rPr lang="en-US" sz="2400" dirty="0"/>
              <a:t>How easily are you generating qualified sales leads?</a:t>
            </a:r>
          </a:p>
          <a:p>
            <a:pPr marL="342900" indent="-342900">
              <a:buAutoNum type="arabicPeriod"/>
            </a:pPr>
            <a:r>
              <a:rPr lang="en-US" sz="2400" dirty="0"/>
              <a:t>Is your sales conversion process effective?</a:t>
            </a:r>
          </a:p>
          <a:p>
            <a:pPr marL="342900" indent="-342900">
              <a:buAutoNum type="arabicPeriod"/>
            </a:pPr>
            <a:r>
              <a:rPr lang="en-US" sz="2400" dirty="0"/>
              <a:t>Do you have the right sales team?</a:t>
            </a:r>
          </a:p>
        </p:txBody>
      </p:sp>
      <p:pic>
        <p:nvPicPr>
          <p:cNvPr id="7" name="Picture 6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7B43A8AF-562D-48EE-AFBB-5DA85D9BE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55" y="1900342"/>
            <a:ext cx="6193085" cy="41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Predictable Revenue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Turn Your Business Into an Outbound Sales Machine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904B6-B580-4658-85EF-1F069842DF23}"/>
              </a:ext>
            </a:extLst>
          </p:cNvPr>
          <p:cNvSpPr txBox="1"/>
          <p:nvPr/>
        </p:nvSpPr>
        <p:spPr>
          <a:xfrm>
            <a:off x="4610501" y="1703724"/>
            <a:ext cx="6814687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lvl="0">
              <a:lnSpc>
                <a:spcPct val="120000"/>
              </a:lnSpc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Learn how to design an outbound sales process based on the following:</a:t>
            </a:r>
          </a:p>
          <a:p>
            <a:pPr marL="968375" lvl="0" indent="-74295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Generating leads without cold calls and a large marketing budget</a:t>
            </a:r>
          </a:p>
          <a:p>
            <a:pPr marL="968375" lvl="0" indent="-74295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Making outbound selling friendly, helpful and enjoyable</a:t>
            </a:r>
          </a:p>
          <a:p>
            <a:pPr marL="968375" lvl="0" indent="-74295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Developing self-managing sales teams</a:t>
            </a:r>
          </a:p>
          <a:p>
            <a:pPr marL="968375" lvl="0" indent="-74295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Re-defining sales tasks to keep sales focus</a:t>
            </a:r>
          </a:p>
          <a:p>
            <a:pPr marL="968375" lvl="0" indent="-74295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Cultivating sales talent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A0FAD2-9D46-4DCC-B7DB-4D5E33318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2" y="1576388"/>
            <a:ext cx="31718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0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Identifying the Talents for a Sales Team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Understand the Talents Required For Building the Sales Team</a:t>
            </a:r>
          </a:p>
        </p:txBody>
      </p:sp>
      <p:graphicFrame>
        <p:nvGraphicFramePr>
          <p:cNvPr id="11" name="Group 114">
            <a:extLst>
              <a:ext uri="{FF2B5EF4-FFF2-40B4-BE49-F238E27FC236}">
                <a16:creationId xmlns:a16="http://schemas.microsoft.com/office/drawing/2014/main" id="{6DB7DD07-38EF-4E49-9725-E61808D38A74}"/>
              </a:ext>
            </a:extLst>
          </p:cNvPr>
          <p:cNvGraphicFramePr>
            <a:graphicFrameLocks/>
          </p:cNvGraphicFramePr>
          <p:nvPr/>
        </p:nvGraphicFramePr>
        <p:xfrm>
          <a:off x="1524001" y="1471613"/>
          <a:ext cx="9144001" cy="4901532"/>
        </p:xfrm>
        <a:graphic>
          <a:graphicData uri="http://schemas.openxmlformats.org/drawingml/2006/table">
            <a:tbl>
              <a:tblPr/>
              <a:tblGrid>
                <a:gridCol w="1407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2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30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26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DNA Behavior Factor</a:t>
                      </a:r>
                      <a:endParaRPr kumimoji="0" lang="en-A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Talents  - Activity</a:t>
                      </a:r>
                      <a:endParaRPr kumimoji="0" lang="en-A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Outside Sales 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Inside Sales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Customer Service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Take Charge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Visionary/Decisive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Cooperative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Listens/Collaborates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Outgoing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Networks/ Communicates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Reserved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Task Focused/ Researches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Patient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Friendly/Supportive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Fast Paced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Handles Objections/ Rejection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Planned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Detailed/ Structured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Spontaneous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Flexible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Trust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Receptive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Skeptical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Asks Questions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Pioneer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Goal Driven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Content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Balanced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Risk Taker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Takes Bold Action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Cautious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Manages Risk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Creative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Problem Solves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Anchored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Implements/ Executes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75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Identifying the Talents for Sales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Understand the Talents Required For Outside Sales Performance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FB076-15D9-43BE-A549-682ABC34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4" y="1693112"/>
            <a:ext cx="2286000" cy="4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912983" eaLnBrk="0" hangingPunct="0"/>
            <a:r>
              <a:rPr lang="en-US" b="1" dirty="0">
                <a:latin typeface="Calibri" panose="020F0502020204030204" pitchFamily="34" charset="0"/>
                <a:ea typeface="MS PGothic" pitchFamily="34" charset="-128"/>
                <a:sym typeface="Symbol" pitchFamily="18" charset="2"/>
              </a:rPr>
              <a:t>Dave Michaelson –  Influencer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C76C21-EC6B-45D1-B339-EB9E9D78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2718" y="1912633"/>
            <a:ext cx="2937331" cy="4508860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Take Charge: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Will direct the client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Outgoing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Will network to prospect for clients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Fast-Paced: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Will handle rejection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Will be competitive and follow through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Risk-Taking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Will take chances to open new sales channels</a:t>
            </a:r>
          </a:p>
          <a:p>
            <a:pPr eaLnBrk="1" hangingPunct="1">
              <a:spcBef>
                <a:spcPct val="50000"/>
              </a:spcBef>
            </a:pPr>
            <a:r>
              <a:rPr lang="en-AU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Anchored:</a:t>
            </a:r>
          </a:p>
          <a:p>
            <a:pPr eaLnBrk="1" hangingPunct="1">
              <a:spcBef>
                <a:spcPct val="50000"/>
              </a:spcBef>
            </a:pPr>
            <a:r>
              <a:rPr lang="en-AU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Will follow processes and procedures consistently</a:t>
            </a:r>
            <a:endParaRPr lang="en-US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9141F0-214D-4AFD-972D-2035B2F31CCE}"/>
              </a:ext>
            </a:extLst>
          </p:cNvPr>
          <p:cNvGrpSpPr/>
          <p:nvPr/>
        </p:nvGrpSpPr>
        <p:grpSpPr>
          <a:xfrm>
            <a:off x="1219204" y="2196492"/>
            <a:ext cx="7467600" cy="4038600"/>
            <a:chOff x="1447800" y="1447800"/>
            <a:chExt cx="6200775" cy="2133601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7DF1C2E3-98CC-4ED6-96E8-687B92779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7800" y="1447800"/>
              <a:ext cx="6162675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0241D64-8081-4E34-9240-D0DE797B3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800" y="2667001"/>
              <a:ext cx="6200775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6599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328" y="1834200"/>
            <a:ext cx="2882900" cy="1444625"/>
          </a:xfrm>
        </p:spPr>
        <p:txBody>
          <a:bodyPr/>
          <a:lstStyle/>
          <a:p>
            <a:r>
              <a:rPr lang="en-US" b="1" dirty="0"/>
              <a:t>Building a Scalable Sales Process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6935273" y="425003"/>
            <a:ext cx="41218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Identifying and Managing Sale </a:t>
            </a:r>
          </a:p>
          <a:p>
            <a:r>
              <a:rPr lang="en-US" sz="2400" b="1" dirty="0"/>
              <a:t>Team Behaviors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6935273" y="2844325"/>
            <a:ext cx="273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Sales Model Review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6941209" y="4837138"/>
            <a:ext cx="4634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Re-Defining a Scalable Sales Model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8F9D26C-B548-483C-9E16-A951616635B0}"/>
              </a:ext>
            </a:extLst>
          </p:cNvPr>
          <p:cNvSpPr txBox="1">
            <a:spLocks/>
          </p:cNvSpPr>
          <p:nvPr/>
        </p:nvSpPr>
        <p:spPr>
          <a:xfrm>
            <a:off x="743608" y="3579176"/>
            <a:ext cx="3476799" cy="3675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Personal and Business Performance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14214</TotalTime>
  <Words>403</Words>
  <Application>Microsoft Office PowerPoint</Application>
  <PresentationFormat>Widescreen</PresentationFormat>
  <Paragraphs>113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Support.Representative@dnabehavior.com</cp:lastModifiedBy>
  <cp:revision>440</cp:revision>
  <dcterms:created xsi:type="dcterms:W3CDTF">2018-10-14T12:07:14Z</dcterms:created>
  <dcterms:modified xsi:type="dcterms:W3CDTF">2020-08-04T00:03:24Z</dcterms:modified>
</cp:coreProperties>
</file>