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Lst>
  <p:notesMasterIdLst>
    <p:notesMasterId r:id="rId56"/>
  </p:notesMasterIdLst>
  <p:handoutMasterIdLst>
    <p:handoutMasterId r:id="rId57"/>
  </p:handoutMasterIdLst>
  <p:sldIdLst>
    <p:sldId id="992" r:id="rId3"/>
    <p:sldId id="1003" r:id="rId4"/>
    <p:sldId id="1005" r:id="rId5"/>
    <p:sldId id="1006" r:id="rId6"/>
    <p:sldId id="1004" r:id="rId7"/>
    <p:sldId id="1042" r:id="rId8"/>
    <p:sldId id="1043" r:id="rId9"/>
    <p:sldId id="1007" r:id="rId10"/>
    <p:sldId id="1002" r:id="rId11"/>
    <p:sldId id="1008" r:id="rId12"/>
    <p:sldId id="1025" r:id="rId13"/>
    <p:sldId id="1026" r:id="rId14"/>
    <p:sldId id="1011" r:id="rId15"/>
    <p:sldId id="1041" r:id="rId16"/>
    <p:sldId id="1016" r:id="rId17"/>
    <p:sldId id="1017" r:id="rId18"/>
    <p:sldId id="1019" r:id="rId19"/>
    <p:sldId id="1021" r:id="rId20"/>
    <p:sldId id="982" r:id="rId21"/>
    <p:sldId id="1022" r:id="rId22"/>
    <p:sldId id="1039" r:id="rId23"/>
    <p:sldId id="1012" r:id="rId24"/>
    <p:sldId id="1013" r:id="rId25"/>
    <p:sldId id="1014" r:id="rId26"/>
    <p:sldId id="1024" r:id="rId27"/>
    <p:sldId id="1023" r:id="rId28"/>
    <p:sldId id="1040" r:id="rId29"/>
    <p:sldId id="1027" r:id="rId30"/>
    <p:sldId id="1046" r:id="rId31"/>
    <p:sldId id="1047" r:id="rId32"/>
    <p:sldId id="1044" r:id="rId33"/>
    <p:sldId id="1057" r:id="rId34"/>
    <p:sldId id="1058" r:id="rId35"/>
    <p:sldId id="1056" r:id="rId36"/>
    <p:sldId id="1055" r:id="rId37"/>
    <p:sldId id="1054" r:id="rId38"/>
    <p:sldId id="1053" r:id="rId39"/>
    <p:sldId id="1052" r:id="rId40"/>
    <p:sldId id="1038" r:id="rId41"/>
    <p:sldId id="1033" r:id="rId42"/>
    <p:sldId id="1032" r:id="rId43"/>
    <p:sldId id="1036" r:id="rId44"/>
    <p:sldId id="1034" r:id="rId45"/>
    <p:sldId id="1037" r:id="rId46"/>
    <p:sldId id="1031" r:id="rId47"/>
    <p:sldId id="1035" r:id="rId48"/>
    <p:sldId id="1029" r:id="rId49"/>
    <p:sldId id="1030" r:id="rId50"/>
    <p:sldId id="1028" r:id="rId51"/>
    <p:sldId id="1059" r:id="rId52"/>
    <p:sldId id="997" r:id="rId53"/>
    <p:sldId id="1060" r:id="rId54"/>
    <p:sldId id="863" r:id="rId55"/>
  </p:sldIdLst>
  <p:sldSz cx="9144000" cy="6858000" type="screen4x3"/>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CAB3B18-F6E3-4EEA-91B8-62606D4F7399}">
          <p14:sldIdLst>
            <p14:sldId id="992"/>
            <p14:sldId id="1003"/>
            <p14:sldId id="1005"/>
            <p14:sldId id="1006"/>
            <p14:sldId id="1004"/>
            <p14:sldId id="1042"/>
            <p14:sldId id="1043"/>
            <p14:sldId id="1007"/>
            <p14:sldId id="1002"/>
            <p14:sldId id="1008"/>
            <p14:sldId id="1025"/>
            <p14:sldId id="1026"/>
            <p14:sldId id="1011"/>
            <p14:sldId id="1041"/>
            <p14:sldId id="1016"/>
            <p14:sldId id="1017"/>
            <p14:sldId id="1019"/>
            <p14:sldId id="1021"/>
            <p14:sldId id="982"/>
            <p14:sldId id="1022"/>
            <p14:sldId id="1039"/>
            <p14:sldId id="1012"/>
            <p14:sldId id="1013"/>
            <p14:sldId id="1014"/>
            <p14:sldId id="1024"/>
            <p14:sldId id="1023"/>
            <p14:sldId id="1040"/>
            <p14:sldId id="1027"/>
            <p14:sldId id="1046"/>
            <p14:sldId id="1047"/>
            <p14:sldId id="1044"/>
            <p14:sldId id="1057"/>
            <p14:sldId id="1058"/>
            <p14:sldId id="1056"/>
            <p14:sldId id="1055"/>
            <p14:sldId id="1054"/>
            <p14:sldId id="1053"/>
            <p14:sldId id="1052"/>
            <p14:sldId id="1038"/>
            <p14:sldId id="1033"/>
            <p14:sldId id="1032"/>
            <p14:sldId id="1036"/>
            <p14:sldId id="1034"/>
            <p14:sldId id="1037"/>
            <p14:sldId id="1031"/>
            <p14:sldId id="1035"/>
            <p14:sldId id="1029"/>
            <p14:sldId id="1030"/>
            <p14:sldId id="1028"/>
            <p14:sldId id="1059"/>
            <p14:sldId id="997"/>
            <p14:sldId id="1060"/>
            <p14:sldId id="8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3157">
          <p15:clr>
            <a:srgbClr val="A4A3A4"/>
          </p15:clr>
        </p15:guide>
        <p15:guide id="4" pos="217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EFF"/>
    <a:srgbClr val="339966"/>
    <a:srgbClr val="000000"/>
    <a:srgbClr val="003366"/>
    <a:srgbClr val="276895"/>
    <a:srgbClr val="000336"/>
    <a:srgbClr val="7F7F7F"/>
    <a:srgbClr val="92D14F"/>
    <a:srgbClr val="EBF1DE"/>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26" autoAdjust="0"/>
    <p:restoredTop sz="90783" autoAdjust="0"/>
  </p:normalViewPr>
  <p:slideViewPr>
    <p:cSldViewPr>
      <p:cViewPr>
        <p:scale>
          <a:sx n="110" d="100"/>
          <a:sy n="110" d="100"/>
        </p:scale>
        <p:origin x="-24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87" d="100"/>
          <a:sy n="87" d="100"/>
        </p:scale>
        <p:origin x="-3768" y="-78"/>
      </p:cViewPr>
      <p:guideLst>
        <p:guide orient="horz" pos="2928"/>
        <p:guide pos="2208"/>
        <p:guide orient="horz" pos="3157"/>
        <p:guide pos="217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 Id="rId5" Type="http://schemas.openxmlformats.org/officeDocument/2006/relationships/image" Target="../media/image47.jpeg"/><Relationship Id="rId4" Type="http://schemas.openxmlformats.org/officeDocument/2006/relationships/image" Target="../media/image46.jpeg"/></Relationships>
</file>

<file path=ppt/diagrams/_rels/data1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image" Target="../media/image71.jpeg"/><Relationship Id="rId5" Type="http://schemas.openxmlformats.org/officeDocument/2006/relationships/image" Target="../media/image47.jpeg"/><Relationship Id="rId4" Type="http://schemas.openxmlformats.org/officeDocument/2006/relationships/image" Target="../media/image46.jpeg"/></Relationships>
</file>

<file path=ppt/diagrams/_rels/data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1.jpeg"/><Relationship Id="rId5" Type="http://schemas.openxmlformats.org/officeDocument/2006/relationships/image" Target="../media/image47.jpeg"/><Relationship Id="rId4" Type="http://schemas.openxmlformats.org/officeDocument/2006/relationships/image" Target="../media/image46.jpeg"/></Relationships>
</file>

<file path=ppt/diagrams/_rels/data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image" Target="../media/image57.jpeg"/><Relationship Id="rId5" Type="http://schemas.openxmlformats.org/officeDocument/2006/relationships/image" Target="../media/image47.jpeg"/><Relationship Id="rId4" Type="http://schemas.openxmlformats.org/officeDocument/2006/relationships/image" Target="../media/image46.jpeg"/></Relationships>
</file>

<file path=ppt/diagrams/_rels/data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1.jpeg"/><Relationship Id="rId5" Type="http://schemas.openxmlformats.org/officeDocument/2006/relationships/image" Target="../media/image47.jpeg"/><Relationship Id="rId4" Type="http://schemas.openxmlformats.org/officeDocument/2006/relationships/image" Target="../media/image46.jpeg"/></Relationships>
</file>

<file path=ppt/diagrams/_rels/data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image" Target="../media/image57.jpeg"/><Relationship Id="rId5" Type="http://schemas.openxmlformats.org/officeDocument/2006/relationships/image" Target="../media/image47.jpeg"/><Relationship Id="rId4" Type="http://schemas.openxmlformats.org/officeDocument/2006/relationships/image" Target="../media/image46.jpeg"/></Relationships>
</file>

<file path=ppt/diagrams/_rels/data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1.jpeg"/><Relationship Id="rId5" Type="http://schemas.openxmlformats.org/officeDocument/2006/relationships/image" Target="../media/image47.jpeg"/><Relationship Id="rId4" Type="http://schemas.openxmlformats.org/officeDocument/2006/relationships/image" Target="../media/image46.jpeg"/></Relationships>
</file>

<file path=ppt/diagrams/_rels/data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image" Target="../media/image64.jpeg"/><Relationship Id="rId5" Type="http://schemas.openxmlformats.org/officeDocument/2006/relationships/image" Target="../media/image47.jpeg"/><Relationship Id="rId4" Type="http://schemas.openxmlformats.org/officeDocument/2006/relationships/image" Target="../media/image46.jpeg"/></Relationships>
</file>

<file path=ppt/diagrams/_rels/data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image" Target="../media/image67.jpeg"/><Relationship Id="rId5" Type="http://schemas.openxmlformats.org/officeDocument/2006/relationships/image" Target="../media/image47.jpeg"/><Relationship Id="rId4" Type="http://schemas.openxmlformats.org/officeDocument/2006/relationships/image" Target="../media/image46.jpeg"/></Relationships>
</file>

<file path=ppt/diagrams/_rels/data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1.jpeg"/><Relationship Id="rId5" Type="http://schemas.openxmlformats.org/officeDocument/2006/relationships/image" Target="../media/image47.jpeg"/><Relationship Id="rId4" Type="http://schemas.openxmlformats.org/officeDocument/2006/relationships/image" Target="../media/image4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 Id="rId5" Type="http://schemas.openxmlformats.org/officeDocument/2006/relationships/image" Target="../media/image47.jpeg"/><Relationship Id="rId4" Type="http://schemas.openxmlformats.org/officeDocument/2006/relationships/image" Target="../media/image46.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image" Target="../media/image71.jpeg"/><Relationship Id="rId5" Type="http://schemas.openxmlformats.org/officeDocument/2006/relationships/image" Target="../media/image47.jpeg"/><Relationship Id="rId4" Type="http://schemas.openxmlformats.org/officeDocument/2006/relationships/image" Target="../media/image4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1.jpeg"/><Relationship Id="rId5" Type="http://schemas.openxmlformats.org/officeDocument/2006/relationships/image" Target="../media/image47.jpeg"/><Relationship Id="rId4" Type="http://schemas.openxmlformats.org/officeDocument/2006/relationships/image" Target="../media/image46.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image" Target="../media/image57.jpeg"/><Relationship Id="rId5" Type="http://schemas.openxmlformats.org/officeDocument/2006/relationships/image" Target="../media/image47.jpeg"/><Relationship Id="rId4" Type="http://schemas.openxmlformats.org/officeDocument/2006/relationships/image" Target="../media/image46.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1.jpeg"/><Relationship Id="rId5" Type="http://schemas.openxmlformats.org/officeDocument/2006/relationships/image" Target="../media/image47.jpeg"/><Relationship Id="rId4" Type="http://schemas.openxmlformats.org/officeDocument/2006/relationships/image" Target="../media/image46.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image" Target="../media/image57.jpeg"/><Relationship Id="rId5" Type="http://schemas.openxmlformats.org/officeDocument/2006/relationships/image" Target="../media/image47.jpeg"/><Relationship Id="rId4" Type="http://schemas.openxmlformats.org/officeDocument/2006/relationships/image" Target="../media/image46.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1.jpeg"/><Relationship Id="rId5" Type="http://schemas.openxmlformats.org/officeDocument/2006/relationships/image" Target="../media/image47.jpeg"/><Relationship Id="rId4" Type="http://schemas.openxmlformats.org/officeDocument/2006/relationships/image" Target="../media/image46.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image" Target="../media/image64.jpeg"/><Relationship Id="rId5" Type="http://schemas.openxmlformats.org/officeDocument/2006/relationships/image" Target="../media/image47.jpeg"/><Relationship Id="rId4" Type="http://schemas.openxmlformats.org/officeDocument/2006/relationships/image" Target="../media/image46.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image" Target="../media/image67.jpeg"/><Relationship Id="rId5" Type="http://schemas.openxmlformats.org/officeDocument/2006/relationships/image" Target="../media/image47.jpeg"/><Relationship Id="rId4" Type="http://schemas.openxmlformats.org/officeDocument/2006/relationships/image" Target="../media/image46.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1.jpeg"/><Relationship Id="rId5" Type="http://schemas.openxmlformats.org/officeDocument/2006/relationships/image" Target="../media/image47.jpeg"/><Relationship Id="rId4" Type="http://schemas.openxmlformats.org/officeDocument/2006/relationships/image" Target="../media/image4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85EF5B-4B66-46BC-8A5F-1FB4FD92CAC8}" type="doc">
      <dgm:prSet loTypeId="urn:microsoft.com/office/officeart/2005/8/layout/hList2#16" loCatId="list" qsTypeId="urn:microsoft.com/office/officeart/2005/8/quickstyle/simple1" qsCatId="simple" csTypeId="urn:microsoft.com/office/officeart/2005/8/colors/accent1_2" csCatId="accent1" phldr="1"/>
      <dgm:spPr/>
      <dgm:t>
        <a:bodyPr/>
        <a:lstStyle/>
        <a:p>
          <a:endParaRPr lang="en-AU"/>
        </a:p>
      </dgm:t>
    </dgm:pt>
    <dgm:pt modelId="{E200E2A0-6D06-4536-9D33-2C383E01DA8A}">
      <dgm:prSet phldrT="[Text]" custT="1"/>
      <dgm:spPr/>
      <dgm:t>
        <a:bodyPr/>
        <a:lstStyle/>
        <a:p>
          <a:r>
            <a:rPr lang="en-AU" sz="1000" dirty="0">
              <a:latin typeface="Arial" pitchFamily="34" charset="0"/>
              <a:cs typeface="Arial" pitchFamily="34" charset="0"/>
            </a:rPr>
            <a:t>Wants - Workplace</a:t>
          </a:r>
        </a:p>
      </dgm:t>
    </dgm:pt>
    <dgm:pt modelId="{D8F41440-CBD6-496D-A921-08A9E2762652}" type="parTrans" cxnId="{26322D01-EAC2-43B5-9B62-6FC13BCAD48A}">
      <dgm:prSet/>
      <dgm:spPr/>
      <dgm:t>
        <a:bodyPr/>
        <a:lstStyle/>
        <a:p>
          <a:endParaRPr lang="en-AU" sz="1000">
            <a:latin typeface="Arial" pitchFamily="34" charset="0"/>
            <a:cs typeface="Arial" pitchFamily="34" charset="0"/>
          </a:endParaRPr>
        </a:p>
      </dgm:t>
    </dgm:pt>
    <dgm:pt modelId="{5719CDBA-71D2-4DAE-9EBA-B61470E4A7A1}" type="sibTrans" cxnId="{26322D01-EAC2-43B5-9B62-6FC13BCAD48A}">
      <dgm:prSet/>
      <dgm:spPr/>
      <dgm:t>
        <a:bodyPr/>
        <a:lstStyle/>
        <a:p>
          <a:endParaRPr lang="en-AU" sz="1000">
            <a:latin typeface="Arial" pitchFamily="34" charset="0"/>
            <a:cs typeface="Arial" pitchFamily="34" charset="0"/>
          </a:endParaRPr>
        </a:p>
      </dgm:t>
    </dgm:pt>
    <dgm:pt modelId="{D0E52161-BB54-4D1C-8754-98B2472F4DAA}">
      <dgm:prSet phldrT="[Tex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Being able to set the agenda, define goals, and assume authority.</a:t>
          </a:r>
        </a:p>
      </dgm:t>
    </dgm:pt>
    <dgm:pt modelId="{AC5E27F8-A17D-4E8B-BC17-E4B6482A0B0C}" type="parTrans" cxnId="{92A3723A-28A1-462A-BF20-5AF4B91A1620}">
      <dgm:prSet/>
      <dgm:spPr/>
      <dgm:t>
        <a:bodyPr/>
        <a:lstStyle/>
        <a:p>
          <a:endParaRPr lang="en-AU" sz="1000">
            <a:latin typeface="Arial" pitchFamily="34" charset="0"/>
            <a:cs typeface="Arial" pitchFamily="34" charset="0"/>
          </a:endParaRPr>
        </a:p>
      </dgm:t>
    </dgm:pt>
    <dgm:pt modelId="{5E67E9A7-37E2-4562-8739-22B30874F36D}" type="sibTrans" cxnId="{92A3723A-28A1-462A-BF20-5AF4B91A1620}">
      <dgm:prSet/>
      <dgm:spPr/>
      <dgm:t>
        <a:bodyPr/>
        <a:lstStyle/>
        <a:p>
          <a:endParaRPr lang="en-AU" sz="1000">
            <a:latin typeface="Arial" pitchFamily="34" charset="0"/>
            <a:cs typeface="Arial" pitchFamily="34" charset="0"/>
          </a:endParaRPr>
        </a:p>
      </dgm:t>
    </dgm:pt>
    <dgm:pt modelId="{6E4AE6E5-E253-45EE-B0C9-E9058937E2E4}">
      <dgm:prSet phldrT="[Text]" custT="1"/>
      <dgm:spPr/>
      <dgm:t>
        <a:bodyPr/>
        <a:lstStyle/>
        <a:p>
          <a:r>
            <a:rPr lang="en-AU" sz="1000" dirty="0">
              <a:latin typeface="Arial" pitchFamily="34" charset="0"/>
              <a:cs typeface="Arial" pitchFamily="34" charset="0"/>
            </a:rPr>
            <a:t>Wants – Team Mates</a:t>
          </a:r>
        </a:p>
      </dgm:t>
    </dgm:pt>
    <dgm:pt modelId="{995AA064-BEE0-4392-A3C6-27A15DEBD74B}" type="parTrans" cxnId="{EB2AEFD2-B1F1-42E1-86F1-407192534D8E}">
      <dgm:prSet/>
      <dgm:spPr/>
      <dgm:t>
        <a:bodyPr/>
        <a:lstStyle/>
        <a:p>
          <a:endParaRPr lang="en-AU" sz="1000">
            <a:latin typeface="Arial" pitchFamily="34" charset="0"/>
            <a:cs typeface="Arial" pitchFamily="34" charset="0"/>
          </a:endParaRPr>
        </a:p>
      </dgm:t>
    </dgm:pt>
    <dgm:pt modelId="{39E1A7B3-563B-4D6E-B0BB-85A47E211146}" type="sibTrans" cxnId="{EB2AEFD2-B1F1-42E1-86F1-407192534D8E}">
      <dgm:prSet/>
      <dgm:spPr/>
      <dgm:t>
        <a:bodyPr/>
        <a:lstStyle/>
        <a:p>
          <a:endParaRPr lang="en-AU" sz="1000">
            <a:latin typeface="Arial" pitchFamily="34" charset="0"/>
            <a:cs typeface="Arial" pitchFamily="34" charset="0"/>
          </a:endParaRPr>
        </a:p>
      </dgm:t>
    </dgm:pt>
    <dgm:pt modelId="{C87FE2EE-D8FA-48B8-9FCC-5DC886A0A51C}">
      <dgm:prSet phldrT="[Tex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Direct communication.</a:t>
          </a:r>
        </a:p>
      </dgm:t>
    </dgm:pt>
    <dgm:pt modelId="{0C3225C7-B548-4D27-9D32-F8B40B674071}" type="parTrans" cxnId="{DC00AA03-20F2-4309-BEB8-7918499146C6}">
      <dgm:prSet/>
      <dgm:spPr/>
      <dgm:t>
        <a:bodyPr/>
        <a:lstStyle/>
        <a:p>
          <a:endParaRPr lang="en-AU" sz="1000">
            <a:latin typeface="Arial" pitchFamily="34" charset="0"/>
            <a:cs typeface="Arial" pitchFamily="34" charset="0"/>
          </a:endParaRPr>
        </a:p>
      </dgm:t>
    </dgm:pt>
    <dgm:pt modelId="{D76F7CA3-E225-486F-9D57-011693D202F4}" type="sibTrans" cxnId="{DC00AA03-20F2-4309-BEB8-7918499146C6}">
      <dgm:prSet/>
      <dgm:spPr/>
      <dgm:t>
        <a:bodyPr/>
        <a:lstStyle/>
        <a:p>
          <a:endParaRPr lang="en-AU" sz="1000">
            <a:latin typeface="Arial" pitchFamily="34" charset="0"/>
            <a:cs typeface="Arial" pitchFamily="34" charset="0"/>
          </a:endParaRPr>
        </a:p>
      </dgm:t>
    </dgm:pt>
    <dgm:pt modelId="{6075D4A5-61D0-4C11-B791-8FBD115116F3}">
      <dgm:prSet phldrT="[Text]" custT="1"/>
      <dgm:spPr/>
      <dgm:t>
        <a:bodyPr/>
        <a:lstStyle/>
        <a:p>
          <a:r>
            <a:rPr lang="en-AU" sz="1000" dirty="0">
              <a:latin typeface="Arial" pitchFamily="34" charset="0"/>
              <a:cs typeface="Arial" pitchFamily="34" charset="0"/>
            </a:rPr>
            <a:t>Fears</a:t>
          </a:r>
        </a:p>
      </dgm:t>
    </dgm:pt>
    <dgm:pt modelId="{D61DE13C-A196-43D0-A50A-35E8E9739183}" type="parTrans" cxnId="{4BF93D0B-F4EF-4DF6-A141-9E3F9A6EFE10}">
      <dgm:prSet/>
      <dgm:spPr/>
      <dgm:t>
        <a:bodyPr/>
        <a:lstStyle/>
        <a:p>
          <a:endParaRPr lang="en-AU" sz="1000">
            <a:latin typeface="Arial" pitchFamily="34" charset="0"/>
            <a:cs typeface="Arial" pitchFamily="34" charset="0"/>
          </a:endParaRPr>
        </a:p>
      </dgm:t>
    </dgm:pt>
    <dgm:pt modelId="{F823E7CA-99C4-4733-9FD7-77E55AAD3911}" type="sibTrans" cxnId="{4BF93D0B-F4EF-4DF6-A141-9E3F9A6EFE10}">
      <dgm:prSet/>
      <dgm:spPr/>
      <dgm:t>
        <a:bodyPr/>
        <a:lstStyle/>
        <a:p>
          <a:endParaRPr lang="en-AU" sz="1000">
            <a:latin typeface="Arial" pitchFamily="34" charset="0"/>
            <a:cs typeface="Arial" pitchFamily="34" charset="0"/>
          </a:endParaRPr>
        </a:p>
      </dgm:t>
    </dgm:pt>
    <dgm:pt modelId="{8B152BBF-666A-472D-BEE9-2CD4F579DEC3}">
      <dgm:prSet phldrT="[Tex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Too many details and routines. </a:t>
          </a:r>
        </a:p>
      </dgm:t>
    </dgm:pt>
    <dgm:pt modelId="{FAEC871F-60FE-4B48-9DFC-A31692F6579B}" type="parTrans" cxnId="{045221DE-80C6-434A-B30F-93109015E091}">
      <dgm:prSet/>
      <dgm:spPr/>
      <dgm:t>
        <a:bodyPr/>
        <a:lstStyle/>
        <a:p>
          <a:endParaRPr lang="en-AU" sz="1000">
            <a:latin typeface="Arial" pitchFamily="34" charset="0"/>
            <a:cs typeface="Arial" pitchFamily="34" charset="0"/>
          </a:endParaRPr>
        </a:p>
      </dgm:t>
    </dgm:pt>
    <dgm:pt modelId="{C48B2C50-1959-408B-89FE-CAB359E0A720}" type="sibTrans" cxnId="{045221DE-80C6-434A-B30F-93109015E091}">
      <dgm:prSet/>
      <dgm:spPr/>
      <dgm:t>
        <a:bodyPr/>
        <a:lstStyle/>
        <a:p>
          <a:endParaRPr lang="en-AU" sz="1000">
            <a:latin typeface="Arial" pitchFamily="34" charset="0"/>
            <a:cs typeface="Arial" pitchFamily="34" charset="0"/>
          </a:endParaRPr>
        </a:p>
      </dgm:t>
    </dgm:pt>
    <dgm:pt modelId="{4E14B0C8-4495-489D-9B08-543DB6BF4975}">
      <dgm:prSet phldrT="[Text]" custT="1"/>
      <dgm:spPr/>
      <dgm:t>
        <a:bodyPr/>
        <a:lstStyle/>
        <a:p>
          <a:r>
            <a:rPr lang="en-AU" sz="1000" dirty="0">
              <a:latin typeface="Arial" pitchFamily="34" charset="0"/>
              <a:cs typeface="Arial" pitchFamily="34" charset="0"/>
            </a:rPr>
            <a:t>What Alienates Me</a:t>
          </a:r>
        </a:p>
      </dgm:t>
    </dgm:pt>
    <dgm:pt modelId="{12655D8A-3508-4FB2-9013-51B0C29E7868}" type="parTrans" cxnId="{5CCBE491-F9D6-488E-802E-9E71B0441D05}">
      <dgm:prSet/>
      <dgm:spPr/>
      <dgm:t>
        <a:bodyPr/>
        <a:lstStyle/>
        <a:p>
          <a:endParaRPr lang="en-AU" sz="1000">
            <a:latin typeface="Arial" pitchFamily="34" charset="0"/>
            <a:cs typeface="Arial" pitchFamily="34" charset="0"/>
          </a:endParaRPr>
        </a:p>
      </dgm:t>
    </dgm:pt>
    <dgm:pt modelId="{890CB3C6-02ED-44B9-B99E-D71461A94281}" type="sibTrans" cxnId="{5CCBE491-F9D6-488E-802E-9E71B0441D05}">
      <dgm:prSet/>
      <dgm:spPr/>
      <dgm:t>
        <a:bodyPr/>
        <a:lstStyle/>
        <a:p>
          <a:endParaRPr lang="en-AU" sz="1000">
            <a:latin typeface="Arial" pitchFamily="34" charset="0"/>
            <a:cs typeface="Arial" pitchFamily="34" charset="0"/>
          </a:endParaRPr>
        </a:p>
      </dgm:t>
    </dgm:pt>
    <dgm:pt modelId="{85AD3560-BE9A-4D83-9F0F-1F970B46FE55}">
      <dgm:prSet phldrT="[Text]" custT="1"/>
      <dgm:spPr/>
      <dgm:t>
        <a:bodyPr/>
        <a:lstStyle/>
        <a:p>
          <a:r>
            <a:rPr lang="en-AU" sz="1000" dirty="0">
              <a:latin typeface="Arial" pitchFamily="34" charset="0"/>
              <a:cs typeface="Arial" pitchFamily="34" charset="0"/>
            </a:rPr>
            <a:t>Decision Making Style</a:t>
          </a:r>
        </a:p>
      </dgm:t>
    </dgm:pt>
    <dgm:pt modelId="{DCA303C1-EE2A-48FD-AC63-D166AF39FD92}" type="parTrans" cxnId="{80A03AF8-666E-4FEB-8491-E31F23E88CFA}">
      <dgm:prSet/>
      <dgm:spPr/>
      <dgm:t>
        <a:bodyPr/>
        <a:lstStyle/>
        <a:p>
          <a:endParaRPr lang="en-AU" sz="1000">
            <a:latin typeface="Arial" pitchFamily="34" charset="0"/>
            <a:cs typeface="Arial" pitchFamily="34" charset="0"/>
          </a:endParaRPr>
        </a:p>
      </dgm:t>
    </dgm:pt>
    <dgm:pt modelId="{55F4CAD1-6AF0-45B9-A809-CAC6A0C0668C}" type="sibTrans" cxnId="{80A03AF8-666E-4FEB-8491-E31F23E88CFA}">
      <dgm:prSet/>
      <dgm:spPr/>
      <dgm:t>
        <a:bodyPr/>
        <a:lstStyle/>
        <a:p>
          <a:endParaRPr lang="en-AU" sz="1000">
            <a:latin typeface="Arial" pitchFamily="34" charset="0"/>
            <a:cs typeface="Arial" pitchFamily="34" charset="0"/>
          </a:endParaRPr>
        </a:p>
      </dgm:t>
    </dgm:pt>
    <dgm:pt modelId="{422159EE-DDF3-4A00-9565-D6F85565DE4D}">
      <dgm:prSet phldrT="[Tex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Very bold, confident and goal-driven.</a:t>
          </a:r>
          <a:br>
            <a:rPr lang="en-AU" sz="1000" dirty="0">
              <a:latin typeface="Arial" pitchFamily="34" charset="0"/>
              <a:cs typeface="Arial" pitchFamily="34" charset="0"/>
            </a:rPr>
          </a:br>
          <a:endParaRPr lang="en-AU" sz="1000" dirty="0">
            <a:latin typeface="Arial" pitchFamily="34" charset="0"/>
            <a:cs typeface="Arial" pitchFamily="34" charset="0"/>
          </a:endParaRPr>
        </a:p>
      </dgm:t>
    </dgm:pt>
    <dgm:pt modelId="{97E46E7C-8D55-4D95-8E74-49F07824F080}" type="parTrans" cxnId="{166A0981-076E-4C5D-8754-C64518100158}">
      <dgm:prSet/>
      <dgm:spPr/>
      <dgm:t>
        <a:bodyPr/>
        <a:lstStyle/>
        <a:p>
          <a:endParaRPr lang="en-AU" sz="1000">
            <a:latin typeface="Arial" pitchFamily="34" charset="0"/>
            <a:cs typeface="Arial" pitchFamily="34" charset="0"/>
          </a:endParaRPr>
        </a:p>
      </dgm:t>
    </dgm:pt>
    <dgm:pt modelId="{2A1CBBDA-C139-4C4D-9AD7-954B95519FEA}" type="sibTrans" cxnId="{166A0981-076E-4C5D-8754-C64518100158}">
      <dgm:prSet/>
      <dgm:spPr/>
      <dgm:t>
        <a:bodyPr/>
        <a:lstStyle/>
        <a:p>
          <a:endParaRPr lang="en-AU" sz="1000">
            <a:latin typeface="Arial" pitchFamily="34" charset="0"/>
            <a:cs typeface="Arial" pitchFamily="34" charset="0"/>
          </a:endParaRPr>
        </a:p>
      </dgm:t>
    </dgm:pt>
    <dgm:pt modelId="{967AFF1B-54F0-4690-A0CC-3C780C1CB2CE}">
      <dgm:prSe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Anything that stops them from reaching their goals.  </a:t>
          </a:r>
        </a:p>
      </dgm:t>
    </dgm:pt>
    <dgm:pt modelId="{AC59BE6F-B83E-4DA7-8FA2-5DBE07C763DA}" type="parTrans" cxnId="{D5021AFD-3C60-4DB1-85C2-A7FD381ECB5C}">
      <dgm:prSet/>
      <dgm:spPr/>
      <dgm:t>
        <a:bodyPr/>
        <a:lstStyle/>
        <a:p>
          <a:endParaRPr lang="en-AU" sz="1000">
            <a:latin typeface="Arial" pitchFamily="34" charset="0"/>
            <a:cs typeface="Arial" pitchFamily="34" charset="0"/>
          </a:endParaRPr>
        </a:p>
      </dgm:t>
    </dgm:pt>
    <dgm:pt modelId="{D6910863-C6FC-46F5-992D-3E33C49307EB}" type="sibTrans" cxnId="{D5021AFD-3C60-4DB1-85C2-A7FD381ECB5C}">
      <dgm:prSet/>
      <dgm:spPr/>
      <dgm:t>
        <a:bodyPr/>
        <a:lstStyle/>
        <a:p>
          <a:endParaRPr lang="en-AU" sz="1000">
            <a:latin typeface="Arial" pitchFamily="34" charset="0"/>
            <a:cs typeface="Arial" pitchFamily="34" charset="0"/>
          </a:endParaRPr>
        </a:p>
      </dgm:t>
    </dgm:pt>
    <dgm:pt modelId="{697DCBF2-0451-4857-B3FF-71E76C515005}">
      <dgm:prSet custT="1">
        <dgm:style>
          <a:lnRef idx="3">
            <a:schemeClr val="lt1"/>
          </a:lnRef>
          <a:fillRef idx="1">
            <a:schemeClr val="accent2"/>
          </a:fillRef>
          <a:effectRef idx="1">
            <a:schemeClr val="accent2"/>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Being given independence, challenges, variety, problems to overcome and a minimum of details to deal with.</a:t>
          </a:r>
        </a:p>
      </dgm:t>
    </dgm:pt>
    <dgm:pt modelId="{DE8ED995-E8DC-421F-AADB-EB2A8AAB5C65}" type="parTrans" cxnId="{D14FBD6A-053B-4C6F-9451-B9156A6F1A44}">
      <dgm:prSet/>
      <dgm:spPr/>
      <dgm:t>
        <a:bodyPr/>
        <a:lstStyle/>
        <a:p>
          <a:endParaRPr lang="en-AU" sz="1000">
            <a:latin typeface="Arial" pitchFamily="34" charset="0"/>
            <a:cs typeface="Arial" pitchFamily="34" charset="0"/>
          </a:endParaRPr>
        </a:p>
      </dgm:t>
    </dgm:pt>
    <dgm:pt modelId="{30EA8BE0-77D8-44BE-8CB9-299E71BAB9FE}" type="sibTrans" cxnId="{D14FBD6A-053B-4C6F-9451-B9156A6F1A44}">
      <dgm:prSet/>
      <dgm:spPr/>
      <dgm:t>
        <a:bodyPr/>
        <a:lstStyle/>
        <a:p>
          <a:endParaRPr lang="en-AU" sz="1000">
            <a:latin typeface="Arial" pitchFamily="34" charset="0"/>
            <a:cs typeface="Arial" pitchFamily="34" charset="0"/>
          </a:endParaRPr>
        </a:p>
      </dgm:t>
    </dgm:pt>
    <dgm:pt modelId="{AEBFBBF9-7CD3-4CD7-9E4E-23EA43142252}">
      <dgm:prSet custT="1">
        <dgm:style>
          <a:lnRef idx="3">
            <a:schemeClr val="lt1"/>
          </a:lnRef>
          <a:fillRef idx="1">
            <a:schemeClr val="accent2"/>
          </a:fillRef>
          <a:effectRef idx="1">
            <a:schemeClr val="accent2"/>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Progress and results being achieved with a high degree of accountability.</a:t>
          </a:r>
        </a:p>
      </dgm:t>
    </dgm:pt>
    <dgm:pt modelId="{138370BA-8358-48E8-BEBA-5F0F88D43347}" type="parTrans" cxnId="{FABE7BBF-8F0D-469B-9089-D56370D2F2C1}">
      <dgm:prSet/>
      <dgm:spPr/>
      <dgm:t>
        <a:bodyPr/>
        <a:lstStyle/>
        <a:p>
          <a:endParaRPr lang="en-AU" sz="1000">
            <a:latin typeface="Arial" pitchFamily="34" charset="0"/>
            <a:cs typeface="Arial" pitchFamily="34" charset="0"/>
          </a:endParaRPr>
        </a:p>
      </dgm:t>
    </dgm:pt>
    <dgm:pt modelId="{E79FD0E1-4EAF-4048-9FA3-B9751BD5CE46}" type="sibTrans" cxnId="{FABE7BBF-8F0D-469B-9089-D56370D2F2C1}">
      <dgm:prSet/>
      <dgm:spPr/>
      <dgm:t>
        <a:bodyPr/>
        <a:lstStyle/>
        <a:p>
          <a:endParaRPr lang="en-AU" sz="1000">
            <a:latin typeface="Arial" pitchFamily="34" charset="0"/>
            <a:cs typeface="Arial" pitchFamily="34" charset="0"/>
          </a:endParaRPr>
        </a:p>
      </dgm:t>
    </dgm:pt>
    <dgm:pt modelId="{25D79D5B-EC56-4CAC-B1BD-21E1D9544C6D}">
      <dgm:prSet custT="1">
        <dgm:style>
          <a:lnRef idx="3">
            <a:schemeClr val="lt1"/>
          </a:lnRef>
          <a:fillRef idx="1">
            <a:schemeClr val="accent2"/>
          </a:fillRef>
          <a:effectRef idx="1">
            <a:schemeClr val="accent2"/>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Losing control and not owning their projects.</a:t>
          </a:r>
        </a:p>
      </dgm:t>
    </dgm:pt>
    <dgm:pt modelId="{0ACE128F-A567-458A-8AF1-ADEF00AE4AC3}" type="parTrans" cxnId="{C415EA6A-4280-4AD6-94A4-4D2C46DD5230}">
      <dgm:prSet/>
      <dgm:spPr/>
      <dgm:t>
        <a:bodyPr/>
        <a:lstStyle/>
        <a:p>
          <a:endParaRPr lang="en-AU" sz="1000">
            <a:latin typeface="Arial" pitchFamily="34" charset="0"/>
            <a:cs typeface="Arial" pitchFamily="34" charset="0"/>
          </a:endParaRPr>
        </a:p>
      </dgm:t>
    </dgm:pt>
    <dgm:pt modelId="{80DE973E-1715-4183-9CA0-4E4B3974742E}" type="sibTrans" cxnId="{C415EA6A-4280-4AD6-94A4-4D2C46DD5230}">
      <dgm:prSet/>
      <dgm:spPr/>
      <dgm:t>
        <a:bodyPr/>
        <a:lstStyle/>
        <a:p>
          <a:endParaRPr lang="en-AU" sz="1000">
            <a:latin typeface="Arial" pitchFamily="34" charset="0"/>
            <a:cs typeface="Arial" pitchFamily="34" charset="0"/>
          </a:endParaRPr>
        </a:p>
      </dgm:t>
    </dgm:pt>
    <dgm:pt modelId="{5E1B9BF7-4837-47B5-A591-66902101B74C}">
      <dgm:prSet custT="1">
        <dgm:style>
          <a:lnRef idx="3">
            <a:schemeClr val="lt1"/>
          </a:lnRef>
          <a:fillRef idx="1">
            <a:schemeClr val="accent2"/>
          </a:fillRef>
          <a:effectRef idx="1">
            <a:schemeClr val="accent2"/>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Being confined and taken advantage of.</a:t>
          </a:r>
        </a:p>
      </dgm:t>
    </dgm:pt>
    <dgm:pt modelId="{F31C58A4-06C3-40D1-BA4C-BD3442729052}" type="parTrans" cxnId="{AE70C12E-2C5E-4A68-9ED8-51EC5E8FF752}">
      <dgm:prSet/>
      <dgm:spPr/>
      <dgm:t>
        <a:bodyPr/>
        <a:lstStyle/>
        <a:p>
          <a:endParaRPr lang="en-AU" sz="1000">
            <a:latin typeface="Arial" pitchFamily="34" charset="0"/>
            <a:cs typeface="Arial" pitchFamily="34" charset="0"/>
          </a:endParaRPr>
        </a:p>
      </dgm:t>
    </dgm:pt>
    <dgm:pt modelId="{309C8E16-3AF7-4CC1-8CAD-699B8D9CC2B8}" type="sibTrans" cxnId="{AE70C12E-2C5E-4A68-9ED8-51EC5E8FF752}">
      <dgm:prSet/>
      <dgm:spPr/>
      <dgm:t>
        <a:bodyPr/>
        <a:lstStyle/>
        <a:p>
          <a:endParaRPr lang="en-AU" sz="1000">
            <a:latin typeface="Arial" pitchFamily="34" charset="0"/>
            <a:cs typeface="Arial" pitchFamily="34" charset="0"/>
          </a:endParaRPr>
        </a:p>
      </dgm:t>
    </dgm:pt>
    <dgm:pt modelId="{8BF6D75C-B7EC-4589-926B-E08F3165B77D}">
      <dgm:prSet custT="1">
        <dgm:style>
          <a:lnRef idx="3">
            <a:schemeClr val="lt1"/>
          </a:lnRef>
          <a:fillRef idx="1">
            <a:schemeClr val="accent2"/>
          </a:fillRef>
          <a:effectRef idx="1">
            <a:schemeClr val="accent2"/>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Quick and definite and responsive to new challenges.</a:t>
          </a:r>
        </a:p>
      </dgm:t>
    </dgm:pt>
    <dgm:pt modelId="{3C71FF47-EEB2-477F-A890-020661AB6FBA}" type="parTrans" cxnId="{378DDD21-EF0D-4488-8E20-ACDA381F7F71}">
      <dgm:prSet/>
      <dgm:spPr/>
      <dgm:t>
        <a:bodyPr/>
        <a:lstStyle/>
        <a:p>
          <a:endParaRPr lang="en-AU" sz="1000">
            <a:latin typeface="Arial" pitchFamily="34" charset="0"/>
            <a:cs typeface="Arial" pitchFamily="34" charset="0"/>
          </a:endParaRPr>
        </a:p>
      </dgm:t>
    </dgm:pt>
    <dgm:pt modelId="{CE459E8F-20EF-4652-9452-ABA43B2AAB5D}" type="sibTrans" cxnId="{378DDD21-EF0D-4488-8E20-ACDA381F7F71}">
      <dgm:prSet/>
      <dgm:spPr/>
      <dgm:t>
        <a:bodyPr/>
        <a:lstStyle/>
        <a:p>
          <a:endParaRPr lang="en-AU" sz="1000">
            <a:latin typeface="Arial" pitchFamily="34" charset="0"/>
            <a:cs typeface="Arial" pitchFamily="34" charset="0"/>
          </a:endParaRPr>
        </a:p>
      </dgm:t>
    </dgm:pt>
    <dgm:pt modelId="{C2D4FCB3-BC21-4A19-A72B-61F7044B4907}">
      <dgm:prSet custT="1">
        <dgm:style>
          <a:lnRef idx="3">
            <a:schemeClr val="lt1"/>
          </a:lnRef>
          <a:fillRef idx="1">
            <a:schemeClr val="accent2"/>
          </a:fillRef>
          <a:effectRef idx="1">
            <a:schemeClr val="accent2"/>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Unable to control their work environment, especially the direction, purpose, and goals. </a:t>
          </a:r>
        </a:p>
      </dgm:t>
    </dgm:pt>
    <dgm:pt modelId="{4FC2773F-3FCF-4028-B25B-2B8DB0E73FE3}" type="parTrans" cxnId="{A5C3C694-1DB5-4138-8C2B-C8250CB390CF}">
      <dgm:prSet/>
      <dgm:spPr/>
      <dgm:t>
        <a:bodyPr/>
        <a:lstStyle/>
        <a:p>
          <a:endParaRPr lang="en-AU" sz="1000">
            <a:latin typeface="Arial" pitchFamily="34" charset="0"/>
            <a:cs typeface="Arial" pitchFamily="34" charset="0"/>
          </a:endParaRPr>
        </a:p>
      </dgm:t>
    </dgm:pt>
    <dgm:pt modelId="{182F066C-CE71-4271-AEE6-F9FC6185E903}" type="sibTrans" cxnId="{A5C3C694-1DB5-4138-8C2B-C8250CB390CF}">
      <dgm:prSet/>
      <dgm:spPr/>
      <dgm:t>
        <a:bodyPr/>
        <a:lstStyle/>
        <a:p>
          <a:endParaRPr lang="en-AU" sz="1000">
            <a:latin typeface="Arial" pitchFamily="34" charset="0"/>
            <a:cs typeface="Arial" pitchFamily="34" charset="0"/>
          </a:endParaRPr>
        </a:p>
      </dgm:t>
    </dgm:pt>
    <dgm:pt modelId="{3A598A7B-27B7-4A67-89DF-8FA77353F961}">
      <dgm:prSet phldrT="[Tex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EC789C70-9C7A-4721-B7FF-064196427A6B}" type="parTrans" cxnId="{30BDC3DF-C3F9-43A2-B060-7D32EA7C9921}">
      <dgm:prSet/>
      <dgm:spPr/>
      <dgm:t>
        <a:bodyPr/>
        <a:lstStyle/>
        <a:p>
          <a:endParaRPr lang="en-US"/>
        </a:p>
      </dgm:t>
    </dgm:pt>
    <dgm:pt modelId="{4D1C13A2-E0CC-4ECB-BAEA-D39675287708}" type="sibTrans" cxnId="{30BDC3DF-C3F9-43A2-B060-7D32EA7C9921}">
      <dgm:prSet/>
      <dgm:spPr/>
      <dgm:t>
        <a:bodyPr/>
        <a:lstStyle/>
        <a:p>
          <a:endParaRPr lang="en-US"/>
        </a:p>
      </dgm:t>
    </dgm:pt>
    <dgm:pt modelId="{B4C8495C-B1E2-49EB-8BDA-A49341F7D114}">
      <dgm:prSet phldrT="[Tex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17CE3449-D2C9-47F1-80AE-773769EBF89E}" type="parTrans" cxnId="{33E42F81-F5E4-4287-9AD7-88F0A85FE6C2}">
      <dgm:prSet/>
      <dgm:spPr/>
      <dgm:t>
        <a:bodyPr/>
        <a:lstStyle/>
        <a:p>
          <a:endParaRPr lang="en-US"/>
        </a:p>
      </dgm:t>
    </dgm:pt>
    <dgm:pt modelId="{0EC86E73-0DEF-4C5C-8A31-0C6DE865E9AE}" type="sibTrans" cxnId="{33E42F81-F5E4-4287-9AD7-88F0A85FE6C2}">
      <dgm:prSet/>
      <dgm:spPr/>
      <dgm:t>
        <a:bodyPr/>
        <a:lstStyle/>
        <a:p>
          <a:endParaRPr lang="en-US"/>
        </a:p>
      </dgm:t>
    </dgm:pt>
    <dgm:pt modelId="{50693AC8-A8AF-42B5-9840-9ACF1360649D}">
      <dgm:prSe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A471223E-7945-4D3C-A113-CDEC470C4927}" type="parTrans" cxnId="{7843A630-AF25-493E-A6B3-B60E9DBDD639}">
      <dgm:prSet/>
      <dgm:spPr/>
      <dgm:t>
        <a:bodyPr/>
        <a:lstStyle/>
        <a:p>
          <a:endParaRPr lang="en-US"/>
        </a:p>
      </dgm:t>
    </dgm:pt>
    <dgm:pt modelId="{445F26B8-4370-40E2-B49D-5ECEA0BF0D73}" type="sibTrans" cxnId="{7843A630-AF25-493E-A6B3-B60E9DBDD639}">
      <dgm:prSet/>
      <dgm:spPr/>
      <dgm:t>
        <a:bodyPr/>
        <a:lstStyle/>
        <a:p>
          <a:endParaRPr lang="en-US"/>
        </a:p>
      </dgm:t>
    </dgm:pt>
    <dgm:pt modelId="{D41FF26C-2F5A-48A4-8A71-7B99B6FB0522}">
      <dgm:prSet custT="1">
        <dgm:style>
          <a:lnRef idx="3">
            <a:schemeClr val="lt1"/>
          </a:lnRef>
          <a:fillRef idx="1">
            <a:schemeClr val="accent2"/>
          </a:fillRef>
          <a:effectRef idx="1">
            <a:schemeClr val="accent2"/>
          </a:effectRef>
          <a:fontRef idx="minor">
            <a:schemeClr val="lt1"/>
          </a:fontRef>
        </dgm:style>
      </dgm:prSet>
      <dgm:spPr>
        <a:solidFill>
          <a:srgbClr val="0000FF"/>
        </a:solidFill>
      </dgm:spPr>
      <dgm:t>
        <a:bodyPr lIns="18288" rIns="18288"/>
        <a:lstStyle/>
        <a:p>
          <a:endParaRPr lang="en-AU" sz="1000" dirty="0">
            <a:latin typeface="Arial" pitchFamily="34" charset="0"/>
            <a:cs typeface="Arial" pitchFamily="34" charset="0"/>
          </a:endParaRPr>
        </a:p>
      </dgm:t>
    </dgm:pt>
    <dgm:pt modelId="{32B48B86-8ED4-4788-B1C2-6C47625E6FCD}" type="parTrans" cxnId="{5534CE8D-70EE-43D7-BCDF-EF50C46F547C}">
      <dgm:prSet/>
      <dgm:spPr/>
      <dgm:t>
        <a:bodyPr/>
        <a:lstStyle/>
        <a:p>
          <a:endParaRPr lang="en-US"/>
        </a:p>
      </dgm:t>
    </dgm:pt>
    <dgm:pt modelId="{8A895E48-9168-458D-BEEE-FFA1AD44355B}" type="sibTrans" cxnId="{5534CE8D-70EE-43D7-BCDF-EF50C46F547C}">
      <dgm:prSet/>
      <dgm:spPr/>
      <dgm:t>
        <a:bodyPr/>
        <a:lstStyle/>
        <a:p>
          <a:endParaRPr lang="en-US"/>
        </a:p>
      </dgm:t>
    </dgm:pt>
    <dgm:pt modelId="{F438A943-ABFD-471C-BB99-CAF16F0358CB}">
      <dgm:prSet phldrT="[Tex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09FA16FB-66FB-43D3-912E-1852D528EF19}" type="parTrans" cxnId="{B98B37B1-1D43-41A2-A6B5-AEF649441611}">
      <dgm:prSet/>
      <dgm:spPr/>
      <dgm:t>
        <a:bodyPr/>
        <a:lstStyle/>
        <a:p>
          <a:endParaRPr lang="en-US"/>
        </a:p>
      </dgm:t>
    </dgm:pt>
    <dgm:pt modelId="{C4EBC3BC-2D11-4506-953B-B4E31382E2A6}" type="sibTrans" cxnId="{B98B37B1-1D43-41A2-A6B5-AEF649441611}">
      <dgm:prSet/>
      <dgm:spPr/>
      <dgm:t>
        <a:bodyPr/>
        <a:lstStyle/>
        <a:p>
          <a:endParaRPr lang="en-US"/>
        </a:p>
      </dgm:t>
    </dgm:pt>
    <dgm:pt modelId="{309D5C24-5B81-40A2-9893-E8FABA294E91}" type="pres">
      <dgm:prSet presAssocID="{AC85EF5B-4B66-46BC-8A5F-1FB4FD92CAC8}" presName="linearFlow" presStyleCnt="0">
        <dgm:presLayoutVars>
          <dgm:dir/>
          <dgm:animLvl val="lvl"/>
          <dgm:resizeHandles/>
        </dgm:presLayoutVars>
      </dgm:prSet>
      <dgm:spPr/>
    </dgm:pt>
    <dgm:pt modelId="{AFBB49E0-6219-4AFD-BF73-417ACF612391}" type="pres">
      <dgm:prSet presAssocID="{E200E2A0-6D06-4536-9D33-2C383E01DA8A}" presName="compositeNode" presStyleCnt="0">
        <dgm:presLayoutVars>
          <dgm:bulletEnabled val="1"/>
        </dgm:presLayoutVars>
      </dgm:prSet>
      <dgm:spPr/>
    </dgm:pt>
    <dgm:pt modelId="{C03B4ADC-0657-4398-8C70-FA6A46CFA154}" type="pres">
      <dgm:prSet presAssocID="{E200E2A0-6D06-4536-9D33-2C383E01DA8A}" presName="image" presStyleLbl="fgImgPlace1" presStyleIdx="0" presStyleCnt="5"/>
      <dgm:spPr>
        <a:blipFill>
          <a:blip xmlns:r="http://schemas.openxmlformats.org/officeDocument/2006/relationships" r:embed="rId1" cstate="print"/>
          <a:srcRect/>
          <a:stretch>
            <a:fillRect l="-24000" r="-24000"/>
          </a:stretch>
        </a:blipFill>
      </dgm:spPr>
    </dgm:pt>
    <dgm:pt modelId="{C90ED4CC-3BAB-49DB-A4E6-F1A96E44C7A9}" type="pres">
      <dgm:prSet presAssocID="{E200E2A0-6D06-4536-9D33-2C383E01DA8A}" presName="childNode" presStyleLbl="node1" presStyleIdx="0" presStyleCnt="5" custScaleX="122766" custScaleY="104222" custLinFactNeighborX="11161" custLinFactNeighborY="2531">
        <dgm:presLayoutVars>
          <dgm:bulletEnabled val="1"/>
        </dgm:presLayoutVars>
      </dgm:prSet>
      <dgm:spPr/>
    </dgm:pt>
    <dgm:pt modelId="{F3FDEB87-B214-441B-BEB4-D800E1A1DF9F}" type="pres">
      <dgm:prSet presAssocID="{E200E2A0-6D06-4536-9D33-2C383E01DA8A}" presName="parentNode" presStyleLbl="revTx" presStyleIdx="0" presStyleCnt="5">
        <dgm:presLayoutVars>
          <dgm:chMax val="0"/>
          <dgm:bulletEnabled val="1"/>
        </dgm:presLayoutVars>
      </dgm:prSet>
      <dgm:spPr/>
    </dgm:pt>
    <dgm:pt modelId="{34530EA4-F4E7-44EA-A7E6-4AD294ADFD3F}" type="pres">
      <dgm:prSet presAssocID="{5719CDBA-71D2-4DAE-9EBA-B61470E4A7A1}" presName="sibTrans" presStyleCnt="0"/>
      <dgm:spPr/>
    </dgm:pt>
    <dgm:pt modelId="{57D7D560-98CE-49CC-B790-9CA98E6E3640}" type="pres">
      <dgm:prSet presAssocID="{6E4AE6E5-E253-45EE-B0C9-E9058937E2E4}" presName="compositeNode" presStyleCnt="0">
        <dgm:presLayoutVars>
          <dgm:bulletEnabled val="1"/>
        </dgm:presLayoutVars>
      </dgm:prSet>
      <dgm:spPr/>
    </dgm:pt>
    <dgm:pt modelId="{8FA5F60D-41F4-4EB7-BD1D-B3AF16F41315}" type="pres">
      <dgm:prSet presAssocID="{6E4AE6E5-E253-45EE-B0C9-E9058937E2E4}" presName="image" presStyleLbl="fgImgPlace1" presStyleIdx="1" presStyleCnt="5"/>
      <dgm:spPr>
        <a:blipFill>
          <a:blip xmlns:r="http://schemas.openxmlformats.org/officeDocument/2006/relationships" r:embed="rId2" cstate="print"/>
          <a:srcRect/>
          <a:stretch>
            <a:fillRect l="-25000" r="-25000"/>
          </a:stretch>
        </a:blipFill>
      </dgm:spPr>
    </dgm:pt>
    <dgm:pt modelId="{F8268064-AA66-439C-8713-589A866DFD88}" type="pres">
      <dgm:prSet presAssocID="{6E4AE6E5-E253-45EE-B0C9-E9058937E2E4}" presName="childNode" presStyleLbl="node1" presStyleIdx="1" presStyleCnt="5" custScaleX="134677" custScaleY="104222" custLinFactNeighborX="11161" custLinFactNeighborY="2531">
        <dgm:presLayoutVars>
          <dgm:bulletEnabled val="1"/>
        </dgm:presLayoutVars>
      </dgm:prSet>
      <dgm:spPr/>
    </dgm:pt>
    <dgm:pt modelId="{ADE0E4E9-E745-4023-BDE4-8B29493E9559}" type="pres">
      <dgm:prSet presAssocID="{6E4AE6E5-E253-45EE-B0C9-E9058937E2E4}" presName="parentNode" presStyleLbl="revTx" presStyleIdx="1" presStyleCnt="5" custScaleX="216631" custLinFactNeighborX="-15266" custLinFactNeighborY="-586">
        <dgm:presLayoutVars>
          <dgm:chMax val="0"/>
          <dgm:bulletEnabled val="1"/>
        </dgm:presLayoutVars>
      </dgm:prSet>
      <dgm:spPr/>
    </dgm:pt>
    <dgm:pt modelId="{1954A825-FED0-4C9A-A02C-4CC506886D88}" type="pres">
      <dgm:prSet presAssocID="{39E1A7B3-563B-4D6E-B0BB-85A47E211146}" presName="sibTrans" presStyleCnt="0"/>
      <dgm:spPr/>
    </dgm:pt>
    <dgm:pt modelId="{5F1FD525-F64E-414C-8016-84A79570EBAA}" type="pres">
      <dgm:prSet presAssocID="{6075D4A5-61D0-4C11-B791-8FBD115116F3}" presName="compositeNode" presStyleCnt="0">
        <dgm:presLayoutVars>
          <dgm:bulletEnabled val="1"/>
        </dgm:presLayoutVars>
      </dgm:prSet>
      <dgm:spPr/>
    </dgm:pt>
    <dgm:pt modelId="{19D6070F-1D77-4D84-8199-22BD605BC38D}" type="pres">
      <dgm:prSet presAssocID="{6075D4A5-61D0-4C11-B791-8FBD115116F3}" presName="image" presStyleLbl="fgImgPlace1" presStyleIdx="2" presStyleCnt="5"/>
      <dgm:spPr>
        <a:blipFill>
          <a:blip xmlns:r="http://schemas.openxmlformats.org/officeDocument/2006/relationships" r:embed="rId3" cstate="print"/>
          <a:srcRect/>
          <a:stretch>
            <a:fillRect t="-13000" b="-13000"/>
          </a:stretch>
        </a:blipFill>
      </dgm:spPr>
    </dgm:pt>
    <dgm:pt modelId="{1E4604A0-064B-43A9-97D4-917E6D011DE8}" type="pres">
      <dgm:prSet presAssocID="{6075D4A5-61D0-4C11-B791-8FBD115116F3}" presName="childNode" presStyleLbl="node1" presStyleIdx="2" presStyleCnt="5" custScaleX="117302" custScaleY="104222" custLinFactNeighborX="9013" custLinFactNeighborY="2663">
        <dgm:presLayoutVars>
          <dgm:bulletEnabled val="1"/>
        </dgm:presLayoutVars>
      </dgm:prSet>
      <dgm:spPr/>
    </dgm:pt>
    <dgm:pt modelId="{BC55F826-777D-417C-9CE3-C0518F637579}" type="pres">
      <dgm:prSet presAssocID="{6075D4A5-61D0-4C11-B791-8FBD115116F3}" presName="parentNode" presStyleLbl="revTx" presStyleIdx="2" presStyleCnt="5">
        <dgm:presLayoutVars>
          <dgm:chMax val="0"/>
          <dgm:bulletEnabled val="1"/>
        </dgm:presLayoutVars>
      </dgm:prSet>
      <dgm:spPr/>
    </dgm:pt>
    <dgm:pt modelId="{4F0FAD96-E6D8-4FB4-9629-20665FB750F5}" type="pres">
      <dgm:prSet presAssocID="{F823E7CA-99C4-4733-9FD7-77E55AAD3911}" presName="sibTrans" presStyleCnt="0"/>
      <dgm:spPr/>
    </dgm:pt>
    <dgm:pt modelId="{284B0AD4-A6F4-47C2-A8D4-888AF94E63E1}" type="pres">
      <dgm:prSet presAssocID="{85AD3560-BE9A-4D83-9F0F-1F970B46FE55}" presName="compositeNode" presStyleCnt="0">
        <dgm:presLayoutVars>
          <dgm:bulletEnabled val="1"/>
        </dgm:presLayoutVars>
      </dgm:prSet>
      <dgm:spPr/>
    </dgm:pt>
    <dgm:pt modelId="{1DD24950-7C4A-457D-8810-A68074C32A0C}" type="pres">
      <dgm:prSet presAssocID="{85AD3560-BE9A-4D83-9F0F-1F970B46FE55}" presName="image" presStyleLbl="fgImgPlace1" presStyleIdx="3" presStyleCnt="5"/>
      <dgm:spPr>
        <a:blipFill>
          <a:blip xmlns:r="http://schemas.openxmlformats.org/officeDocument/2006/relationships" r:embed="rId4"/>
          <a:srcRect/>
          <a:stretch>
            <a:fillRect t="-20000" b="-20000"/>
          </a:stretch>
        </a:blipFill>
      </dgm:spPr>
    </dgm:pt>
    <dgm:pt modelId="{7B43C0C7-D925-43E0-B4B5-0E10A5A7FA51}" type="pres">
      <dgm:prSet presAssocID="{85AD3560-BE9A-4D83-9F0F-1F970B46FE55}" presName="childNode" presStyleLbl="node1" presStyleIdx="3" presStyleCnt="5" custScaleX="120757" custScaleY="104222" custLinFactNeighborX="11137" custLinFactNeighborY="2531">
        <dgm:presLayoutVars>
          <dgm:bulletEnabled val="1"/>
        </dgm:presLayoutVars>
      </dgm:prSet>
      <dgm:spPr/>
    </dgm:pt>
    <dgm:pt modelId="{9D4EBD52-638B-4BF9-9263-B64D7A171334}" type="pres">
      <dgm:prSet presAssocID="{85AD3560-BE9A-4D83-9F0F-1F970B46FE55}" presName="parentNode" presStyleLbl="revTx" presStyleIdx="3" presStyleCnt="5">
        <dgm:presLayoutVars>
          <dgm:chMax val="0"/>
          <dgm:bulletEnabled val="1"/>
        </dgm:presLayoutVars>
      </dgm:prSet>
      <dgm:spPr/>
    </dgm:pt>
    <dgm:pt modelId="{0F7C75D5-B3BB-4117-9D35-FCBEBF0D68A9}" type="pres">
      <dgm:prSet presAssocID="{55F4CAD1-6AF0-45B9-A809-CAC6A0C0668C}" presName="sibTrans" presStyleCnt="0"/>
      <dgm:spPr/>
    </dgm:pt>
    <dgm:pt modelId="{63F936B4-C381-4434-B460-4157086CD146}" type="pres">
      <dgm:prSet presAssocID="{4E14B0C8-4495-489D-9B08-543DB6BF4975}" presName="compositeNode" presStyleCnt="0">
        <dgm:presLayoutVars>
          <dgm:bulletEnabled val="1"/>
        </dgm:presLayoutVars>
      </dgm:prSet>
      <dgm:spPr/>
    </dgm:pt>
    <dgm:pt modelId="{FDB8B3ED-BB25-4472-8199-6179507849A6}" type="pres">
      <dgm:prSet presAssocID="{4E14B0C8-4495-489D-9B08-543DB6BF4975}" presName="image" presStyleLbl="fgImgPlace1" presStyleIdx="4" presStyleCnt="5"/>
      <dgm:spPr>
        <a:blipFill>
          <a:blip xmlns:r="http://schemas.openxmlformats.org/officeDocument/2006/relationships" r:embed="rId5"/>
          <a:srcRect/>
          <a:stretch>
            <a:fillRect t="-26000" b="-26000"/>
          </a:stretch>
        </a:blipFill>
      </dgm:spPr>
    </dgm:pt>
    <dgm:pt modelId="{FA1322A6-A128-4CF1-9145-DCB7681116DF}" type="pres">
      <dgm:prSet presAssocID="{4E14B0C8-4495-489D-9B08-543DB6BF4975}" presName="childNode" presStyleLbl="node1" presStyleIdx="4" presStyleCnt="5" custScaleX="118361" custScaleY="104222" custLinFactNeighborX="5939" custLinFactNeighborY="2531">
        <dgm:presLayoutVars>
          <dgm:bulletEnabled val="1"/>
        </dgm:presLayoutVars>
      </dgm:prSet>
      <dgm:spPr/>
    </dgm:pt>
    <dgm:pt modelId="{D9F9AA28-F6B6-4C4D-8EE9-2056D8AC642E}" type="pres">
      <dgm:prSet presAssocID="{4E14B0C8-4495-489D-9B08-543DB6BF4975}" presName="parentNode" presStyleLbl="revTx" presStyleIdx="4" presStyleCnt="5" custLinFactNeighborX="-11485">
        <dgm:presLayoutVars>
          <dgm:chMax val="0"/>
          <dgm:bulletEnabled val="1"/>
        </dgm:presLayoutVars>
      </dgm:prSet>
      <dgm:spPr/>
    </dgm:pt>
  </dgm:ptLst>
  <dgm:cxnLst>
    <dgm:cxn modelId="{26322D01-EAC2-43B5-9B62-6FC13BCAD48A}" srcId="{AC85EF5B-4B66-46BC-8A5F-1FB4FD92CAC8}" destId="{E200E2A0-6D06-4536-9D33-2C383E01DA8A}" srcOrd="0" destOrd="0" parTransId="{D8F41440-CBD6-496D-A921-08A9E2762652}" sibTransId="{5719CDBA-71D2-4DAE-9EBA-B61470E4A7A1}"/>
    <dgm:cxn modelId="{DC00AA03-20F2-4309-BEB8-7918499146C6}" srcId="{6E4AE6E5-E253-45EE-B0C9-E9058937E2E4}" destId="{C87FE2EE-D8FA-48B8-9FCC-5DC886A0A51C}" srcOrd="0" destOrd="0" parTransId="{0C3225C7-B548-4D27-9D32-F8B40B674071}" sibTransId="{D76F7CA3-E225-486F-9D57-011693D202F4}"/>
    <dgm:cxn modelId="{1773CC04-9D39-4C50-8C14-BAE26E14FCEC}" type="presOf" srcId="{3A598A7B-27B7-4A67-89DF-8FA77353F961}" destId="{C90ED4CC-3BAB-49DB-A4E6-F1A96E44C7A9}" srcOrd="0" destOrd="1" presId="urn:microsoft.com/office/officeart/2005/8/layout/hList2#16"/>
    <dgm:cxn modelId="{2EF79605-F80A-4C9F-A35D-49AB60ED17E9}" type="presOf" srcId="{6E4AE6E5-E253-45EE-B0C9-E9058937E2E4}" destId="{ADE0E4E9-E745-4023-BDE4-8B29493E9559}" srcOrd="0" destOrd="0" presId="urn:microsoft.com/office/officeart/2005/8/layout/hList2#16"/>
    <dgm:cxn modelId="{8FF8AA07-7B65-4DD1-8743-4EA727381E62}" type="presOf" srcId="{8BF6D75C-B7EC-4589-926B-E08F3165B77D}" destId="{7B43C0C7-D925-43E0-B4B5-0E10A5A7FA51}" srcOrd="0" destOrd="1" presId="urn:microsoft.com/office/officeart/2005/8/layout/hList2#16"/>
    <dgm:cxn modelId="{4BF93D0B-F4EF-4DF6-A141-9E3F9A6EFE10}" srcId="{AC85EF5B-4B66-46BC-8A5F-1FB4FD92CAC8}" destId="{6075D4A5-61D0-4C11-B791-8FBD115116F3}" srcOrd="2" destOrd="0" parTransId="{D61DE13C-A196-43D0-A50A-35E8E9739183}" sibTransId="{F823E7CA-99C4-4733-9FD7-77E55AAD3911}"/>
    <dgm:cxn modelId="{1CA0F910-F1C4-4D51-BEAE-7ED103AE2A3F}" type="presOf" srcId="{697DCBF2-0451-4857-B3FF-71E76C515005}" destId="{C90ED4CC-3BAB-49DB-A4E6-F1A96E44C7A9}" srcOrd="0" destOrd="2" presId="urn:microsoft.com/office/officeart/2005/8/layout/hList2#16"/>
    <dgm:cxn modelId="{EE41701E-1391-417D-91C9-815997F116A2}" type="presOf" srcId="{4E14B0C8-4495-489D-9B08-543DB6BF4975}" destId="{D9F9AA28-F6B6-4C4D-8EE9-2056D8AC642E}" srcOrd="0" destOrd="0" presId="urn:microsoft.com/office/officeart/2005/8/layout/hList2#16"/>
    <dgm:cxn modelId="{9433E21E-6544-4B94-ADAE-AA6A5E6C9301}" type="presOf" srcId="{25D79D5B-EC56-4CAC-B1BD-21E1D9544C6D}" destId="{1E4604A0-064B-43A9-97D4-917E6D011DE8}" srcOrd="0" destOrd="2" presId="urn:microsoft.com/office/officeart/2005/8/layout/hList2#16"/>
    <dgm:cxn modelId="{378DDD21-EF0D-4488-8E20-ACDA381F7F71}" srcId="{85AD3560-BE9A-4D83-9F0F-1F970B46FE55}" destId="{8BF6D75C-B7EC-4589-926B-E08F3165B77D}" srcOrd="1" destOrd="0" parTransId="{3C71FF47-EEB2-477F-A890-020661AB6FBA}" sibTransId="{CE459E8F-20EF-4652-9452-ABA43B2AAB5D}"/>
    <dgm:cxn modelId="{AE70C12E-2C5E-4A68-9ED8-51EC5E8FF752}" srcId="{6075D4A5-61D0-4C11-B791-8FBD115116F3}" destId="{5E1B9BF7-4837-47B5-A591-66902101B74C}" srcOrd="4" destOrd="0" parTransId="{F31C58A4-06C3-40D1-BA4C-BD3442729052}" sibTransId="{309C8E16-3AF7-4CC1-8CAD-699B8D9CC2B8}"/>
    <dgm:cxn modelId="{7843A630-AF25-493E-A6B3-B60E9DBDD639}" srcId="{6075D4A5-61D0-4C11-B791-8FBD115116F3}" destId="{50693AC8-A8AF-42B5-9840-9ACF1360649D}" srcOrd="1" destOrd="0" parTransId="{A471223E-7945-4D3C-A113-CDEC470C4927}" sibTransId="{445F26B8-4370-40E2-B49D-5ECEA0BF0D73}"/>
    <dgm:cxn modelId="{01C32137-ABA7-4B27-8A8B-89B4EEBFE193}" type="presOf" srcId="{C87FE2EE-D8FA-48B8-9FCC-5DC886A0A51C}" destId="{F8268064-AA66-439C-8713-589A866DFD88}" srcOrd="0" destOrd="0" presId="urn:microsoft.com/office/officeart/2005/8/layout/hList2#16"/>
    <dgm:cxn modelId="{92A3723A-28A1-462A-BF20-5AF4B91A1620}" srcId="{E200E2A0-6D06-4536-9D33-2C383E01DA8A}" destId="{D0E52161-BB54-4D1C-8754-98B2472F4DAA}" srcOrd="0" destOrd="0" parTransId="{AC5E27F8-A17D-4E8B-BC17-E4B6482A0B0C}" sibTransId="{5E67E9A7-37E2-4562-8739-22B30874F36D}"/>
    <dgm:cxn modelId="{22297D4A-9C6D-46B6-B60C-A6439E87E284}" type="presOf" srcId="{6075D4A5-61D0-4C11-B791-8FBD115116F3}" destId="{BC55F826-777D-417C-9CE3-C0518F637579}" srcOrd="0" destOrd="0" presId="urn:microsoft.com/office/officeart/2005/8/layout/hList2#16"/>
    <dgm:cxn modelId="{D14FBD6A-053B-4C6F-9451-B9156A6F1A44}" srcId="{E200E2A0-6D06-4536-9D33-2C383E01DA8A}" destId="{697DCBF2-0451-4857-B3FF-71E76C515005}" srcOrd="2" destOrd="0" parTransId="{DE8ED995-E8DC-421F-AADB-EB2A8AAB5C65}" sibTransId="{30EA8BE0-77D8-44BE-8CB9-299E71BAB9FE}"/>
    <dgm:cxn modelId="{C415EA6A-4280-4AD6-94A4-4D2C46DD5230}" srcId="{6075D4A5-61D0-4C11-B791-8FBD115116F3}" destId="{25D79D5B-EC56-4CAC-B1BD-21E1D9544C6D}" srcOrd="2" destOrd="0" parTransId="{0ACE128F-A567-458A-8AF1-ADEF00AE4AC3}" sibTransId="{80DE973E-1715-4183-9CA0-4E4B3974742E}"/>
    <dgm:cxn modelId="{6B34054C-93DD-426E-BCD7-84C4B6C598AD}" type="presOf" srcId="{E200E2A0-6D06-4536-9D33-2C383E01DA8A}" destId="{F3FDEB87-B214-441B-BEB4-D800E1A1DF9F}" srcOrd="0" destOrd="0" presId="urn:microsoft.com/office/officeart/2005/8/layout/hList2#16"/>
    <dgm:cxn modelId="{D7E4DF4C-7F84-47CD-BAB1-5B090A4384E4}" type="presOf" srcId="{D0E52161-BB54-4D1C-8754-98B2472F4DAA}" destId="{C90ED4CC-3BAB-49DB-A4E6-F1A96E44C7A9}" srcOrd="0" destOrd="0" presId="urn:microsoft.com/office/officeart/2005/8/layout/hList2#16"/>
    <dgm:cxn modelId="{BB251853-F67A-4B80-8277-F0166EDAE3A2}" type="presOf" srcId="{50693AC8-A8AF-42B5-9840-9ACF1360649D}" destId="{1E4604A0-064B-43A9-97D4-917E6D011DE8}" srcOrd="0" destOrd="1" presId="urn:microsoft.com/office/officeart/2005/8/layout/hList2#16"/>
    <dgm:cxn modelId="{166A0981-076E-4C5D-8754-C64518100158}" srcId="{85AD3560-BE9A-4D83-9F0F-1F970B46FE55}" destId="{422159EE-DDF3-4A00-9565-D6F85565DE4D}" srcOrd="0" destOrd="0" parTransId="{97E46E7C-8D55-4D95-8E74-49F07824F080}" sibTransId="{2A1CBBDA-C139-4C4D-9AD7-954B95519FEA}"/>
    <dgm:cxn modelId="{33E42F81-F5E4-4287-9AD7-88F0A85FE6C2}" srcId="{6E4AE6E5-E253-45EE-B0C9-E9058937E2E4}" destId="{B4C8495C-B1E2-49EB-8BDA-A49341F7D114}" srcOrd="1" destOrd="0" parTransId="{17CE3449-D2C9-47F1-80AE-773769EBF89E}" sibTransId="{0EC86E73-0DEF-4C5C-8A31-0C6DE865E9AE}"/>
    <dgm:cxn modelId="{4F624F88-5600-402F-B7CD-C8E90208C64C}" type="presOf" srcId="{C2D4FCB3-BC21-4A19-A72B-61F7044B4907}" destId="{FA1322A6-A128-4CF1-9145-DCB7681116DF}" srcOrd="0" destOrd="2" presId="urn:microsoft.com/office/officeart/2005/8/layout/hList2#16"/>
    <dgm:cxn modelId="{4590F18A-384A-4B8F-B1E4-89D94F381FDD}" type="presOf" srcId="{8B152BBF-666A-472D-BEE9-2CD4F579DEC3}" destId="{FA1322A6-A128-4CF1-9145-DCB7681116DF}" srcOrd="0" destOrd="0" presId="urn:microsoft.com/office/officeart/2005/8/layout/hList2#16"/>
    <dgm:cxn modelId="{5534CE8D-70EE-43D7-BCDF-EF50C46F547C}" srcId="{6075D4A5-61D0-4C11-B791-8FBD115116F3}" destId="{D41FF26C-2F5A-48A4-8A71-7B99B6FB0522}" srcOrd="3" destOrd="0" parTransId="{32B48B86-8ED4-4788-B1C2-6C47625E6FCD}" sibTransId="{8A895E48-9168-458D-BEEE-FFA1AD44355B}"/>
    <dgm:cxn modelId="{5CCBE491-F9D6-488E-802E-9E71B0441D05}" srcId="{AC85EF5B-4B66-46BC-8A5F-1FB4FD92CAC8}" destId="{4E14B0C8-4495-489D-9B08-543DB6BF4975}" srcOrd="4" destOrd="0" parTransId="{12655D8A-3508-4FB2-9013-51B0C29E7868}" sibTransId="{890CB3C6-02ED-44B9-B99E-D71461A94281}"/>
    <dgm:cxn modelId="{1FF27094-801D-4E9A-ABF8-52CB8B4B8FC2}" type="presOf" srcId="{F438A943-ABFD-471C-BB99-CAF16F0358CB}" destId="{FA1322A6-A128-4CF1-9145-DCB7681116DF}" srcOrd="0" destOrd="1" presId="urn:microsoft.com/office/officeart/2005/8/layout/hList2#16"/>
    <dgm:cxn modelId="{A5C3C694-1DB5-4138-8C2B-C8250CB390CF}" srcId="{4E14B0C8-4495-489D-9B08-543DB6BF4975}" destId="{C2D4FCB3-BC21-4A19-A72B-61F7044B4907}" srcOrd="2" destOrd="0" parTransId="{4FC2773F-3FCF-4028-B25B-2B8DB0E73FE3}" sibTransId="{182F066C-CE71-4271-AEE6-F9FC6185E903}"/>
    <dgm:cxn modelId="{9BDDED9C-F116-4B11-A40F-8CC3D7EFEA7F}" type="presOf" srcId="{AEBFBBF9-7CD3-4CD7-9E4E-23EA43142252}" destId="{F8268064-AA66-439C-8713-589A866DFD88}" srcOrd="0" destOrd="2" presId="urn:microsoft.com/office/officeart/2005/8/layout/hList2#16"/>
    <dgm:cxn modelId="{486BB3A4-1F59-47FF-936C-E47299EEA650}" type="presOf" srcId="{85AD3560-BE9A-4D83-9F0F-1F970B46FE55}" destId="{9D4EBD52-638B-4BF9-9263-B64D7A171334}" srcOrd="0" destOrd="0" presId="urn:microsoft.com/office/officeart/2005/8/layout/hList2#16"/>
    <dgm:cxn modelId="{DE1DF0A4-E076-4608-AF1E-2B18AE1CADE9}" type="presOf" srcId="{5E1B9BF7-4837-47B5-A591-66902101B74C}" destId="{1E4604A0-064B-43A9-97D4-917E6D011DE8}" srcOrd="0" destOrd="4" presId="urn:microsoft.com/office/officeart/2005/8/layout/hList2#16"/>
    <dgm:cxn modelId="{CF50FEAA-3C9E-4194-AFF7-928ECF312AF9}" type="presOf" srcId="{D41FF26C-2F5A-48A4-8A71-7B99B6FB0522}" destId="{1E4604A0-064B-43A9-97D4-917E6D011DE8}" srcOrd="0" destOrd="3" presId="urn:microsoft.com/office/officeart/2005/8/layout/hList2#16"/>
    <dgm:cxn modelId="{80BBF2AF-F10E-4425-9D46-ED269607978E}" type="presOf" srcId="{B4C8495C-B1E2-49EB-8BDA-A49341F7D114}" destId="{F8268064-AA66-439C-8713-589A866DFD88}" srcOrd="0" destOrd="1" presId="urn:microsoft.com/office/officeart/2005/8/layout/hList2#16"/>
    <dgm:cxn modelId="{B98B37B1-1D43-41A2-A6B5-AEF649441611}" srcId="{4E14B0C8-4495-489D-9B08-543DB6BF4975}" destId="{F438A943-ABFD-471C-BB99-CAF16F0358CB}" srcOrd="1" destOrd="0" parTransId="{09FA16FB-66FB-43D3-912E-1852D528EF19}" sibTransId="{C4EBC3BC-2D11-4506-953B-B4E31382E2A6}"/>
    <dgm:cxn modelId="{7910D8B1-AF03-4ABB-AC5E-7C571470E8F4}" type="presOf" srcId="{967AFF1B-54F0-4690-A0CC-3C780C1CB2CE}" destId="{1E4604A0-064B-43A9-97D4-917E6D011DE8}" srcOrd="0" destOrd="0" presId="urn:microsoft.com/office/officeart/2005/8/layout/hList2#16"/>
    <dgm:cxn modelId="{FABE7BBF-8F0D-469B-9089-D56370D2F2C1}" srcId="{6E4AE6E5-E253-45EE-B0C9-E9058937E2E4}" destId="{AEBFBBF9-7CD3-4CD7-9E4E-23EA43142252}" srcOrd="2" destOrd="0" parTransId="{138370BA-8358-48E8-BEBA-5F0F88D43347}" sibTransId="{E79FD0E1-4EAF-4048-9FA3-B9751BD5CE46}"/>
    <dgm:cxn modelId="{4CFC7ECA-BF83-455F-A866-98F67676668F}" type="presOf" srcId="{422159EE-DDF3-4A00-9565-D6F85565DE4D}" destId="{7B43C0C7-D925-43E0-B4B5-0E10A5A7FA51}" srcOrd="0" destOrd="0" presId="urn:microsoft.com/office/officeart/2005/8/layout/hList2#16"/>
    <dgm:cxn modelId="{0A2DBAD0-1665-47E2-AEA2-9F2A474EFD3F}" type="presOf" srcId="{AC85EF5B-4B66-46BC-8A5F-1FB4FD92CAC8}" destId="{309D5C24-5B81-40A2-9893-E8FABA294E91}" srcOrd="0" destOrd="0" presId="urn:microsoft.com/office/officeart/2005/8/layout/hList2#16"/>
    <dgm:cxn modelId="{EB2AEFD2-B1F1-42E1-86F1-407192534D8E}" srcId="{AC85EF5B-4B66-46BC-8A5F-1FB4FD92CAC8}" destId="{6E4AE6E5-E253-45EE-B0C9-E9058937E2E4}" srcOrd="1" destOrd="0" parTransId="{995AA064-BEE0-4392-A3C6-27A15DEBD74B}" sibTransId="{39E1A7B3-563B-4D6E-B0BB-85A47E211146}"/>
    <dgm:cxn modelId="{045221DE-80C6-434A-B30F-93109015E091}" srcId="{4E14B0C8-4495-489D-9B08-543DB6BF4975}" destId="{8B152BBF-666A-472D-BEE9-2CD4F579DEC3}" srcOrd="0" destOrd="0" parTransId="{FAEC871F-60FE-4B48-9DFC-A31692F6579B}" sibTransId="{C48B2C50-1959-408B-89FE-CAB359E0A720}"/>
    <dgm:cxn modelId="{30BDC3DF-C3F9-43A2-B060-7D32EA7C9921}" srcId="{E200E2A0-6D06-4536-9D33-2C383E01DA8A}" destId="{3A598A7B-27B7-4A67-89DF-8FA77353F961}" srcOrd="1" destOrd="0" parTransId="{EC789C70-9C7A-4721-B7FF-064196427A6B}" sibTransId="{4D1C13A2-E0CC-4ECB-BAEA-D39675287708}"/>
    <dgm:cxn modelId="{80A03AF8-666E-4FEB-8491-E31F23E88CFA}" srcId="{AC85EF5B-4B66-46BC-8A5F-1FB4FD92CAC8}" destId="{85AD3560-BE9A-4D83-9F0F-1F970B46FE55}" srcOrd="3" destOrd="0" parTransId="{DCA303C1-EE2A-48FD-AC63-D166AF39FD92}" sibTransId="{55F4CAD1-6AF0-45B9-A809-CAC6A0C0668C}"/>
    <dgm:cxn modelId="{D5021AFD-3C60-4DB1-85C2-A7FD381ECB5C}" srcId="{6075D4A5-61D0-4C11-B791-8FBD115116F3}" destId="{967AFF1B-54F0-4690-A0CC-3C780C1CB2CE}" srcOrd="0" destOrd="0" parTransId="{AC59BE6F-B83E-4DA7-8FA2-5DBE07C763DA}" sibTransId="{D6910863-C6FC-46F5-992D-3E33C49307EB}"/>
    <dgm:cxn modelId="{E743EC4A-68D0-4E76-BEBC-913D229ADA6D}" type="presParOf" srcId="{309D5C24-5B81-40A2-9893-E8FABA294E91}" destId="{AFBB49E0-6219-4AFD-BF73-417ACF612391}" srcOrd="0" destOrd="0" presId="urn:microsoft.com/office/officeart/2005/8/layout/hList2#16"/>
    <dgm:cxn modelId="{B0A04D96-89DA-4D97-BE61-021569424FC8}" type="presParOf" srcId="{AFBB49E0-6219-4AFD-BF73-417ACF612391}" destId="{C03B4ADC-0657-4398-8C70-FA6A46CFA154}" srcOrd="0" destOrd="0" presId="urn:microsoft.com/office/officeart/2005/8/layout/hList2#16"/>
    <dgm:cxn modelId="{B8C6B282-9828-4C34-B367-3B08B120F344}" type="presParOf" srcId="{AFBB49E0-6219-4AFD-BF73-417ACF612391}" destId="{C90ED4CC-3BAB-49DB-A4E6-F1A96E44C7A9}" srcOrd="1" destOrd="0" presId="urn:microsoft.com/office/officeart/2005/8/layout/hList2#16"/>
    <dgm:cxn modelId="{29725500-8527-4A72-BF91-907613A6EE3D}" type="presParOf" srcId="{AFBB49E0-6219-4AFD-BF73-417ACF612391}" destId="{F3FDEB87-B214-441B-BEB4-D800E1A1DF9F}" srcOrd="2" destOrd="0" presId="urn:microsoft.com/office/officeart/2005/8/layout/hList2#16"/>
    <dgm:cxn modelId="{167258C4-1A44-45D1-B392-9087C11ECFF5}" type="presParOf" srcId="{309D5C24-5B81-40A2-9893-E8FABA294E91}" destId="{34530EA4-F4E7-44EA-A7E6-4AD294ADFD3F}" srcOrd="1" destOrd="0" presId="urn:microsoft.com/office/officeart/2005/8/layout/hList2#16"/>
    <dgm:cxn modelId="{82531406-4258-413A-8735-8EF054DC1E1C}" type="presParOf" srcId="{309D5C24-5B81-40A2-9893-E8FABA294E91}" destId="{57D7D560-98CE-49CC-B790-9CA98E6E3640}" srcOrd="2" destOrd="0" presId="urn:microsoft.com/office/officeart/2005/8/layout/hList2#16"/>
    <dgm:cxn modelId="{8BEE917C-E7C9-4C14-B065-62E00F5DADD4}" type="presParOf" srcId="{57D7D560-98CE-49CC-B790-9CA98E6E3640}" destId="{8FA5F60D-41F4-4EB7-BD1D-B3AF16F41315}" srcOrd="0" destOrd="0" presId="urn:microsoft.com/office/officeart/2005/8/layout/hList2#16"/>
    <dgm:cxn modelId="{73C7337C-18BD-40C3-A722-B960DEAB8229}" type="presParOf" srcId="{57D7D560-98CE-49CC-B790-9CA98E6E3640}" destId="{F8268064-AA66-439C-8713-589A866DFD88}" srcOrd="1" destOrd="0" presId="urn:microsoft.com/office/officeart/2005/8/layout/hList2#16"/>
    <dgm:cxn modelId="{59CB7FA7-C59D-4280-B9EA-9107ACC3D01B}" type="presParOf" srcId="{57D7D560-98CE-49CC-B790-9CA98E6E3640}" destId="{ADE0E4E9-E745-4023-BDE4-8B29493E9559}" srcOrd="2" destOrd="0" presId="urn:microsoft.com/office/officeart/2005/8/layout/hList2#16"/>
    <dgm:cxn modelId="{F4950A30-9E23-45AE-A85A-43872B25FAC7}" type="presParOf" srcId="{309D5C24-5B81-40A2-9893-E8FABA294E91}" destId="{1954A825-FED0-4C9A-A02C-4CC506886D88}" srcOrd="3" destOrd="0" presId="urn:microsoft.com/office/officeart/2005/8/layout/hList2#16"/>
    <dgm:cxn modelId="{4D67F96A-B640-423F-850F-8680FB1F7B7E}" type="presParOf" srcId="{309D5C24-5B81-40A2-9893-E8FABA294E91}" destId="{5F1FD525-F64E-414C-8016-84A79570EBAA}" srcOrd="4" destOrd="0" presId="urn:microsoft.com/office/officeart/2005/8/layout/hList2#16"/>
    <dgm:cxn modelId="{EED36C72-986C-44A0-A5D8-7EC5ADF97571}" type="presParOf" srcId="{5F1FD525-F64E-414C-8016-84A79570EBAA}" destId="{19D6070F-1D77-4D84-8199-22BD605BC38D}" srcOrd="0" destOrd="0" presId="urn:microsoft.com/office/officeart/2005/8/layout/hList2#16"/>
    <dgm:cxn modelId="{B00ABFA1-F5BA-4100-B25B-4A52FED3172D}" type="presParOf" srcId="{5F1FD525-F64E-414C-8016-84A79570EBAA}" destId="{1E4604A0-064B-43A9-97D4-917E6D011DE8}" srcOrd="1" destOrd="0" presId="urn:microsoft.com/office/officeart/2005/8/layout/hList2#16"/>
    <dgm:cxn modelId="{2C9A5E9F-042F-4E09-BACE-AA637E22543F}" type="presParOf" srcId="{5F1FD525-F64E-414C-8016-84A79570EBAA}" destId="{BC55F826-777D-417C-9CE3-C0518F637579}" srcOrd="2" destOrd="0" presId="urn:microsoft.com/office/officeart/2005/8/layout/hList2#16"/>
    <dgm:cxn modelId="{25E566A4-6F4F-4336-B426-266425952393}" type="presParOf" srcId="{309D5C24-5B81-40A2-9893-E8FABA294E91}" destId="{4F0FAD96-E6D8-4FB4-9629-20665FB750F5}" srcOrd="5" destOrd="0" presId="urn:microsoft.com/office/officeart/2005/8/layout/hList2#16"/>
    <dgm:cxn modelId="{D0D3004D-4815-40C6-BCCD-AA36245A0A3E}" type="presParOf" srcId="{309D5C24-5B81-40A2-9893-E8FABA294E91}" destId="{284B0AD4-A6F4-47C2-A8D4-888AF94E63E1}" srcOrd="6" destOrd="0" presId="urn:microsoft.com/office/officeart/2005/8/layout/hList2#16"/>
    <dgm:cxn modelId="{F85C92B2-B42C-4D09-9F21-1DD65E9B9C3B}" type="presParOf" srcId="{284B0AD4-A6F4-47C2-A8D4-888AF94E63E1}" destId="{1DD24950-7C4A-457D-8810-A68074C32A0C}" srcOrd="0" destOrd="0" presId="urn:microsoft.com/office/officeart/2005/8/layout/hList2#16"/>
    <dgm:cxn modelId="{2A514B1A-F102-490E-9F87-57EFB48DF466}" type="presParOf" srcId="{284B0AD4-A6F4-47C2-A8D4-888AF94E63E1}" destId="{7B43C0C7-D925-43E0-B4B5-0E10A5A7FA51}" srcOrd="1" destOrd="0" presId="urn:microsoft.com/office/officeart/2005/8/layout/hList2#16"/>
    <dgm:cxn modelId="{82B6C286-610F-4C2D-B432-B42A0064DBE3}" type="presParOf" srcId="{284B0AD4-A6F4-47C2-A8D4-888AF94E63E1}" destId="{9D4EBD52-638B-4BF9-9263-B64D7A171334}" srcOrd="2" destOrd="0" presId="urn:microsoft.com/office/officeart/2005/8/layout/hList2#16"/>
    <dgm:cxn modelId="{ADB5E13C-77A5-420B-B9DF-B9BDEE16928E}" type="presParOf" srcId="{309D5C24-5B81-40A2-9893-E8FABA294E91}" destId="{0F7C75D5-B3BB-4117-9D35-FCBEBF0D68A9}" srcOrd="7" destOrd="0" presId="urn:microsoft.com/office/officeart/2005/8/layout/hList2#16"/>
    <dgm:cxn modelId="{7F67AB3E-2232-4E40-95A6-F9F524372978}" type="presParOf" srcId="{309D5C24-5B81-40A2-9893-E8FABA294E91}" destId="{63F936B4-C381-4434-B460-4157086CD146}" srcOrd="8" destOrd="0" presId="urn:microsoft.com/office/officeart/2005/8/layout/hList2#16"/>
    <dgm:cxn modelId="{B57C0236-BA22-4364-A108-38202CF40EA2}" type="presParOf" srcId="{63F936B4-C381-4434-B460-4157086CD146}" destId="{FDB8B3ED-BB25-4472-8199-6179507849A6}" srcOrd="0" destOrd="0" presId="urn:microsoft.com/office/officeart/2005/8/layout/hList2#16"/>
    <dgm:cxn modelId="{C23FA0DB-DA6A-4A05-9524-38738F2C6E70}" type="presParOf" srcId="{63F936B4-C381-4434-B460-4157086CD146}" destId="{FA1322A6-A128-4CF1-9145-DCB7681116DF}" srcOrd="1" destOrd="0" presId="urn:microsoft.com/office/officeart/2005/8/layout/hList2#16"/>
    <dgm:cxn modelId="{66E1FE04-BEFF-475B-9A02-58D3C2F2D27D}" type="presParOf" srcId="{63F936B4-C381-4434-B460-4157086CD146}" destId="{D9F9AA28-F6B6-4C4D-8EE9-2056D8AC642E}" srcOrd="2" destOrd="0" presId="urn:microsoft.com/office/officeart/2005/8/layout/hList2#1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C85EF5B-4B66-46BC-8A5F-1FB4FD92CAC8}" type="doc">
      <dgm:prSet loTypeId="urn:microsoft.com/office/officeart/2005/8/layout/hList2#11" loCatId="list" qsTypeId="urn:microsoft.com/office/officeart/2005/8/quickstyle/simple1" qsCatId="simple" csTypeId="urn:microsoft.com/office/officeart/2005/8/colors/accent1_2" csCatId="accent1" phldr="1"/>
      <dgm:spPr/>
      <dgm:t>
        <a:bodyPr/>
        <a:lstStyle/>
        <a:p>
          <a:endParaRPr lang="en-AU"/>
        </a:p>
      </dgm:t>
    </dgm:pt>
    <dgm:pt modelId="{E200E2A0-6D06-4536-9D33-2C383E01DA8A}">
      <dgm:prSet phldrT="[Text]" custT="1"/>
      <dgm:spPr/>
      <dgm:t>
        <a:bodyPr/>
        <a:lstStyle/>
        <a:p>
          <a:r>
            <a:rPr lang="en-AU" sz="1000" dirty="0">
              <a:latin typeface="Arial" pitchFamily="34" charset="0"/>
              <a:cs typeface="Arial" pitchFamily="34" charset="0"/>
            </a:rPr>
            <a:t>Wants – Workplace</a:t>
          </a:r>
        </a:p>
      </dgm:t>
    </dgm:pt>
    <dgm:pt modelId="{D8F41440-CBD6-496D-A921-08A9E2762652}" type="parTrans" cxnId="{26322D01-EAC2-43B5-9B62-6FC13BCAD48A}">
      <dgm:prSet/>
      <dgm:spPr/>
      <dgm:t>
        <a:bodyPr/>
        <a:lstStyle/>
        <a:p>
          <a:endParaRPr lang="en-AU" sz="1000">
            <a:latin typeface="Arial" pitchFamily="34" charset="0"/>
            <a:cs typeface="Arial" pitchFamily="34" charset="0"/>
          </a:endParaRPr>
        </a:p>
      </dgm:t>
    </dgm:pt>
    <dgm:pt modelId="{5719CDBA-71D2-4DAE-9EBA-B61470E4A7A1}" type="sibTrans" cxnId="{26322D01-EAC2-43B5-9B62-6FC13BCAD48A}">
      <dgm:prSet/>
      <dgm:spPr/>
      <dgm:t>
        <a:bodyPr/>
        <a:lstStyle/>
        <a:p>
          <a:endParaRPr lang="en-AU" sz="1000">
            <a:latin typeface="Arial" pitchFamily="34" charset="0"/>
            <a:cs typeface="Arial" pitchFamily="34" charset="0"/>
          </a:endParaRPr>
        </a:p>
      </dgm:t>
    </dgm:pt>
    <dgm:pt modelId="{D0E52161-BB54-4D1C-8754-98B2472F4DAA}">
      <dgm:prSet phldrT="[Tex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Variety in tasks and responsibilities to fully utilize their flexibility.</a:t>
          </a:r>
        </a:p>
      </dgm:t>
    </dgm:pt>
    <dgm:pt modelId="{AC5E27F8-A17D-4E8B-BC17-E4B6482A0B0C}" type="parTrans" cxnId="{92A3723A-28A1-462A-BF20-5AF4B91A1620}">
      <dgm:prSet/>
      <dgm:spPr/>
      <dgm:t>
        <a:bodyPr/>
        <a:lstStyle/>
        <a:p>
          <a:endParaRPr lang="en-AU" sz="1000">
            <a:latin typeface="Arial" pitchFamily="34" charset="0"/>
            <a:cs typeface="Arial" pitchFamily="34" charset="0"/>
          </a:endParaRPr>
        </a:p>
      </dgm:t>
    </dgm:pt>
    <dgm:pt modelId="{5E67E9A7-37E2-4562-8739-22B30874F36D}" type="sibTrans" cxnId="{92A3723A-28A1-462A-BF20-5AF4B91A1620}">
      <dgm:prSet/>
      <dgm:spPr/>
      <dgm:t>
        <a:bodyPr/>
        <a:lstStyle/>
        <a:p>
          <a:endParaRPr lang="en-AU" sz="1000">
            <a:latin typeface="Arial" pitchFamily="34" charset="0"/>
            <a:cs typeface="Arial" pitchFamily="34" charset="0"/>
          </a:endParaRPr>
        </a:p>
      </dgm:t>
    </dgm:pt>
    <dgm:pt modelId="{6E4AE6E5-E253-45EE-B0C9-E9058937E2E4}">
      <dgm:prSet phldrT="[Text]" custT="1"/>
      <dgm:spPr/>
      <dgm:t>
        <a:bodyPr/>
        <a:lstStyle/>
        <a:p>
          <a:r>
            <a:rPr lang="en-AU" sz="1000" dirty="0">
              <a:latin typeface="Arial" pitchFamily="34" charset="0"/>
              <a:cs typeface="Arial" pitchFamily="34" charset="0"/>
            </a:rPr>
            <a:t>Wants – Teammates</a:t>
          </a:r>
        </a:p>
      </dgm:t>
    </dgm:pt>
    <dgm:pt modelId="{995AA064-BEE0-4392-A3C6-27A15DEBD74B}" type="parTrans" cxnId="{EB2AEFD2-B1F1-42E1-86F1-407192534D8E}">
      <dgm:prSet/>
      <dgm:spPr/>
      <dgm:t>
        <a:bodyPr/>
        <a:lstStyle/>
        <a:p>
          <a:endParaRPr lang="en-AU" sz="1000">
            <a:latin typeface="Arial" pitchFamily="34" charset="0"/>
            <a:cs typeface="Arial" pitchFamily="34" charset="0"/>
          </a:endParaRPr>
        </a:p>
      </dgm:t>
    </dgm:pt>
    <dgm:pt modelId="{39E1A7B3-563B-4D6E-B0BB-85A47E211146}" type="sibTrans" cxnId="{EB2AEFD2-B1F1-42E1-86F1-407192534D8E}">
      <dgm:prSet/>
      <dgm:spPr/>
      <dgm:t>
        <a:bodyPr/>
        <a:lstStyle/>
        <a:p>
          <a:endParaRPr lang="en-AU" sz="1000">
            <a:latin typeface="Arial" pitchFamily="34" charset="0"/>
            <a:cs typeface="Arial" pitchFamily="34" charset="0"/>
          </a:endParaRPr>
        </a:p>
      </dgm:t>
    </dgm:pt>
    <dgm:pt modelId="{C87FE2EE-D8FA-48B8-9FCC-5DC886A0A51C}">
      <dgm:prSet phldrT="[Tex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Openness and </a:t>
          </a:r>
          <a:r>
            <a:rPr lang="en-AU" sz="970" dirty="0">
              <a:latin typeface="Arial" pitchFamily="34" charset="0"/>
              <a:cs typeface="Arial" pitchFamily="34" charset="0"/>
            </a:rPr>
            <a:t>responsiveness; </a:t>
          </a:r>
          <a:r>
            <a:rPr lang="en-AU" sz="1000" dirty="0">
              <a:latin typeface="Arial" pitchFamily="34" charset="0"/>
              <a:cs typeface="Arial" pitchFamily="34" charset="0"/>
            </a:rPr>
            <a:t>professional and to-the-point responses.</a:t>
          </a:r>
        </a:p>
      </dgm:t>
    </dgm:pt>
    <dgm:pt modelId="{0C3225C7-B548-4D27-9D32-F8B40B674071}" type="parTrans" cxnId="{DC00AA03-20F2-4309-BEB8-7918499146C6}">
      <dgm:prSet/>
      <dgm:spPr/>
      <dgm:t>
        <a:bodyPr/>
        <a:lstStyle/>
        <a:p>
          <a:endParaRPr lang="en-AU" sz="1000">
            <a:latin typeface="Arial" pitchFamily="34" charset="0"/>
            <a:cs typeface="Arial" pitchFamily="34" charset="0"/>
          </a:endParaRPr>
        </a:p>
      </dgm:t>
    </dgm:pt>
    <dgm:pt modelId="{D76F7CA3-E225-486F-9D57-011693D202F4}" type="sibTrans" cxnId="{DC00AA03-20F2-4309-BEB8-7918499146C6}">
      <dgm:prSet/>
      <dgm:spPr/>
      <dgm:t>
        <a:bodyPr/>
        <a:lstStyle/>
        <a:p>
          <a:endParaRPr lang="en-AU" sz="1000">
            <a:latin typeface="Arial" pitchFamily="34" charset="0"/>
            <a:cs typeface="Arial" pitchFamily="34" charset="0"/>
          </a:endParaRPr>
        </a:p>
      </dgm:t>
    </dgm:pt>
    <dgm:pt modelId="{6075D4A5-61D0-4C11-B791-8FBD115116F3}">
      <dgm:prSet phldrT="[Text]" custT="1"/>
      <dgm:spPr/>
      <dgm:t>
        <a:bodyPr/>
        <a:lstStyle/>
        <a:p>
          <a:r>
            <a:rPr lang="en-AU" sz="1000" dirty="0">
              <a:latin typeface="Arial" pitchFamily="34" charset="0"/>
              <a:cs typeface="Arial" pitchFamily="34" charset="0"/>
            </a:rPr>
            <a:t>Fears</a:t>
          </a:r>
        </a:p>
      </dgm:t>
    </dgm:pt>
    <dgm:pt modelId="{D61DE13C-A196-43D0-A50A-35E8E9739183}" type="parTrans" cxnId="{4BF93D0B-F4EF-4DF6-A141-9E3F9A6EFE10}">
      <dgm:prSet/>
      <dgm:spPr/>
      <dgm:t>
        <a:bodyPr/>
        <a:lstStyle/>
        <a:p>
          <a:endParaRPr lang="en-AU" sz="1000">
            <a:latin typeface="Arial" pitchFamily="34" charset="0"/>
            <a:cs typeface="Arial" pitchFamily="34" charset="0"/>
          </a:endParaRPr>
        </a:p>
      </dgm:t>
    </dgm:pt>
    <dgm:pt modelId="{F823E7CA-99C4-4733-9FD7-77E55AAD3911}" type="sibTrans" cxnId="{4BF93D0B-F4EF-4DF6-A141-9E3F9A6EFE10}">
      <dgm:prSet/>
      <dgm:spPr/>
      <dgm:t>
        <a:bodyPr/>
        <a:lstStyle/>
        <a:p>
          <a:endParaRPr lang="en-AU" sz="1000">
            <a:latin typeface="Arial" pitchFamily="34" charset="0"/>
            <a:cs typeface="Arial" pitchFamily="34" charset="0"/>
          </a:endParaRPr>
        </a:p>
      </dgm:t>
    </dgm:pt>
    <dgm:pt modelId="{8B152BBF-666A-472D-BEE9-2CD4F579DEC3}">
      <dgm:prSet phldrT="[Tex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Lack of courtesy and poor communication.</a:t>
          </a:r>
        </a:p>
      </dgm:t>
    </dgm:pt>
    <dgm:pt modelId="{FAEC871F-60FE-4B48-9DFC-A31692F6579B}" type="parTrans" cxnId="{045221DE-80C6-434A-B30F-93109015E091}">
      <dgm:prSet/>
      <dgm:spPr/>
      <dgm:t>
        <a:bodyPr/>
        <a:lstStyle/>
        <a:p>
          <a:endParaRPr lang="en-AU" sz="1000">
            <a:latin typeface="Arial" pitchFamily="34" charset="0"/>
            <a:cs typeface="Arial" pitchFamily="34" charset="0"/>
          </a:endParaRPr>
        </a:p>
      </dgm:t>
    </dgm:pt>
    <dgm:pt modelId="{C48B2C50-1959-408B-89FE-CAB359E0A720}" type="sibTrans" cxnId="{045221DE-80C6-434A-B30F-93109015E091}">
      <dgm:prSet/>
      <dgm:spPr/>
      <dgm:t>
        <a:bodyPr/>
        <a:lstStyle/>
        <a:p>
          <a:endParaRPr lang="en-AU" sz="1000">
            <a:latin typeface="Arial" pitchFamily="34" charset="0"/>
            <a:cs typeface="Arial" pitchFamily="34" charset="0"/>
          </a:endParaRPr>
        </a:p>
      </dgm:t>
    </dgm:pt>
    <dgm:pt modelId="{4E14B0C8-4495-489D-9B08-543DB6BF4975}">
      <dgm:prSet phldrT="[Text]" custT="1"/>
      <dgm:spPr/>
      <dgm:t>
        <a:bodyPr/>
        <a:lstStyle/>
        <a:p>
          <a:r>
            <a:rPr lang="en-AU" sz="1000" dirty="0">
              <a:latin typeface="Arial" pitchFamily="34" charset="0"/>
              <a:cs typeface="Arial" pitchFamily="34" charset="0"/>
            </a:rPr>
            <a:t>What Alienates Me</a:t>
          </a:r>
        </a:p>
      </dgm:t>
    </dgm:pt>
    <dgm:pt modelId="{12655D8A-3508-4FB2-9013-51B0C29E7868}" type="parTrans" cxnId="{5CCBE491-F9D6-488E-802E-9E71B0441D05}">
      <dgm:prSet/>
      <dgm:spPr/>
      <dgm:t>
        <a:bodyPr/>
        <a:lstStyle/>
        <a:p>
          <a:endParaRPr lang="en-AU" sz="1000">
            <a:latin typeface="Arial" pitchFamily="34" charset="0"/>
            <a:cs typeface="Arial" pitchFamily="34" charset="0"/>
          </a:endParaRPr>
        </a:p>
      </dgm:t>
    </dgm:pt>
    <dgm:pt modelId="{890CB3C6-02ED-44B9-B99E-D71461A94281}" type="sibTrans" cxnId="{5CCBE491-F9D6-488E-802E-9E71B0441D05}">
      <dgm:prSet/>
      <dgm:spPr/>
      <dgm:t>
        <a:bodyPr/>
        <a:lstStyle/>
        <a:p>
          <a:endParaRPr lang="en-AU" sz="1000">
            <a:latin typeface="Arial" pitchFamily="34" charset="0"/>
            <a:cs typeface="Arial" pitchFamily="34" charset="0"/>
          </a:endParaRPr>
        </a:p>
      </dgm:t>
    </dgm:pt>
    <dgm:pt modelId="{85AD3560-BE9A-4D83-9F0F-1F970B46FE55}">
      <dgm:prSet phldrT="[Text]" custT="1"/>
      <dgm:spPr/>
      <dgm:t>
        <a:bodyPr/>
        <a:lstStyle/>
        <a:p>
          <a:r>
            <a:rPr lang="en-AU" sz="1000" dirty="0">
              <a:latin typeface="Arial" pitchFamily="34" charset="0"/>
              <a:cs typeface="Arial" pitchFamily="34" charset="0"/>
            </a:rPr>
            <a:t>Decision-Making Style</a:t>
          </a:r>
        </a:p>
      </dgm:t>
    </dgm:pt>
    <dgm:pt modelId="{DCA303C1-EE2A-48FD-AC63-D166AF39FD92}" type="parTrans" cxnId="{80A03AF8-666E-4FEB-8491-E31F23E88CFA}">
      <dgm:prSet/>
      <dgm:spPr/>
      <dgm:t>
        <a:bodyPr/>
        <a:lstStyle/>
        <a:p>
          <a:endParaRPr lang="en-AU" sz="1000">
            <a:latin typeface="Arial" pitchFamily="34" charset="0"/>
            <a:cs typeface="Arial" pitchFamily="34" charset="0"/>
          </a:endParaRPr>
        </a:p>
      </dgm:t>
    </dgm:pt>
    <dgm:pt modelId="{55F4CAD1-6AF0-45B9-A809-CAC6A0C0668C}" type="sibTrans" cxnId="{80A03AF8-666E-4FEB-8491-E31F23E88CFA}">
      <dgm:prSet/>
      <dgm:spPr/>
      <dgm:t>
        <a:bodyPr/>
        <a:lstStyle/>
        <a:p>
          <a:endParaRPr lang="en-AU" sz="1000">
            <a:latin typeface="Arial" pitchFamily="34" charset="0"/>
            <a:cs typeface="Arial" pitchFamily="34" charset="0"/>
          </a:endParaRPr>
        </a:p>
      </dgm:t>
    </dgm:pt>
    <dgm:pt modelId="{422159EE-DDF3-4A00-9565-D6F85565DE4D}">
      <dgm:prSet phldrT="[Tex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Carefully considered after taking trusted advice.  </a:t>
          </a:r>
        </a:p>
      </dgm:t>
    </dgm:pt>
    <dgm:pt modelId="{97E46E7C-8D55-4D95-8E74-49F07824F080}" type="parTrans" cxnId="{166A0981-076E-4C5D-8754-C64518100158}">
      <dgm:prSet/>
      <dgm:spPr/>
      <dgm:t>
        <a:bodyPr/>
        <a:lstStyle/>
        <a:p>
          <a:endParaRPr lang="en-AU" sz="1000">
            <a:latin typeface="Arial" pitchFamily="34" charset="0"/>
            <a:cs typeface="Arial" pitchFamily="34" charset="0"/>
          </a:endParaRPr>
        </a:p>
      </dgm:t>
    </dgm:pt>
    <dgm:pt modelId="{2A1CBBDA-C139-4C4D-9AD7-954B95519FEA}" type="sibTrans" cxnId="{166A0981-076E-4C5D-8754-C64518100158}">
      <dgm:prSet/>
      <dgm:spPr/>
      <dgm:t>
        <a:bodyPr/>
        <a:lstStyle/>
        <a:p>
          <a:endParaRPr lang="en-AU" sz="1000">
            <a:latin typeface="Arial" pitchFamily="34" charset="0"/>
            <a:cs typeface="Arial" pitchFamily="34" charset="0"/>
          </a:endParaRPr>
        </a:p>
      </dgm:t>
    </dgm:pt>
    <dgm:pt modelId="{788C6E02-F39F-426E-9C8D-E437B55E9709}">
      <dgm:prSe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Their broad general knowledge has to be strengthened by input from acknowledged experts. </a:t>
          </a:r>
        </a:p>
      </dgm:t>
    </dgm:pt>
    <dgm:pt modelId="{A9263961-4BC8-4A09-B104-8DF7C828D180}" type="parTrans" cxnId="{70541610-267B-4941-9CFA-101FCE782797}">
      <dgm:prSet/>
      <dgm:spPr/>
      <dgm:t>
        <a:bodyPr/>
        <a:lstStyle/>
        <a:p>
          <a:endParaRPr lang="en-AU" sz="1000">
            <a:latin typeface="Arial" pitchFamily="34" charset="0"/>
            <a:cs typeface="Arial" pitchFamily="34" charset="0"/>
          </a:endParaRPr>
        </a:p>
      </dgm:t>
    </dgm:pt>
    <dgm:pt modelId="{2E37C2EA-8469-4759-BC0F-CB7A04BE2093}" type="sibTrans" cxnId="{70541610-267B-4941-9CFA-101FCE782797}">
      <dgm:prSet/>
      <dgm:spPr/>
      <dgm:t>
        <a:bodyPr/>
        <a:lstStyle/>
        <a:p>
          <a:endParaRPr lang="en-AU" sz="1000">
            <a:latin typeface="Arial" pitchFamily="34" charset="0"/>
            <a:cs typeface="Arial" pitchFamily="34" charset="0"/>
          </a:endParaRPr>
        </a:p>
      </dgm:t>
    </dgm:pt>
    <dgm:pt modelId="{55DAA189-9274-4078-AD44-95CA5F1F1965}">
      <dgm:prSet phldrT="[Tex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A good balance between solitary tasks and working with people.</a:t>
          </a:r>
        </a:p>
      </dgm:t>
    </dgm:pt>
    <dgm:pt modelId="{B0D7F1B1-19EE-4625-BFC6-5017E9ED527D}" type="parTrans" cxnId="{D888F801-0C3E-46E4-B2C3-0F16E4A52A3B}">
      <dgm:prSet/>
      <dgm:spPr/>
      <dgm:t>
        <a:bodyPr/>
        <a:lstStyle/>
        <a:p>
          <a:endParaRPr lang="en-AU" sz="1000">
            <a:latin typeface="Arial" pitchFamily="34" charset="0"/>
            <a:cs typeface="Arial" pitchFamily="34" charset="0"/>
          </a:endParaRPr>
        </a:p>
      </dgm:t>
    </dgm:pt>
    <dgm:pt modelId="{A79168AE-E7F3-4776-9ADA-B6C02782FD7A}" type="sibTrans" cxnId="{D888F801-0C3E-46E4-B2C3-0F16E4A52A3B}">
      <dgm:prSet/>
      <dgm:spPr/>
      <dgm:t>
        <a:bodyPr/>
        <a:lstStyle/>
        <a:p>
          <a:endParaRPr lang="en-AU" sz="1000">
            <a:latin typeface="Arial" pitchFamily="34" charset="0"/>
            <a:cs typeface="Arial" pitchFamily="34" charset="0"/>
          </a:endParaRPr>
        </a:p>
      </dgm:t>
    </dgm:pt>
    <dgm:pt modelId="{B43CFF22-9B89-469D-807A-27F6EDFD228B}">
      <dgm:prSe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Working in a team environment where they support others and can be supported. </a:t>
          </a:r>
        </a:p>
      </dgm:t>
    </dgm:pt>
    <dgm:pt modelId="{151C30F8-CC7E-48A2-A5CE-F09579EC9D3B}" type="parTrans" cxnId="{DDF0BBE4-B892-47D2-8FBB-A584E92F5419}">
      <dgm:prSet/>
      <dgm:spPr/>
      <dgm:t>
        <a:bodyPr/>
        <a:lstStyle/>
        <a:p>
          <a:endParaRPr lang="en-AU" sz="1000">
            <a:latin typeface="Arial" pitchFamily="34" charset="0"/>
            <a:cs typeface="Arial" pitchFamily="34" charset="0"/>
          </a:endParaRPr>
        </a:p>
      </dgm:t>
    </dgm:pt>
    <dgm:pt modelId="{A5B24BDE-EAF3-4033-9FC0-E5839FBF969A}" type="sibTrans" cxnId="{DDF0BBE4-B892-47D2-8FBB-A584E92F5419}">
      <dgm:prSet/>
      <dgm:spPr/>
      <dgm:t>
        <a:bodyPr/>
        <a:lstStyle/>
        <a:p>
          <a:endParaRPr lang="en-AU" sz="1000">
            <a:latin typeface="Arial" pitchFamily="34" charset="0"/>
            <a:cs typeface="Arial" pitchFamily="34" charset="0"/>
          </a:endParaRPr>
        </a:p>
      </dgm:t>
    </dgm:pt>
    <dgm:pt modelId="{16E5A01B-D219-498E-B2AC-1E9ACC398063}">
      <dgm:prSe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Being overloaded</a:t>
          </a:r>
          <a:br>
            <a:rPr lang="en-AU" sz="1000" dirty="0">
              <a:latin typeface="Arial" pitchFamily="34" charset="0"/>
              <a:cs typeface="Arial" pitchFamily="34" charset="0"/>
            </a:rPr>
          </a:br>
          <a:r>
            <a:rPr lang="en-AU" sz="1000" dirty="0">
              <a:latin typeface="Arial" pitchFamily="34" charset="0"/>
              <a:cs typeface="Arial" pitchFamily="34" charset="0"/>
            </a:rPr>
            <a:t>with multiple expectations and no clear understanding of what the priorities are. </a:t>
          </a:r>
        </a:p>
      </dgm:t>
    </dgm:pt>
    <dgm:pt modelId="{175CDD08-54A2-4BB4-8671-CBD0F4977999}" type="parTrans" cxnId="{8AA33889-E96F-4370-B04F-34CF6756CA99}">
      <dgm:prSet/>
      <dgm:spPr/>
      <dgm:t>
        <a:bodyPr/>
        <a:lstStyle/>
        <a:p>
          <a:endParaRPr lang="en-AU" sz="1000">
            <a:latin typeface="Arial" pitchFamily="34" charset="0"/>
            <a:cs typeface="Arial" pitchFamily="34" charset="0"/>
          </a:endParaRPr>
        </a:p>
      </dgm:t>
    </dgm:pt>
    <dgm:pt modelId="{CCA8DC7F-F9F3-4F4F-8349-DB9B1E6398D4}" type="sibTrans" cxnId="{8AA33889-E96F-4370-B04F-34CF6756CA99}">
      <dgm:prSet/>
      <dgm:spPr/>
      <dgm:t>
        <a:bodyPr/>
        <a:lstStyle/>
        <a:p>
          <a:endParaRPr lang="en-AU" sz="1000">
            <a:latin typeface="Arial" pitchFamily="34" charset="0"/>
            <a:cs typeface="Arial" pitchFamily="34" charset="0"/>
          </a:endParaRPr>
        </a:p>
      </dgm:t>
    </dgm:pt>
    <dgm:pt modelId="{967AFF1B-54F0-4690-A0CC-3C780C1CB2CE}">
      <dgm:prSe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Inaccurate information.</a:t>
          </a:r>
        </a:p>
      </dgm:t>
    </dgm:pt>
    <dgm:pt modelId="{AC59BE6F-B83E-4DA7-8FA2-5DBE07C763DA}" type="parTrans" cxnId="{D5021AFD-3C60-4DB1-85C2-A7FD381ECB5C}">
      <dgm:prSet/>
      <dgm:spPr/>
      <dgm:t>
        <a:bodyPr/>
        <a:lstStyle/>
        <a:p>
          <a:endParaRPr lang="en-AU" sz="1000">
            <a:latin typeface="Arial" pitchFamily="34" charset="0"/>
            <a:cs typeface="Arial" pitchFamily="34" charset="0"/>
          </a:endParaRPr>
        </a:p>
      </dgm:t>
    </dgm:pt>
    <dgm:pt modelId="{D6910863-C6FC-46F5-992D-3E33C49307EB}" type="sibTrans" cxnId="{D5021AFD-3C60-4DB1-85C2-A7FD381ECB5C}">
      <dgm:prSet/>
      <dgm:spPr/>
      <dgm:t>
        <a:bodyPr/>
        <a:lstStyle/>
        <a:p>
          <a:endParaRPr lang="en-AU" sz="1000">
            <a:latin typeface="Arial" pitchFamily="34" charset="0"/>
            <a:cs typeface="Arial" pitchFamily="34" charset="0"/>
          </a:endParaRPr>
        </a:p>
      </dgm:t>
    </dgm:pt>
    <dgm:pt modelId="{7261B72C-883D-4048-96CF-C4A90FBFC359}">
      <dgm:prSe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Being caught in  a situation  where they have to take an uncompromising stand on issues.</a:t>
          </a:r>
        </a:p>
      </dgm:t>
    </dgm:pt>
    <dgm:pt modelId="{E2536EBA-BF30-472C-9F0D-22B7284FB4C4}" type="parTrans" cxnId="{5BA9A330-2E3C-4729-85A4-BD17862EFD7B}">
      <dgm:prSet/>
      <dgm:spPr/>
      <dgm:t>
        <a:bodyPr/>
        <a:lstStyle/>
        <a:p>
          <a:endParaRPr lang="en-AU" sz="1000">
            <a:latin typeface="Arial" pitchFamily="34" charset="0"/>
            <a:cs typeface="Arial" pitchFamily="34" charset="0"/>
          </a:endParaRPr>
        </a:p>
      </dgm:t>
    </dgm:pt>
    <dgm:pt modelId="{42415CED-32AF-4225-A2F1-5EE0122886C0}" type="sibTrans" cxnId="{5BA9A330-2E3C-4729-85A4-BD17862EFD7B}">
      <dgm:prSet/>
      <dgm:spPr/>
      <dgm:t>
        <a:bodyPr/>
        <a:lstStyle/>
        <a:p>
          <a:endParaRPr lang="en-AU" sz="1000">
            <a:latin typeface="Arial" pitchFamily="34" charset="0"/>
            <a:cs typeface="Arial" pitchFamily="34" charset="0"/>
          </a:endParaRPr>
        </a:p>
      </dgm:t>
    </dgm:pt>
    <dgm:pt modelId="{9907341B-4F6C-4999-9D73-6E9F7C3AE18E}">
      <dgm:prSe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0512E99B-3C3F-4261-99C7-898543BD7723}" type="parTrans" cxnId="{D8A4F7AF-8089-4321-AB68-36D8B50D500C}">
      <dgm:prSet/>
      <dgm:spPr/>
      <dgm:t>
        <a:bodyPr/>
        <a:lstStyle/>
        <a:p>
          <a:endParaRPr lang="en-AU" sz="1000">
            <a:latin typeface="Arial" pitchFamily="34" charset="0"/>
            <a:cs typeface="Arial" pitchFamily="34" charset="0"/>
          </a:endParaRPr>
        </a:p>
      </dgm:t>
    </dgm:pt>
    <dgm:pt modelId="{887CA3BE-2267-4601-AD90-DE29B8EADF02}" type="sibTrans" cxnId="{D8A4F7AF-8089-4321-AB68-36D8B50D500C}">
      <dgm:prSet/>
      <dgm:spPr/>
      <dgm:t>
        <a:bodyPr/>
        <a:lstStyle/>
        <a:p>
          <a:endParaRPr lang="en-AU" sz="1000">
            <a:latin typeface="Arial" pitchFamily="34" charset="0"/>
            <a:cs typeface="Arial" pitchFamily="34" charset="0"/>
          </a:endParaRPr>
        </a:p>
      </dgm:t>
    </dgm:pt>
    <dgm:pt modelId="{7F759292-6DCD-40B9-947C-CD3C8684040B}">
      <dgm:prSet phldrT="[Tex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40AF0D29-54AC-4452-8A0F-DC0D09C76D5F}" type="parTrans" cxnId="{45C08D4A-058A-4C10-AF4A-3A3EDA373C3E}">
      <dgm:prSet/>
      <dgm:spPr/>
      <dgm:t>
        <a:bodyPr/>
        <a:lstStyle/>
        <a:p>
          <a:endParaRPr lang="en-AU" sz="1000">
            <a:latin typeface="Arial" pitchFamily="34" charset="0"/>
            <a:cs typeface="Arial" pitchFamily="34" charset="0"/>
          </a:endParaRPr>
        </a:p>
      </dgm:t>
    </dgm:pt>
    <dgm:pt modelId="{BBA419A9-0085-4BC2-80EA-85B22AEA36B0}" type="sibTrans" cxnId="{45C08D4A-058A-4C10-AF4A-3A3EDA373C3E}">
      <dgm:prSet/>
      <dgm:spPr/>
      <dgm:t>
        <a:bodyPr/>
        <a:lstStyle/>
        <a:p>
          <a:endParaRPr lang="en-AU" sz="1000">
            <a:latin typeface="Arial" pitchFamily="34" charset="0"/>
            <a:cs typeface="Arial" pitchFamily="34" charset="0"/>
          </a:endParaRPr>
        </a:p>
      </dgm:t>
    </dgm:pt>
    <dgm:pt modelId="{5E3789AB-8563-4668-A180-3D871AA13FF8}">
      <dgm:prSet phldrT="[Tex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C66ACEB1-883C-4655-BC48-39CDC86D1AEA}" type="parTrans" cxnId="{096F1462-3EF3-4ED8-8F44-D41E5718CC54}">
      <dgm:prSet/>
      <dgm:spPr/>
      <dgm:t>
        <a:bodyPr/>
        <a:lstStyle/>
        <a:p>
          <a:endParaRPr lang="en-AU" sz="1000">
            <a:latin typeface="Arial" pitchFamily="34" charset="0"/>
            <a:cs typeface="Arial" pitchFamily="34" charset="0"/>
          </a:endParaRPr>
        </a:p>
      </dgm:t>
    </dgm:pt>
    <dgm:pt modelId="{4460EBAB-AF18-455E-A76A-1DB93402C2AE}" type="sibTrans" cxnId="{096F1462-3EF3-4ED8-8F44-D41E5718CC54}">
      <dgm:prSet/>
      <dgm:spPr/>
      <dgm:t>
        <a:bodyPr/>
        <a:lstStyle/>
        <a:p>
          <a:endParaRPr lang="en-AU" sz="1000">
            <a:latin typeface="Arial" pitchFamily="34" charset="0"/>
            <a:cs typeface="Arial" pitchFamily="34" charset="0"/>
          </a:endParaRPr>
        </a:p>
      </dgm:t>
    </dgm:pt>
    <dgm:pt modelId="{286354EE-F819-4971-917C-316A2C6151B0}">
      <dgm:prSet phldrT="[Tex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E13BC83E-D7EE-4D82-BA1C-D5AA39A6B93E}" type="parTrans" cxnId="{A2DC5B10-BCAF-477D-B8CF-B17C81DE9200}">
      <dgm:prSet/>
      <dgm:spPr/>
      <dgm:t>
        <a:bodyPr/>
        <a:lstStyle/>
        <a:p>
          <a:endParaRPr lang="en-AU" sz="1000">
            <a:latin typeface="Arial" pitchFamily="34" charset="0"/>
            <a:cs typeface="Arial" pitchFamily="34" charset="0"/>
          </a:endParaRPr>
        </a:p>
      </dgm:t>
    </dgm:pt>
    <dgm:pt modelId="{FEA7FAA5-209B-47CA-967F-4399F6747920}" type="sibTrans" cxnId="{A2DC5B10-BCAF-477D-B8CF-B17C81DE9200}">
      <dgm:prSet/>
      <dgm:spPr/>
      <dgm:t>
        <a:bodyPr/>
        <a:lstStyle/>
        <a:p>
          <a:endParaRPr lang="en-AU" sz="1000">
            <a:latin typeface="Arial" pitchFamily="34" charset="0"/>
            <a:cs typeface="Arial" pitchFamily="34" charset="0"/>
          </a:endParaRPr>
        </a:p>
      </dgm:t>
    </dgm:pt>
    <dgm:pt modelId="{3ACCDCE3-25A1-4620-AF2B-FE7191CE5B3A}">
      <dgm:prSet phldrT="[Tex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E15AC211-D691-46E7-8D8B-A69F52F16463}" type="parTrans" cxnId="{DAF83BBB-2FFF-4932-8C24-A58DE1DE1A18}">
      <dgm:prSet/>
      <dgm:spPr/>
      <dgm:t>
        <a:bodyPr/>
        <a:lstStyle/>
        <a:p>
          <a:endParaRPr lang="en-AU" sz="1000">
            <a:latin typeface="Arial" pitchFamily="34" charset="0"/>
            <a:cs typeface="Arial" pitchFamily="34" charset="0"/>
          </a:endParaRPr>
        </a:p>
      </dgm:t>
    </dgm:pt>
    <dgm:pt modelId="{6815E9DC-89D3-4C9A-8DFA-9247C88DF2EC}" type="sibTrans" cxnId="{DAF83BBB-2FFF-4932-8C24-A58DE1DE1A18}">
      <dgm:prSet/>
      <dgm:spPr/>
      <dgm:t>
        <a:bodyPr/>
        <a:lstStyle/>
        <a:p>
          <a:endParaRPr lang="en-AU" sz="1000">
            <a:latin typeface="Arial" pitchFamily="34" charset="0"/>
            <a:cs typeface="Arial" pitchFamily="34" charset="0"/>
          </a:endParaRPr>
        </a:p>
      </dgm:t>
    </dgm:pt>
    <dgm:pt modelId="{309D5C24-5B81-40A2-9893-E8FABA294E91}" type="pres">
      <dgm:prSet presAssocID="{AC85EF5B-4B66-46BC-8A5F-1FB4FD92CAC8}" presName="linearFlow" presStyleCnt="0">
        <dgm:presLayoutVars>
          <dgm:dir/>
          <dgm:animLvl val="lvl"/>
          <dgm:resizeHandles/>
        </dgm:presLayoutVars>
      </dgm:prSet>
      <dgm:spPr/>
    </dgm:pt>
    <dgm:pt modelId="{AFBB49E0-6219-4AFD-BF73-417ACF612391}" type="pres">
      <dgm:prSet presAssocID="{E200E2A0-6D06-4536-9D33-2C383E01DA8A}" presName="compositeNode" presStyleCnt="0">
        <dgm:presLayoutVars>
          <dgm:bulletEnabled val="1"/>
        </dgm:presLayoutVars>
      </dgm:prSet>
      <dgm:spPr/>
    </dgm:pt>
    <dgm:pt modelId="{C03B4ADC-0657-4398-8C70-FA6A46CFA154}" type="pres">
      <dgm:prSet presAssocID="{E200E2A0-6D06-4536-9D33-2C383E01DA8A}" presName="image" presStyleLbl="fgImgPlace1" presStyleIdx="0" presStyleCnt="5" custLinFactNeighborX="-11192" custLinFactNeighborY="-6566"/>
      <dgm:spPr>
        <a:blipFill>
          <a:blip xmlns:r="http://schemas.openxmlformats.org/officeDocument/2006/relationships" r:embed="rId1" cstate="print"/>
          <a:srcRect/>
          <a:stretch>
            <a:fillRect l="-24000" r="-24000"/>
          </a:stretch>
        </a:blipFill>
      </dgm:spPr>
    </dgm:pt>
    <dgm:pt modelId="{C90ED4CC-3BAB-49DB-A4E6-F1A96E44C7A9}" type="pres">
      <dgm:prSet presAssocID="{E200E2A0-6D06-4536-9D33-2C383E01DA8A}" presName="childNode" presStyleLbl="node1" presStyleIdx="0" presStyleCnt="5" custScaleX="150154" custLinFactNeighborX="10814" custLinFactNeighborY="-158">
        <dgm:presLayoutVars>
          <dgm:bulletEnabled val="1"/>
        </dgm:presLayoutVars>
      </dgm:prSet>
      <dgm:spPr/>
    </dgm:pt>
    <dgm:pt modelId="{F3FDEB87-B214-441B-BEB4-D800E1A1DF9F}" type="pres">
      <dgm:prSet presAssocID="{E200E2A0-6D06-4536-9D33-2C383E01DA8A}" presName="parentNode" presStyleLbl="revTx" presStyleIdx="0" presStyleCnt="5" custLinFactX="-5117" custLinFactNeighborX="-100000" custLinFactNeighborY="-158">
        <dgm:presLayoutVars>
          <dgm:chMax val="0"/>
          <dgm:bulletEnabled val="1"/>
        </dgm:presLayoutVars>
      </dgm:prSet>
      <dgm:spPr/>
    </dgm:pt>
    <dgm:pt modelId="{34530EA4-F4E7-44EA-A7E6-4AD294ADFD3F}" type="pres">
      <dgm:prSet presAssocID="{5719CDBA-71D2-4DAE-9EBA-B61470E4A7A1}" presName="sibTrans" presStyleCnt="0"/>
      <dgm:spPr/>
    </dgm:pt>
    <dgm:pt modelId="{57D7D560-98CE-49CC-B790-9CA98E6E3640}" type="pres">
      <dgm:prSet presAssocID="{6E4AE6E5-E253-45EE-B0C9-E9058937E2E4}" presName="compositeNode" presStyleCnt="0">
        <dgm:presLayoutVars>
          <dgm:bulletEnabled val="1"/>
        </dgm:presLayoutVars>
      </dgm:prSet>
      <dgm:spPr/>
    </dgm:pt>
    <dgm:pt modelId="{8FA5F60D-41F4-4EB7-BD1D-B3AF16F41315}" type="pres">
      <dgm:prSet presAssocID="{6E4AE6E5-E253-45EE-B0C9-E9058937E2E4}" presName="image" presStyleLbl="fgImgPlace1" presStyleIdx="1" presStyleCnt="5" custLinFactNeighborX="-14267" custLinFactNeighborY="-7594"/>
      <dgm:spPr>
        <a:blipFill>
          <a:blip xmlns:r="http://schemas.openxmlformats.org/officeDocument/2006/relationships" r:embed="rId2" cstate="print"/>
          <a:srcRect/>
          <a:stretch>
            <a:fillRect l="-25000" r="-25000"/>
          </a:stretch>
        </a:blipFill>
      </dgm:spPr>
    </dgm:pt>
    <dgm:pt modelId="{F8268064-AA66-439C-8713-589A866DFD88}" type="pres">
      <dgm:prSet presAssocID="{6E4AE6E5-E253-45EE-B0C9-E9058937E2E4}" presName="childNode" presStyleLbl="node1" presStyleIdx="1" presStyleCnt="5" custScaleX="145923" custLinFactNeighborX="17239" custLinFactNeighborY="-158">
        <dgm:presLayoutVars>
          <dgm:bulletEnabled val="1"/>
        </dgm:presLayoutVars>
      </dgm:prSet>
      <dgm:spPr/>
    </dgm:pt>
    <dgm:pt modelId="{ADE0E4E9-E745-4023-BDE4-8B29493E9559}" type="pres">
      <dgm:prSet presAssocID="{6E4AE6E5-E253-45EE-B0C9-E9058937E2E4}" presName="parentNode" presStyleLbl="revTx" presStyleIdx="1" presStyleCnt="5" custLinFactNeighborX="-28535" custLinFactNeighborY="-158">
        <dgm:presLayoutVars>
          <dgm:chMax val="0"/>
          <dgm:bulletEnabled val="1"/>
        </dgm:presLayoutVars>
      </dgm:prSet>
      <dgm:spPr/>
    </dgm:pt>
    <dgm:pt modelId="{1954A825-FED0-4C9A-A02C-4CC506886D88}" type="pres">
      <dgm:prSet presAssocID="{39E1A7B3-563B-4D6E-B0BB-85A47E211146}" presName="sibTrans" presStyleCnt="0"/>
      <dgm:spPr/>
    </dgm:pt>
    <dgm:pt modelId="{5F1FD525-F64E-414C-8016-84A79570EBAA}" type="pres">
      <dgm:prSet presAssocID="{6075D4A5-61D0-4C11-B791-8FBD115116F3}" presName="compositeNode" presStyleCnt="0">
        <dgm:presLayoutVars>
          <dgm:bulletEnabled val="1"/>
        </dgm:presLayoutVars>
      </dgm:prSet>
      <dgm:spPr/>
    </dgm:pt>
    <dgm:pt modelId="{19D6070F-1D77-4D84-8199-22BD605BC38D}" type="pres">
      <dgm:prSet presAssocID="{6075D4A5-61D0-4C11-B791-8FBD115116F3}" presName="image" presStyleLbl="fgImgPlace1" presStyleIdx="2" presStyleCnt="5" custLinFactNeighborX="3220" custLinFactNeighborY="-12228"/>
      <dgm:spPr>
        <a:blipFill>
          <a:blip xmlns:r="http://schemas.openxmlformats.org/officeDocument/2006/relationships" r:embed="rId3" cstate="print"/>
          <a:srcRect/>
          <a:stretch>
            <a:fillRect t="-13000" b="-13000"/>
          </a:stretch>
        </a:blipFill>
      </dgm:spPr>
    </dgm:pt>
    <dgm:pt modelId="{1E4604A0-064B-43A9-97D4-917E6D011DE8}" type="pres">
      <dgm:prSet presAssocID="{6075D4A5-61D0-4C11-B791-8FBD115116F3}" presName="childNode" presStyleLbl="node1" presStyleIdx="2" presStyleCnt="5" custScaleX="156974" custLinFactNeighborX="19794">
        <dgm:presLayoutVars>
          <dgm:bulletEnabled val="1"/>
        </dgm:presLayoutVars>
      </dgm:prSet>
      <dgm:spPr/>
    </dgm:pt>
    <dgm:pt modelId="{BC55F826-777D-417C-9CE3-C0518F637579}" type="pres">
      <dgm:prSet presAssocID="{6075D4A5-61D0-4C11-B791-8FBD115116F3}" presName="parentNode" presStyleLbl="revTx" presStyleIdx="2" presStyleCnt="5" custScaleX="125466" custLinFactNeighborX="-35234" custLinFactNeighborY="-103">
        <dgm:presLayoutVars>
          <dgm:chMax val="0"/>
          <dgm:bulletEnabled val="1"/>
        </dgm:presLayoutVars>
      </dgm:prSet>
      <dgm:spPr/>
    </dgm:pt>
    <dgm:pt modelId="{4F0FAD96-E6D8-4FB4-9629-20665FB750F5}" type="pres">
      <dgm:prSet presAssocID="{F823E7CA-99C4-4733-9FD7-77E55AAD3911}" presName="sibTrans" presStyleCnt="0"/>
      <dgm:spPr/>
    </dgm:pt>
    <dgm:pt modelId="{284B0AD4-A6F4-47C2-A8D4-888AF94E63E1}" type="pres">
      <dgm:prSet presAssocID="{85AD3560-BE9A-4D83-9F0F-1F970B46FE55}" presName="compositeNode" presStyleCnt="0">
        <dgm:presLayoutVars>
          <dgm:bulletEnabled val="1"/>
        </dgm:presLayoutVars>
      </dgm:prSet>
      <dgm:spPr/>
    </dgm:pt>
    <dgm:pt modelId="{1DD24950-7C4A-457D-8810-A68074C32A0C}" type="pres">
      <dgm:prSet presAssocID="{85AD3560-BE9A-4D83-9F0F-1F970B46FE55}" presName="image" presStyleLbl="fgImgPlace1" presStyleIdx="3" presStyleCnt="5"/>
      <dgm:spPr>
        <a:blipFill>
          <a:blip xmlns:r="http://schemas.openxmlformats.org/officeDocument/2006/relationships" r:embed="rId4"/>
          <a:srcRect/>
          <a:stretch>
            <a:fillRect t="-20000" b="-20000"/>
          </a:stretch>
        </a:blipFill>
      </dgm:spPr>
    </dgm:pt>
    <dgm:pt modelId="{7B43C0C7-D925-43E0-B4B5-0E10A5A7FA51}" type="pres">
      <dgm:prSet presAssocID="{85AD3560-BE9A-4D83-9F0F-1F970B46FE55}" presName="childNode" presStyleLbl="node1" presStyleIdx="3" presStyleCnt="5" custScaleX="134318" custLinFactNeighborX="19207">
        <dgm:presLayoutVars>
          <dgm:bulletEnabled val="1"/>
        </dgm:presLayoutVars>
      </dgm:prSet>
      <dgm:spPr/>
    </dgm:pt>
    <dgm:pt modelId="{9D4EBD52-638B-4BF9-9263-B64D7A171334}" type="pres">
      <dgm:prSet presAssocID="{85AD3560-BE9A-4D83-9F0F-1F970B46FE55}" presName="parentNode" presStyleLbl="revTx" presStyleIdx="3" presStyleCnt="5">
        <dgm:presLayoutVars>
          <dgm:chMax val="0"/>
          <dgm:bulletEnabled val="1"/>
        </dgm:presLayoutVars>
      </dgm:prSet>
      <dgm:spPr/>
    </dgm:pt>
    <dgm:pt modelId="{0F7C75D5-B3BB-4117-9D35-FCBEBF0D68A9}" type="pres">
      <dgm:prSet presAssocID="{55F4CAD1-6AF0-45B9-A809-CAC6A0C0668C}" presName="sibTrans" presStyleCnt="0"/>
      <dgm:spPr/>
    </dgm:pt>
    <dgm:pt modelId="{63F936B4-C381-4434-B460-4157086CD146}" type="pres">
      <dgm:prSet presAssocID="{4E14B0C8-4495-489D-9B08-543DB6BF4975}" presName="compositeNode" presStyleCnt="0">
        <dgm:presLayoutVars>
          <dgm:bulletEnabled val="1"/>
        </dgm:presLayoutVars>
      </dgm:prSet>
      <dgm:spPr/>
    </dgm:pt>
    <dgm:pt modelId="{FDB8B3ED-BB25-4472-8199-6179507849A6}" type="pres">
      <dgm:prSet presAssocID="{4E14B0C8-4495-489D-9B08-543DB6BF4975}" presName="image" presStyleLbl="fgImgPlace1" presStyleIdx="4" presStyleCnt="5"/>
      <dgm:spPr>
        <a:blipFill>
          <a:blip xmlns:r="http://schemas.openxmlformats.org/officeDocument/2006/relationships" r:embed="rId5"/>
          <a:srcRect/>
          <a:stretch>
            <a:fillRect t="-26000" b="-26000"/>
          </a:stretch>
        </a:blipFill>
      </dgm:spPr>
    </dgm:pt>
    <dgm:pt modelId="{FA1322A6-A128-4CF1-9145-DCB7681116DF}" type="pres">
      <dgm:prSet presAssocID="{4E14B0C8-4495-489D-9B08-543DB6BF4975}" presName="childNode" presStyleLbl="node1" presStyleIdx="4" presStyleCnt="5" custScaleX="144766" custLinFactNeighborX="28212">
        <dgm:presLayoutVars>
          <dgm:bulletEnabled val="1"/>
        </dgm:presLayoutVars>
      </dgm:prSet>
      <dgm:spPr/>
    </dgm:pt>
    <dgm:pt modelId="{D9F9AA28-F6B6-4C4D-8EE9-2056D8AC642E}" type="pres">
      <dgm:prSet presAssocID="{4E14B0C8-4495-489D-9B08-543DB6BF4975}" presName="parentNode" presStyleLbl="revTx" presStyleIdx="4" presStyleCnt="5" custLinFactNeighborX="-11485">
        <dgm:presLayoutVars>
          <dgm:chMax val="0"/>
          <dgm:bulletEnabled val="1"/>
        </dgm:presLayoutVars>
      </dgm:prSet>
      <dgm:spPr/>
    </dgm:pt>
  </dgm:ptLst>
  <dgm:cxnLst>
    <dgm:cxn modelId="{650AB200-D2BD-4C36-9060-7265A347D55B}" type="presOf" srcId="{8B152BBF-666A-472D-BEE9-2CD4F579DEC3}" destId="{FA1322A6-A128-4CF1-9145-DCB7681116DF}" srcOrd="0" destOrd="0" presId="urn:microsoft.com/office/officeart/2005/8/layout/hList2#11"/>
    <dgm:cxn modelId="{26322D01-EAC2-43B5-9B62-6FC13BCAD48A}" srcId="{AC85EF5B-4B66-46BC-8A5F-1FB4FD92CAC8}" destId="{E200E2A0-6D06-4536-9D33-2C383E01DA8A}" srcOrd="0" destOrd="0" parTransId="{D8F41440-CBD6-496D-A921-08A9E2762652}" sibTransId="{5719CDBA-71D2-4DAE-9EBA-B61470E4A7A1}"/>
    <dgm:cxn modelId="{D888F801-0C3E-46E4-B2C3-0F16E4A52A3B}" srcId="{E200E2A0-6D06-4536-9D33-2C383E01DA8A}" destId="{55DAA189-9274-4078-AD44-95CA5F1F1965}" srcOrd="2" destOrd="0" parTransId="{B0D7F1B1-19EE-4625-BFC6-5017E9ED527D}" sibTransId="{A79168AE-E7F3-4776-9ADA-B6C02782FD7A}"/>
    <dgm:cxn modelId="{DC00AA03-20F2-4309-BEB8-7918499146C6}" srcId="{6E4AE6E5-E253-45EE-B0C9-E9058937E2E4}" destId="{C87FE2EE-D8FA-48B8-9FCC-5DC886A0A51C}" srcOrd="0" destOrd="0" parTransId="{0C3225C7-B548-4D27-9D32-F8B40B674071}" sibTransId="{D76F7CA3-E225-486F-9D57-011693D202F4}"/>
    <dgm:cxn modelId="{4BF93D0B-F4EF-4DF6-A141-9E3F9A6EFE10}" srcId="{AC85EF5B-4B66-46BC-8A5F-1FB4FD92CAC8}" destId="{6075D4A5-61D0-4C11-B791-8FBD115116F3}" srcOrd="2" destOrd="0" parTransId="{D61DE13C-A196-43D0-A50A-35E8E9739183}" sibTransId="{F823E7CA-99C4-4733-9FD7-77E55AAD3911}"/>
    <dgm:cxn modelId="{70541610-267B-4941-9CFA-101FCE782797}" srcId="{85AD3560-BE9A-4D83-9F0F-1F970B46FE55}" destId="{788C6E02-F39F-426E-9C8D-E437B55E9709}" srcOrd="2" destOrd="0" parTransId="{A9263961-4BC8-4A09-B104-8DF7C828D180}" sibTransId="{2E37C2EA-8469-4759-BC0F-CB7A04BE2093}"/>
    <dgm:cxn modelId="{A2DC5B10-BCAF-477D-B8CF-B17C81DE9200}" srcId="{85AD3560-BE9A-4D83-9F0F-1F970B46FE55}" destId="{286354EE-F819-4971-917C-316A2C6151B0}" srcOrd="1" destOrd="0" parTransId="{E13BC83E-D7EE-4D82-BA1C-D5AA39A6B93E}" sibTransId="{FEA7FAA5-209B-47CA-967F-4399F6747920}"/>
    <dgm:cxn modelId="{82F5E418-78AA-484E-9FB6-CE3093DA76FD}" type="presOf" srcId="{7261B72C-883D-4048-96CF-C4A90FBFC359}" destId="{1E4604A0-064B-43A9-97D4-917E6D011DE8}" srcOrd="0" destOrd="2" presId="urn:microsoft.com/office/officeart/2005/8/layout/hList2#11"/>
    <dgm:cxn modelId="{9FEFDE19-A005-421D-AC0E-4E9C897BDC29}" type="presOf" srcId="{D0E52161-BB54-4D1C-8754-98B2472F4DAA}" destId="{C90ED4CC-3BAB-49DB-A4E6-F1A96E44C7A9}" srcOrd="0" destOrd="0" presId="urn:microsoft.com/office/officeart/2005/8/layout/hList2#11"/>
    <dgm:cxn modelId="{5EBB901F-EC57-4EC5-AB63-41C071DF8DF6}" type="presOf" srcId="{B43CFF22-9B89-469D-807A-27F6EDFD228B}" destId="{F8268064-AA66-439C-8713-589A866DFD88}" srcOrd="0" destOrd="2" presId="urn:microsoft.com/office/officeart/2005/8/layout/hList2#11"/>
    <dgm:cxn modelId="{F5022C20-05C6-4CE9-BA97-62977B750F79}" type="presOf" srcId="{16E5A01B-D219-498E-B2AC-1E9ACC398063}" destId="{FA1322A6-A128-4CF1-9145-DCB7681116DF}" srcOrd="0" destOrd="2" presId="urn:microsoft.com/office/officeart/2005/8/layout/hList2#11"/>
    <dgm:cxn modelId="{5BA9A330-2E3C-4729-85A4-BD17862EFD7B}" srcId="{6075D4A5-61D0-4C11-B791-8FBD115116F3}" destId="{7261B72C-883D-4048-96CF-C4A90FBFC359}" srcOrd="2" destOrd="0" parTransId="{E2536EBA-BF30-472C-9F0D-22B7284FB4C4}" sibTransId="{42415CED-32AF-4225-A2F1-5EE0122886C0}"/>
    <dgm:cxn modelId="{92A3723A-28A1-462A-BF20-5AF4B91A1620}" srcId="{E200E2A0-6D06-4536-9D33-2C383E01DA8A}" destId="{D0E52161-BB54-4D1C-8754-98B2472F4DAA}" srcOrd="0" destOrd="0" parTransId="{AC5E27F8-A17D-4E8B-BC17-E4B6482A0B0C}" sibTransId="{5E67E9A7-37E2-4562-8739-22B30874F36D}"/>
    <dgm:cxn modelId="{51FB2C60-1B1F-4B75-97F0-92E6066EC067}" type="presOf" srcId="{286354EE-F819-4971-917C-316A2C6151B0}" destId="{7B43C0C7-D925-43E0-B4B5-0E10A5A7FA51}" srcOrd="0" destOrd="1" presId="urn:microsoft.com/office/officeart/2005/8/layout/hList2#11"/>
    <dgm:cxn modelId="{096F1462-3EF3-4ED8-8F44-D41E5718CC54}" srcId="{E200E2A0-6D06-4536-9D33-2C383E01DA8A}" destId="{5E3789AB-8563-4668-A180-3D871AA13FF8}" srcOrd="1" destOrd="0" parTransId="{C66ACEB1-883C-4655-BC48-39CDC86D1AEA}" sibTransId="{4460EBAB-AF18-455E-A76A-1DB93402C2AE}"/>
    <dgm:cxn modelId="{452AD462-BD33-498B-87D3-5D47CBD92444}" type="presOf" srcId="{C87FE2EE-D8FA-48B8-9FCC-5DC886A0A51C}" destId="{F8268064-AA66-439C-8713-589A866DFD88}" srcOrd="0" destOrd="0" presId="urn:microsoft.com/office/officeart/2005/8/layout/hList2#11"/>
    <dgm:cxn modelId="{6BDED443-1F65-42CD-A0DD-26673ACC8CE0}" type="presOf" srcId="{55DAA189-9274-4078-AD44-95CA5F1F1965}" destId="{C90ED4CC-3BAB-49DB-A4E6-F1A96E44C7A9}" srcOrd="0" destOrd="2" presId="urn:microsoft.com/office/officeart/2005/8/layout/hList2#11"/>
    <dgm:cxn modelId="{18A7F348-255A-4730-9AA1-C2C7EDA5F085}" type="presOf" srcId="{9907341B-4F6C-4999-9D73-6E9F7C3AE18E}" destId="{1E4604A0-064B-43A9-97D4-917E6D011DE8}" srcOrd="0" destOrd="1" presId="urn:microsoft.com/office/officeart/2005/8/layout/hList2#11"/>
    <dgm:cxn modelId="{45C08D4A-058A-4C10-AF4A-3A3EDA373C3E}" srcId="{6E4AE6E5-E253-45EE-B0C9-E9058937E2E4}" destId="{7F759292-6DCD-40B9-947C-CD3C8684040B}" srcOrd="1" destOrd="0" parTransId="{40AF0D29-54AC-4452-8A0F-DC0D09C76D5F}" sibTransId="{BBA419A9-0085-4BC2-80EA-85B22AEA36B0}"/>
    <dgm:cxn modelId="{D8ED2E6B-C7B0-4BFA-A50A-2CF164BF37C3}" type="presOf" srcId="{6E4AE6E5-E253-45EE-B0C9-E9058937E2E4}" destId="{ADE0E4E9-E745-4023-BDE4-8B29493E9559}" srcOrd="0" destOrd="0" presId="urn:microsoft.com/office/officeart/2005/8/layout/hList2#11"/>
    <dgm:cxn modelId="{A84B2E53-962A-48D7-8FC5-C45A42B07DBA}" type="presOf" srcId="{E200E2A0-6D06-4536-9D33-2C383E01DA8A}" destId="{F3FDEB87-B214-441B-BEB4-D800E1A1DF9F}" srcOrd="0" destOrd="0" presId="urn:microsoft.com/office/officeart/2005/8/layout/hList2#11"/>
    <dgm:cxn modelId="{EAA53073-1590-4AF9-955A-770B4CDE55D6}" type="presOf" srcId="{85AD3560-BE9A-4D83-9F0F-1F970B46FE55}" destId="{9D4EBD52-638B-4BF9-9263-B64D7A171334}" srcOrd="0" destOrd="0" presId="urn:microsoft.com/office/officeart/2005/8/layout/hList2#11"/>
    <dgm:cxn modelId="{FEB27880-B48A-473C-8D3A-35A0667FB138}" type="presOf" srcId="{5E3789AB-8563-4668-A180-3D871AA13FF8}" destId="{C90ED4CC-3BAB-49DB-A4E6-F1A96E44C7A9}" srcOrd="0" destOrd="1" presId="urn:microsoft.com/office/officeart/2005/8/layout/hList2#11"/>
    <dgm:cxn modelId="{166A0981-076E-4C5D-8754-C64518100158}" srcId="{85AD3560-BE9A-4D83-9F0F-1F970B46FE55}" destId="{422159EE-DDF3-4A00-9565-D6F85565DE4D}" srcOrd="0" destOrd="0" parTransId="{97E46E7C-8D55-4D95-8E74-49F07824F080}" sibTransId="{2A1CBBDA-C139-4C4D-9AD7-954B95519FEA}"/>
    <dgm:cxn modelId="{C8700784-C03D-43A8-9E98-006C8253184B}" type="presOf" srcId="{7F759292-6DCD-40B9-947C-CD3C8684040B}" destId="{F8268064-AA66-439C-8713-589A866DFD88}" srcOrd="0" destOrd="1" presId="urn:microsoft.com/office/officeart/2005/8/layout/hList2#11"/>
    <dgm:cxn modelId="{8AA33889-E96F-4370-B04F-34CF6756CA99}" srcId="{4E14B0C8-4495-489D-9B08-543DB6BF4975}" destId="{16E5A01B-D219-498E-B2AC-1E9ACC398063}" srcOrd="2" destOrd="0" parTransId="{175CDD08-54A2-4BB4-8671-CBD0F4977999}" sibTransId="{CCA8DC7F-F9F3-4F4F-8349-DB9B1E6398D4}"/>
    <dgm:cxn modelId="{E2003C8A-B733-4886-8C6E-772908E09AD1}" type="presOf" srcId="{4E14B0C8-4495-489D-9B08-543DB6BF4975}" destId="{D9F9AA28-F6B6-4C4D-8EE9-2056D8AC642E}" srcOrd="0" destOrd="0" presId="urn:microsoft.com/office/officeart/2005/8/layout/hList2#11"/>
    <dgm:cxn modelId="{5CCBE491-F9D6-488E-802E-9E71B0441D05}" srcId="{AC85EF5B-4B66-46BC-8A5F-1FB4FD92CAC8}" destId="{4E14B0C8-4495-489D-9B08-543DB6BF4975}" srcOrd="4" destOrd="0" parTransId="{12655D8A-3508-4FB2-9013-51B0C29E7868}" sibTransId="{890CB3C6-02ED-44B9-B99E-D71461A94281}"/>
    <dgm:cxn modelId="{1609CB95-1879-4CC7-8D95-54637FD68D92}" type="presOf" srcId="{967AFF1B-54F0-4690-A0CC-3C780C1CB2CE}" destId="{1E4604A0-064B-43A9-97D4-917E6D011DE8}" srcOrd="0" destOrd="0" presId="urn:microsoft.com/office/officeart/2005/8/layout/hList2#11"/>
    <dgm:cxn modelId="{2DABBA99-3745-4D1B-938E-59465CD655FA}" type="presOf" srcId="{6075D4A5-61D0-4C11-B791-8FBD115116F3}" destId="{BC55F826-777D-417C-9CE3-C0518F637579}" srcOrd="0" destOrd="0" presId="urn:microsoft.com/office/officeart/2005/8/layout/hList2#11"/>
    <dgm:cxn modelId="{FDFC98A1-5D87-4C1E-967C-5445D9CF6512}" type="presOf" srcId="{422159EE-DDF3-4A00-9565-D6F85565DE4D}" destId="{7B43C0C7-D925-43E0-B4B5-0E10A5A7FA51}" srcOrd="0" destOrd="0" presId="urn:microsoft.com/office/officeart/2005/8/layout/hList2#11"/>
    <dgm:cxn modelId="{D8A4F7AF-8089-4321-AB68-36D8B50D500C}" srcId="{6075D4A5-61D0-4C11-B791-8FBD115116F3}" destId="{9907341B-4F6C-4999-9D73-6E9F7C3AE18E}" srcOrd="1" destOrd="0" parTransId="{0512E99B-3C3F-4261-99C7-898543BD7723}" sibTransId="{887CA3BE-2267-4601-AD90-DE29B8EADF02}"/>
    <dgm:cxn modelId="{DAF83BBB-2FFF-4932-8C24-A58DE1DE1A18}" srcId="{4E14B0C8-4495-489D-9B08-543DB6BF4975}" destId="{3ACCDCE3-25A1-4620-AF2B-FE7191CE5B3A}" srcOrd="1" destOrd="0" parTransId="{E15AC211-D691-46E7-8D8B-A69F52F16463}" sibTransId="{6815E9DC-89D3-4C9A-8DFA-9247C88DF2EC}"/>
    <dgm:cxn modelId="{EB2AEFD2-B1F1-42E1-86F1-407192534D8E}" srcId="{AC85EF5B-4B66-46BC-8A5F-1FB4FD92CAC8}" destId="{6E4AE6E5-E253-45EE-B0C9-E9058937E2E4}" srcOrd="1" destOrd="0" parTransId="{995AA064-BEE0-4392-A3C6-27A15DEBD74B}" sibTransId="{39E1A7B3-563B-4D6E-B0BB-85A47E211146}"/>
    <dgm:cxn modelId="{8B48D1D6-C70B-433F-A130-51AC0B47F78D}" type="presOf" srcId="{788C6E02-F39F-426E-9C8D-E437B55E9709}" destId="{7B43C0C7-D925-43E0-B4B5-0E10A5A7FA51}" srcOrd="0" destOrd="2" presId="urn:microsoft.com/office/officeart/2005/8/layout/hList2#11"/>
    <dgm:cxn modelId="{045221DE-80C6-434A-B30F-93109015E091}" srcId="{4E14B0C8-4495-489D-9B08-543DB6BF4975}" destId="{8B152BBF-666A-472D-BEE9-2CD4F579DEC3}" srcOrd="0" destOrd="0" parTransId="{FAEC871F-60FE-4B48-9DFC-A31692F6579B}" sibTransId="{C48B2C50-1959-408B-89FE-CAB359E0A720}"/>
    <dgm:cxn modelId="{DDF0BBE4-B892-47D2-8FBB-A584E92F5419}" srcId="{6E4AE6E5-E253-45EE-B0C9-E9058937E2E4}" destId="{B43CFF22-9B89-469D-807A-27F6EDFD228B}" srcOrd="2" destOrd="0" parTransId="{151C30F8-CC7E-48A2-A5CE-F09579EC9D3B}" sibTransId="{A5B24BDE-EAF3-4033-9FC0-E5839FBF969A}"/>
    <dgm:cxn modelId="{61AC0BEC-8C7C-4B2F-9128-EBE116D09427}" type="presOf" srcId="{AC85EF5B-4B66-46BC-8A5F-1FB4FD92CAC8}" destId="{309D5C24-5B81-40A2-9893-E8FABA294E91}" srcOrd="0" destOrd="0" presId="urn:microsoft.com/office/officeart/2005/8/layout/hList2#11"/>
    <dgm:cxn modelId="{49AC59F6-F2BB-4D2C-8C6A-1DF889EC9E8F}" type="presOf" srcId="{3ACCDCE3-25A1-4620-AF2B-FE7191CE5B3A}" destId="{FA1322A6-A128-4CF1-9145-DCB7681116DF}" srcOrd="0" destOrd="1" presId="urn:microsoft.com/office/officeart/2005/8/layout/hList2#11"/>
    <dgm:cxn modelId="{80A03AF8-666E-4FEB-8491-E31F23E88CFA}" srcId="{AC85EF5B-4B66-46BC-8A5F-1FB4FD92CAC8}" destId="{85AD3560-BE9A-4D83-9F0F-1F970B46FE55}" srcOrd="3" destOrd="0" parTransId="{DCA303C1-EE2A-48FD-AC63-D166AF39FD92}" sibTransId="{55F4CAD1-6AF0-45B9-A809-CAC6A0C0668C}"/>
    <dgm:cxn modelId="{D5021AFD-3C60-4DB1-85C2-A7FD381ECB5C}" srcId="{6075D4A5-61D0-4C11-B791-8FBD115116F3}" destId="{967AFF1B-54F0-4690-A0CC-3C780C1CB2CE}" srcOrd="0" destOrd="0" parTransId="{AC59BE6F-B83E-4DA7-8FA2-5DBE07C763DA}" sibTransId="{D6910863-C6FC-46F5-992D-3E33C49307EB}"/>
    <dgm:cxn modelId="{2AAFFBC4-CB12-4FD9-AD07-3857CC67F42B}" type="presParOf" srcId="{309D5C24-5B81-40A2-9893-E8FABA294E91}" destId="{AFBB49E0-6219-4AFD-BF73-417ACF612391}" srcOrd="0" destOrd="0" presId="urn:microsoft.com/office/officeart/2005/8/layout/hList2#11"/>
    <dgm:cxn modelId="{59644BAA-6452-47A3-B96C-732A4D7EED08}" type="presParOf" srcId="{AFBB49E0-6219-4AFD-BF73-417ACF612391}" destId="{C03B4ADC-0657-4398-8C70-FA6A46CFA154}" srcOrd="0" destOrd="0" presId="urn:microsoft.com/office/officeart/2005/8/layout/hList2#11"/>
    <dgm:cxn modelId="{252E7164-6D09-4687-AE40-46735ABBDB27}" type="presParOf" srcId="{AFBB49E0-6219-4AFD-BF73-417ACF612391}" destId="{C90ED4CC-3BAB-49DB-A4E6-F1A96E44C7A9}" srcOrd="1" destOrd="0" presId="urn:microsoft.com/office/officeart/2005/8/layout/hList2#11"/>
    <dgm:cxn modelId="{9E3BBCAA-580A-48CE-B11E-F1A93B4296CB}" type="presParOf" srcId="{AFBB49E0-6219-4AFD-BF73-417ACF612391}" destId="{F3FDEB87-B214-441B-BEB4-D800E1A1DF9F}" srcOrd="2" destOrd="0" presId="urn:microsoft.com/office/officeart/2005/8/layout/hList2#11"/>
    <dgm:cxn modelId="{128457E4-CBDD-4D3A-9BB5-480DA8A5CCC8}" type="presParOf" srcId="{309D5C24-5B81-40A2-9893-E8FABA294E91}" destId="{34530EA4-F4E7-44EA-A7E6-4AD294ADFD3F}" srcOrd="1" destOrd="0" presId="urn:microsoft.com/office/officeart/2005/8/layout/hList2#11"/>
    <dgm:cxn modelId="{F9EF1539-C946-44C7-91D4-5635B19F14FE}" type="presParOf" srcId="{309D5C24-5B81-40A2-9893-E8FABA294E91}" destId="{57D7D560-98CE-49CC-B790-9CA98E6E3640}" srcOrd="2" destOrd="0" presId="urn:microsoft.com/office/officeart/2005/8/layout/hList2#11"/>
    <dgm:cxn modelId="{88E523E7-541C-4F6E-94E8-E08F66C39112}" type="presParOf" srcId="{57D7D560-98CE-49CC-B790-9CA98E6E3640}" destId="{8FA5F60D-41F4-4EB7-BD1D-B3AF16F41315}" srcOrd="0" destOrd="0" presId="urn:microsoft.com/office/officeart/2005/8/layout/hList2#11"/>
    <dgm:cxn modelId="{0B3A2C0F-58F1-451E-AD47-EE0E41313D73}" type="presParOf" srcId="{57D7D560-98CE-49CC-B790-9CA98E6E3640}" destId="{F8268064-AA66-439C-8713-589A866DFD88}" srcOrd="1" destOrd="0" presId="urn:microsoft.com/office/officeart/2005/8/layout/hList2#11"/>
    <dgm:cxn modelId="{401E571E-5EE7-4E11-A9B9-ACAF7C77A5A0}" type="presParOf" srcId="{57D7D560-98CE-49CC-B790-9CA98E6E3640}" destId="{ADE0E4E9-E745-4023-BDE4-8B29493E9559}" srcOrd="2" destOrd="0" presId="urn:microsoft.com/office/officeart/2005/8/layout/hList2#11"/>
    <dgm:cxn modelId="{33EA168B-F015-401D-AF4A-0FEE51212435}" type="presParOf" srcId="{309D5C24-5B81-40A2-9893-E8FABA294E91}" destId="{1954A825-FED0-4C9A-A02C-4CC506886D88}" srcOrd="3" destOrd="0" presId="urn:microsoft.com/office/officeart/2005/8/layout/hList2#11"/>
    <dgm:cxn modelId="{3C940F77-E2A3-45E0-AC7A-EBA6BA118249}" type="presParOf" srcId="{309D5C24-5B81-40A2-9893-E8FABA294E91}" destId="{5F1FD525-F64E-414C-8016-84A79570EBAA}" srcOrd="4" destOrd="0" presId="urn:microsoft.com/office/officeart/2005/8/layout/hList2#11"/>
    <dgm:cxn modelId="{74DE2608-415E-4D31-8067-32B45A571CE4}" type="presParOf" srcId="{5F1FD525-F64E-414C-8016-84A79570EBAA}" destId="{19D6070F-1D77-4D84-8199-22BD605BC38D}" srcOrd="0" destOrd="0" presId="urn:microsoft.com/office/officeart/2005/8/layout/hList2#11"/>
    <dgm:cxn modelId="{1D4CDF2C-AB58-4A40-83D5-361AEC652C0A}" type="presParOf" srcId="{5F1FD525-F64E-414C-8016-84A79570EBAA}" destId="{1E4604A0-064B-43A9-97D4-917E6D011DE8}" srcOrd="1" destOrd="0" presId="urn:microsoft.com/office/officeart/2005/8/layout/hList2#11"/>
    <dgm:cxn modelId="{29201CDC-0430-419B-8A7C-A7206E58E6E0}" type="presParOf" srcId="{5F1FD525-F64E-414C-8016-84A79570EBAA}" destId="{BC55F826-777D-417C-9CE3-C0518F637579}" srcOrd="2" destOrd="0" presId="urn:microsoft.com/office/officeart/2005/8/layout/hList2#11"/>
    <dgm:cxn modelId="{CAB020BE-2224-45F5-AF56-5F5C370CA614}" type="presParOf" srcId="{309D5C24-5B81-40A2-9893-E8FABA294E91}" destId="{4F0FAD96-E6D8-4FB4-9629-20665FB750F5}" srcOrd="5" destOrd="0" presId="urn:microsoft.com/office/officeart/2005/8/layout/hList2#11"/>
    <dgm:cxn modelId="{40C57B13-6893-4A75-9442-E6FBCC1406D0}" type="presParOf" srcId="{309D5C24-5B81-40A2-9893-E8FABA294E91}" destId="{284B0AD4-A6F4-47C2-A8D4-888AF94E63E1}" srcOrd="6" destOrd="0" presId="urn:microsoft.com/office/officeart/2005/8/layout/hList2#11"/>
    <dgm:cxn modelId="{E95D7628-9BBB-4AEE-AA38-66614567587B}" type="presParOf" srcId="{284B0AD4-A6F4-47C2-A8D4-888AF94E63E1}" destId="{1DD24950-7C4A-457D-8810-A68074C32A0C}" srcOrd="0" destOrd="0" presId="urn:microsoft.com/office/officeart/2005/8/layout/hList2#11"/>
    <dgm:cxn modelId="{2DB799D0-8BBA-46D7-8E81-98774B8F108D}" type="presParOf" srcId="{284B0AD4-A6F4-47C2-A8D4-888AF94E63E1}" destId="{7B43C0C7-D925-43E0-B4B5-0E10A5A7FA51}" srcOrd="1" destOrd="0" presId="urn:microsoft.com/office/officeart/2005/8/layout/hList2#11"/>
    <dgm:cxn modelId="{509E339D-EFFE-42BA-8A87-9CD941867621}" type="presParOf" srcId="{284B0AD4-A6F4-47C2-A8D4-888AF94E63E1}" destId="{9D4EBD52-638B-4BF9-9263-B64D7A171334}" srcOrd="2" destOrd="0" presId="urn:microsoft.com/office/officeart/2005/8/layout/hList2#11"/>
    <dgm:cxn modelId="{37DF696C-3ACF-4FFA-8C68-9D5FB2EB7FDE}" type="presParOf" srcId="{309D5C24-5B81-40A2-9893-E8FABA294E91}" destId="{0F7C75D5-B3BB-4117-9D35-FCBEBF0D68A9}" srcOrd="7" destOrd="0" presId="urn:microsoft.com/office/officeart/2005/8/layout/hList2#11"/>
    <dgm:cxn modelId="{8E030D63-35F0-48DB-BDBA-AB9D398D1AB7}" type="presParOf" srcId="{309D5C24-5B81-40A2-9893-E8FABA294E91}" destId="{63F936B4-C381-4434-B460-4157086CD146}" srcOrd="8" destOrd="0" presId="urn:microsoft.com/office/officeart/2005/8/layout/hList2#11"/>
    <dgm:cxn modelId="{56072FFE-76D1-4BA3-A02C-EA3DBFC8EEDF}" type="presParOf" srcId="{63F936B4-C381-4434-B460-4157086CD146}" destId="{FDB8B3ED-BB25-4472-8199-6179507849A6}" srcOrd="0" destOrd="0" presId="urn:microsoft.com/office/officeart/2005/8/layout/hList2#11"/>
    <dgm:cxn modelId="{087FA3B4-C937-4C42-97E2-53524F75DB28}" type="presParOf" srcId="{63F936B4-C381-4434-B460-4157086CD146}" destId="{FA1322A6-A128-4CF1-9145-DCB7681116DF}" srcOrd="1" destOrd="0" presId="urn:microsoft.com/office/officeart/2005/8/layout/hList2#11"/>
    <dgm:cxn modelId="{3F8D7963-38A2-4614-A607-F2466D478E2E}" type="presParOf" srcId="{63F936B4-C381-4434-B460-4157086CD146}" destId="{D9F9AA28-F6B6-4C4D-8EE9-2056D8AC642E}" srcOrd="2" destOrd="0" presId="urn:microsoft.com/office/officeart/2005/8/layout/hList2#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85EF5B-4B66-46BC-8A5F-1FB4FD92CAC8}" type="doc">
      <dgm:prSet loTypeId="urn:microsoft.com/office/officeart/2005/8/layout/hList2#15" loCatId="list" qsTypeId="urn:microsoft.com/office/officeart/2005/8/quickstyle/simple1" qsCatId="simple" csTypeId="urn:microsoft.com/office/officeart/2005/8/colors/accent1_2" csCatId="accent1" phldr="1"/>
      <dgm:spPr/>
      <dgm:t>
        <a:bodyPr/>
        <a:lstStyle/>
        <a:p>
          <a:endParaRPr lang="en-AU"/>
        </a:p>
      </dgm:t>
    </dgm:pt>
    <dgm:pt modelId="{E200E2A0-6D06-4536-9D33-2C383E01DA8A}">
      <dgm:prSet phldrT="[Text]" custT="1"/>
      <dgm:spPr/>
      <dgm:t>
        <a:bodyPr/>
        <a:lstStyle/>
        <a:p>
          <a:r>
            <a:rPr lang="en-AU" sz="1000" dirty="0">
              <a:latin typeface="Arial" pitchFamily="34" charset="0"/>
              <a:cs typeface="Arial" pitchFamily="34" charset="0"/>
            </a:rPr>
            <a:t>Wants – Workplace</a:t>
          </a:r>
        </a:p>
      </dgm:t>
    </dgm:pt>
    <dgm:pt modelId="{D8F41440-CBD6-496D-A921-08A9E2762652}" type="parTrans" cxnId="{26322D01-EAC2-43B5-9B62-6FC13BCAD48A}">
      <dgm:prSet/>
      <dgm:spPr/>
      <dgm:t>
        <a:bodyPr/>
        <a:lstStyle/>
        <a:p>
          <a:endParaRPr lang="en-AU" sz="1000">
            <a:latin typeface="Arial" pitchFamily="34" charset="0"/>
            <a:cs typeface="Arial" pitchFamily="34" charset="0"/>
          </a:endParaRPr>
        </a:p>
      </dgm:t>
    </dgm:pt>
    <dgm:pt modelId="{5719CDBA-71D2-4DAE-9EBA-B61470E4A7A1}" type="sibTrans" cxnId="{26322D01-EAC2-43B5-9B62-6FC13BCAD48A}">
      <dgm:prSet/>
      <dgm:spPr/>
      <dgm:t>
        <a:bodyPr/>
        <a:lstStyle/>
        <a:p>
          <a:endParaRPr lang="en-AU" sz="1000">
            <a:latin typeface="Arial" pitchFamily="34" charset="0"/>
            <a:cs typeface="Arial" pitchFamily="34" charset="0"/>
          </a:endParaRPr>
        </a:p>
      </dgm:t>
    </dgm:pt>
    <dgm:pt modelId="{D0E52161-BB54-4D1C-8754-98B2472F4DAA}">
      <dgm:prSet phldrT="[Tex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Opportunities to lead, influence, impact, train and motivate others.</a:t>
          </a:r>
        </a:p>
      </dgm:t>
    </dgm:pt>
    <dgm:pt modelId="{AC5E27F8-A17D-4E8B-BC17-E4B6482A0B0C}" type="parTrans" cxnId="{92A3723A-28A1-462A-BF20-5AF4B91A1620}">
      <dgm:prSet/>
      <dgm:spPr/>
      <dgm:t>
        <a:bodyPr/>
        <a:lstStyle/>
        <a:p>
          <a:endParaRPr lang="en-AU" sz="1000">
            <a:latin typeface="Arial" pitchFamily="34" charset="0"/>
            <a:cs typeface="Arial" pitchFamily="34" charset="0"/>
          </a:endParaRPr>
        </a:p>
      </dgm:t>
    </dgm:pt>
    <dgm:pt modelId="{5E67E9A7-37E2-4562-8739-22B30874F36D}" type="sibTrans" cxnId="{92A3723A-28A1-462A-BF20-5AF4B91A1620}">
      <dgm:prSet/>
      <dgm:spPr/>
      <dgm:t>
        <a:bodyPr/>
        <a:lstStyle/>
        <a:p>
          <a:endParaRPr lang="en-AU" sz="1000">
            <a:latin typeface="Arial" pitchFamily="34" charset="0"/>
            <a:cs typeface="Arial" pitchFamily="34" charset="0"/>
          </a:endParaRPr>
        </a:p>
      </dgm:t>
    </dgm:pt>
    <dgm:pt modelId="{6E4AE6E5-E253-45EE-B0C9-E9058937E2E4}">
      <dgm:prSet phldrT="[Text]" custT="1"/>
      <dgm:spPr/>
      <dgm:t>
        <a:bodyPr/>
        <a:lstStyle/>
        <a:p>
          <a:r>
            <a:rPr lang="en-AU" sz="1000" dirty="0">
              <a:latin typeface="Arial" pitchFamily="34" charset="0"/>
              <a:cs typeface="Arial" pitchFamily="34" charset="0"/>
            </a:rPr>
            <a:t>Wants – Teammates</a:t>
          </a:r>
        </a:p>
      </dgm:t>
    </dgm:pt>
    <dgm:pt modelId="{995AA064-BEE0-4392-A3C6-27A15DEBD74B}" type="parTrans" cxnId="{EB2AEFD2-B1F1-42E1-86F1-407192534D8E}">
      <dgm:prSet/>
      <dgm:spPr/>
      <dgm:t>
        <a:bodyPr/>
        <a:lstStyle/>
        <a:p>
          <a:endParaRPr lang="en-AU" sz="1000">
            <a:latin typeface="Arial" pitchFamily="34" charset="0"/>
            <a:cs typeface="Arial" pitchFamily="34" charset="0"/>
          </a:endParaRPr>
        </a:p>
      </dgm:t>
    </dgm:pt>
    <dgm:pt modelId="{39E1A7B3-563B-4D6E-B0BB-85A47E211146}" type="sibTrans" cxnId="{EB2AEFD2-B1F1-42E1-86F1-407192534D8E}">
      <dgm:prSet/>
      <dgm:spPr/>
      <dgm:t>
        <a:bodyPr/>
        <a:lstStyle/>
        <a:p>
          <a:endParaRPr lang="en-AU" sz="1000">
            <a:latin typeface="Arial" pitchFamily="34" charset="0"/>
            <a:cs typeface="Arial" pitchFamily="34" charset="0"/>
          </a:endParaRPr>
        </a:p>
      </dgm:t>
    </dgm:pt>
    <dgm:pt modelId="{C87FE2EE-D8FA-48B8-9FCC-5DC886A0A51C}">
      <dgm:prSet phldrT="[Tex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Direct and engaging communica-tion.</a:t>
          </a:r>
        </a:p>
      </dgm:t>
    </dgm:pt>
    <dgm:pt modelId="{0C3225C7-B548-4D27-9D32-F8B40B674071}" type="parTrans" cxnId="{DC00AA03-20F2-4309-BEB8-7918499146C6}">
      <dgm:prSet/>
      <dgm:spPr/>
      <dgm:t>
        <a:bodyPr/>
        <a:lstStyle/>
        <a:p>
          <a:endParaRPr lang="en-AU" sz="1000">
            <a:latin typeface="Arial" pitchFamily="34" charset="0"/>
            <a:cs typeface="Arial" pitchFamily="34" charset="0"/>
          </a:endParaRPr>
        </a:p>
      </dgm:t>
    </dgm:pt>
    <dgm:pt modelId="{D76F7CA3-E225-486F-9D57-011693D202F4}" type="sibTrans" cxnId="{DC00AA03-20F2-4309-BEB8-7918499146C6}">
      <dgm:prSet/>
      <dgm:spPr/>
      <dgm:t>
        <a:bodyPr/>
        <a:lstStyle/>
        <a:p>
          <a:endParaRPr lang="en-AU" sz="1000">
            <a:latin typeface="Arial" pitchFamily="34" charset="0"/>
            <a:cs typeface="Arial" pitchFamily="34" charset="0"/>
          </a:endParaRPr>
        </a:p>
      </dgm:t>
    </dgm:pt>
    <dgm:pt modelId="{6075D4A5-61D0-4C11-B791-8FBD115116F3}">
      <dgm:prSet phldrT="[Text]" custT="1"/>
      <dgm:spPr/>
      <dgm:t>
        <a:bodyPr/>
        <a:lstStyle/>
        <a:p>
          <a:r>
            <a:rPr lang="en-AU" sz="1000" dirty="0">
              <a:latin typeface="Arial" pitchFamily="34" charset="0"/>
              <a:cs typeface="Arial" pitchFamily="34" charset="0"/>
            </a:rPr>
            <a:t>Fears</a:t>
          </a:r>
        </a:p>
      </dgm:t>
    </dgm:pt>
    <dgm:pt modelId="{D61DE13C-A196-43D0-A50A-35E8E9739183}" type="parTrans" cxnId="{4BF93D0B-F4EF-4DF6-A141-9E3F9A6EFE10}">
      <dgm:prSet/>
      <dgm:spPr/>
      <dgm:t>
        <a:bodyPr/>
        <a:lstStyle/>
        <a:p>
          <a:endParaRPr lang="en-AU" sz="1000">
            <a:latin typeface="Arial" pitchFamily="34" charset="0"/>
            <a:cs typeface="Arial" pitchFamily="34" charset="0"/>
          </a:endParaRPr>
        </a:p>
      </dgm:t>
    </dgm:pt>
    <dgm:pt modelId="{F823E7CA-99C4-4733-9FD7-77E55AAD3911}" type="sibTrans" cxnId="{4BF93D0B-F4EF-4DF6-A141-9E3F9A6EFE10}">
      <dgm:prSet/>
      <dgm:spPr/>
      <dgm:t>
        <a:bodyPr/>
        <a:lstStyle/>
        <a:p>
          <a:endParaRPr lang="en-AU" sz="1000">
            <a:latin typeface="Arial" pitchFamily="34" charset="0"/>
            <a:cs typeface="Arial" pitchFamily="34" charset="0"/>
          </a:endParaRPr>
        </a:p>
      </dgm:t>
    </dgm:pt>
    <dgm:pt modelId="{8B152BBF-666A-472D-BEE9-2CD4F579DEC3}">
      <dgm:prSet phldrT="[Tex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Being given the runaround or having their time wasted on issues that are not relevant to them.</a:t>
          </a:r>
        </a:p>
      </dgm:t>
    </dgm:pt>
    <dgm:pt modelId="{FAEC871F-60FE-4B48-9DFC-A31692F6579B}" type="parTrans" cxnId="{045221DE-80C6-434A-B30F-93109015E091}">
      <dgm:prSet/>
      <dgm:spPr/>
      <dgm:t>
        <a:bodyPr/>
        <a:lstStyle/>
        <a:p>
          <a:endParaRPr lang="en-AU" sz="1000">
            <a:latin typeface="Arial" pitchFamily="34" charset="0"/>
            <a:cs typeface="Arial" pitchFamily="34" charset="0"/>
          </a:endParaRPr>
        </a:p>
      </dgm:t>
    </dgm:pt>
    <dgm:pt modelId="{C48B2C50-1959-408B-89FE-CAB359E0A720}" type="sibTrans" cxnId="{045221DE-80C6-434A-B30F-93109015E091}">
      <dgm:prSet/>
      <dgm:spPr/>
      <dgm:t>
        <a:bodyPr/>
        <a:lstStyle/>
        <a:p>
          <a:endParaRPr lang="en-AU" sz="1000">
            <a:latin typeface="Arial" pitchFamily="34" charset="0"/>
            <a:cs typeface="Arial" pitchFamily="34" charset="0"/>
          </a:endParaRPr>
        </a:p>
      </dgm:t>
    </dgm:pt>
    <dgm:pt modelId="{4E14B0C8-4495-489D-9B08-543DB6BF4975}">
      <dgm:prSet phldrT="[Text]" custT="1"/>
      <dgm:spPr/>
      <dgm:t>
        <a:bodyPr/>
        <a:lstStyle/>
        <a:p>
          <a:r>
            <a:rPr lang="en-AU" sz="1000" dirty="0">
              <a:latin typeface="Arial" pitchFamily="34" charset="0"/>
              <a:cs typeface="Arial" pitchFamily="34" charset="0"/>
            </a:rPr>
            <a:t>What Alienates Me</a:t>
          </a:r>
        </a:p>
      </dgm:t>
    </dgm:pt>
    <dgm:pt modelId="{12655D8A-3508-4FB2-9013-51B0C29E7868}" type="parTrans" cxnId="{5CCBE491-F9D6-488E-802E-9E71B0441D05}">
      <dgm:prSet/>
      <dgm:spPr/>
      <dgm:t>
        <a:bodyPr/>
        <a:lstStyle/>
        <a:p>
          <a:endParaRPr lang="en-AU" sz="1000">
            <a:latin typeface="Arial" pitchFamily="34" charset="0"/>
            <a:cs typeface="Arial" pitchFamily="34" charset="0"/>
          </a:endParaRPr>
        </a:p>
      </dgm:t>
    </dgm:pt>
    <dgm:pt modelId="{890CB3C6-02ED-44B9-B99E-D71461A94281}" type="sibTrans" cxnId="{5CCBE491-F9D6-488E-802E-9E71B0441D05}">
      <dgm:prSet/>
      <dgm:spPr/>
      <dgm:t>
        <a:bodyPr/>
        <a:lstStyle/>
        <a:p>
          <a:endParaRPr lang="en-AU" sz="1000">
            <a:latin typeface="Arial" pitchFamily="34" charset="0"/>
            <a:cs typeface="Arial" pitchFamily="34" charset="0"/>
          </a:endParaRPr>
        </a:p>
      </dgm:t>
    </dgm:pt>
    <dgm:pt modelId="{85AD3560-BE9A-4D83-9F0F-1F970B46FE55}">
      <dgm:prSet phldrT="[Text]" custT="1"/>
      <dgm:spPr/>
      <dgm:t>
        <a:bodyPr/>
        <a:lstStyle/>
        <a:p>
          <a:r>
            <a:rPr lang="en-AU" sz="1000" dirty="0">
              <a:latin typeface="Arial" pitchFamily="34" charset="0"/>
              <a:cs typeface="Arial" pitchFamily="34" charset="0"/>
            </a:rPr>
            <a:t>Decision-Making Style</a:t>
          </a:r>
        </a:p>
      </dgm:t>
    </dgm:pt>
    <dgm:pt modelId="{DCA303C1-EE2A-48FD-AC63-D166AF39FD92}" type="parTrans" cxnId="{80A03AF8-666E-4FEB-8491-E31F23E88CFA}">
      <dgm:prSet/>
      <dgm:spPr/>
      <dgm:t>
        <a:bodyPr/>
        <a:lstStyle/>
        <a:p>
          <a:endParaRPr lang="en-AU" sz="1000">
            <a:latin typeface="Arial" pitchFamily="34" charset="0"/>
            <a:cs typeface="Arial" pitchFamily="34" charset="0"/>
          </a:endParaRPr>
        </a:p>
      </dgm:t>
    </dgm:pt>
    <dgm:pt modelId="{55F4CAD1-6AF0-45B9-A809-CAC6A0C0668C}" type="sibTrans" cxnId="{80A03AF8-666E-4FEB-8491-E31F23E88CFA}">
      <dgm:prSet/>
      <dgm:spPr/>
      <dgm:t>
        <a:bodyPr/>
        <a:lstStyle/>
        <a:p>
          <a:endParaRPr lang="en-AU" sz="1000">
            <a:latin typeface="Arial" pitchFamily="34" charset="0"/>
            <a:cs typeface="Arial" pitchFamily="34" charset="0"/>
          </a:endParaRPr>
        </a:p>
      </dgm:t>
    </dgm:pt>
    <dgm:pt modelId="{422159EE-DDF3-4A00-9565-D6F85565DE4D}">
      <dgm:prSet phldrT="[Tex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Very confident, quick and definite, and will favor whatever will achieve their goals most quickly.</a:t>
          </a:r>
        </a:p>
      </dgm:t>
    </dgm:pt>
    <dgm:pt modelId="{97E46E7C-8D55-4D95-8E74-49F07824F080}" type="parTrans" cxnId="{166A0981-076E-4C5D-8754-C64518100158}">
      <dgm:prSet/>
      <dgm:spPr/>
      <dgm:t>
        <a:bodyPr/>
        <a:lstStyle/>
        <a:p>
          <a:endParaRPr lang="en-AU" sz="1000">
            <a:latin typeface="Arial" pitchFamily="34" charset="0"/>
            <a:cs typeface="Arial" pitchFamily="34" charset="0"/>
          </a:endParaRPr>
        </a:p>
      </dgm:t>
    </dgm:pt>
    <dgm:pt modelId="{2A1CBBDA-C139-4C4D-9AD7-954B95519FEA}" type="sibTrans" cxnId="{166A0981-076E-4C5D-8754-C64518100158}">
      <dgm:prSet/>
      <dgm:spPr/>
      <dgm:t>
        <a:bodyPr/>
        <a:lstStyle/>
        <a:p>
          <a:endParaRPr lang="en-AU" sz="1000">
            <a:latin typeface="Arial" pitchFamily="34" charset="0"/>
            <a:cs typeface="Arial" pitchFamily="34" charset="0"/>
          </a:endParaRPr>
        </a:p>
      </dgm:t>
    </dgm:pt>
    <dgm:pt modelId="{967AFF1B-54F0-4690-A0CC-3C780C1CB2CE}">
      <dgm:prSe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Loss of control and influence in the work setting and not having an input.</a:t>
          </a:r>
        </a:p>
      </dgm:t>
    </dgm:pt>
    <dgm:pt modelId="{AC59BE6F-B83E-4DA7-8FA2-5DBE07C763DA}" type="parTrans" cxnId="{D5021AFD-3C60-4DB1-85C2-A7FD381ECB5C}">
      <dgm:prSet/>
      <dgm:spPr/>
      <dgm:t>
        <a:bodyPr/>
        <a:lstStyle/>
        <a:p>
          <a:endParaRPr lang="en-AU" sz="1000">
            <a:latin typeface="Arial" pitchFamily="34" charset="0"/>
            <a:cs typeface="Arial" pitchFamily="34" charset="0"/>
          </a:endParaRPr>
        </a:p>
      </dgm:t>
    </dgm:pt>
    <dgm:pt modelId="{D6910863-C6FC-46F5-992D-3E33C49307EB}" type="sibTrans" cxnId="{D5021AFD-3C60-4DB1-85C2-A7FD381ECB5C}">
      <dgm:prSet/>
      <dgm:spPr/>
      <dgm:t>
        <a:bodyPr/>
        <a:lstStyle/>
        <a:p>
          <a:endParaRPr lang="en-AU" sz="1000">
            <a:latin typeface="Arial" pitchFamily="34" charset="0"/>
            <a:cs typeface="Arial" pitchFamily="34" charset="0"/>
          </a:endParaRPr>
        </a:p>
      </dgm:t>
    </dgm:pt>
    <dgm:pt modelId="{7F46A431-78C4-4F24-A1E2-4114F67582F3}">
      <dgm:prSet custT="1">
        <dgm:style>
          <a:lnRef idx="3">
            <a:schemeClr val="lt1"/>
          </a:lnRef>
          <a:fillRef idx="1">
            <a:schemeClr val="accent6"/>
          </a:fillRef>
          <a:effectRef idx="1">
            <a:schemeClr val="accent6"/>
          </a:effectRef>
          <a:fontRef idx="minor">
            <a:schemeClr val="lt1"/>
          </a:fontRef>
        </dgm:style>
      </dgm:prSet>
      <dgm:spPr>
        <a:solidFill>
          <a:srgbClr val="0000FF"/>
        </a:solidFill>
      </dgm:spPr>
      <dgm:t>
        <a:bodyPr lIns="18288" rIns="18288"/>
        <a:lstStyle/>
        <a:p>
          <a:endParaRPr lang="en-AU" sz="1000" dirty="0">
            <a:solidFill>
              <a:schemeClr val="bg1"/>
            </a:solidFill>
            <a:latin typeface="Arial" pitchFamily="34" charset="0"/>
            <a:cs typeface="Arial" pitchFamily="34" charset="0"/>
          </a:endParaRPr>
        </a:p>
      </dgm:t>
    </dgm:pt>
    <dgm:pt modelId="{B02826F9-B879-4402-A21F-321293435652}" type="parTrans" cxnId="{D3066ED8-1BE2-498A-8B40-3CC1E4DF6239}">
      <dgm:prSet/>
      <dgm:spPr/>
      <dgm:t>
        <a:bodyPr/>
        <a:lstStyle/>
        <a:p>
          <a:endParaRPr lang="en-AU" sz="1000">
            <a:latin typeface="Arial" pitchFamily="34" charset="0"/>
            <a:cs typeface="Arial" pitchFamily="34" charset="0"/>
          </a:endParaRPr>
        </a:p>
      </dgm:t>
    </dgm:pt>
    <dgm:pt modelId="{FF1A93A6-C399-46F8-9758-E613222A1D81}" type="sibTrans" cxnId="{D3066ED8-1BE2-498A-8B40-3CC1E4DF6239}">
      <dgm:prSet/>
      <dgm:spPr/>
      <dgm:t>
        <a:bodyPr/>
        <a:lstStyle/>
        <a:p>
          <a:endParaRPr lang="en-AU" sz="1000">
            <a:latin typeface="Arial" pitchFamily="34" charset="0"/>
            <a:cs typeface="Arial" pitchFamily="34" charset="0"/>
          </a:endParaRPr>
        </a:p>
      </dgm:t>
    </dgm:pt>
    <dgm:pt modelId="{9FBC79F0-DDE0-4B5A-9EB7-94121FD3E6A7}">
      <dgm:prSet custT="1">
        <dgm:style>
          <a:lnRef idx="3">
            <a:schemeClr val="lt1"/>
          </a:lnRef>
          <a:fillRef idx="1">
            <a:schemeClr val="accent6"/>
          </a:fillRef>
          <a:effectRef idx="1">
            <a:schemeClr val="accent6"/>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Roles that require them to use their natural skills to understand the larger vision and then energize others to get the result they need.</a:t>
          </a:r>
        </a:p>
      </dgm:t>
    </dgm:pt>
    <dgm:pt modelId="{15116BAF-2022-49EA-B17C-9E86D900FF73}" type="parTrans" cxnId="{0767AC75-009C-4E30-9D2D-96D658F85435}">
      <dgm:prSet/>
      <dgm:spPr/>
      <dgm:t>
        <a:bodyPr/>
        <a:lstStyle/>
        <a:p>
          <a:endParaRPr lang="en-AU" sz="1000">
            <a:latin typeface="Arial" pitchFamily="34" charset="0"/>
            <a:cs typeface="Arial" pitchFamily="34" charset="0"/>
          </a:endParaRPr>
        </a:p>
      </dgm:t>
    </dgm:pt>
    <dgm:pt modelId="{528EC4B1-BDC2-45CF-BF5F-DAFF925E406B}" type="sibTrans" cxnId="{0767AC75-009C-4E30-9D2D-96D658F85435}">
      <dgm:prSet/>
      <dgm:spPr/>
      <dgm:t>
        <a:bodyPr/>
        <a:lstStyle/>
        <a:p>
          <a:endParaRPr lang="en-AU" sz="1000">
            <a:latin typeface="Arial" pitchFamily="34" charset="0"/>
            <a:cs typeface="Arial" pitchFamily="34" charset="0"/>
          </a:endParaRPr>
        </a:p>
      </dgm:t>
    </dgm:pt>
    <dgm:pt modelId="{E1A23B52-F0F3-4E81-B22A-80BB1F50F131}">
      <dgm:prSet custT="1">
        <dgm:style>
          <a:lnRef idx="3">
            <a:schemeClr val="lt1"/>
          </a:lnRef>
          <a:fillRef idx="1">
            <a:schemeClr val="accent6"/>
          </a:fillRef>
          <a:effectRef idx="1">
            <a:schemeClr val="accent6"/>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A place for generating </a:t>
          </a:r>
          <a:r>
            <a:rPr lang="en-AU" sz="1000" dirty="0">
              <a:solidFill>
                <a:schemeClr val="bg1"/>
              </a:solidFill>
              <a:latin typeface="Arial" pitchFamily="34" charset="0"/>
              <a:cs typeface="Arial" pitchFamily="34" charset="0"/>
            </a:rPr>
            <a:t> ideas and verbalizing them. </a:t>
          </a:r>
        </a:p>
      </dgm:t>
    </dgm:pt>
    <dgm:pt modelId="{B90C765C-5D88-4FDE-A956-ECA3A1B9AA84}" type="parTrans" cxnId="{C5E27D52-2130-4881-8444-57E177A6DA06}">
      <dgm:prSet/>
      <dgm:spPr/>
      <dgm:t>
        <a:bodyPr/>
        <a:lstStyle/>
        <a:p>
          <a:endParaRPr lang="en-AU" sz="1000">
            <a:latin typeface="Arial" pitchFamily="34" charset="0"/>
            <a:cs typeface="Arial" pitchFamily="34" charset="0"/>
          </a:endParaRPr>
        </a:p>
      </dgm:t>
    </dgm:pt>
    <dgm:pt modelId="{F9CB15B6-AE1D-4B72-968C-6B88BD59265F}" type="sibTrans" cxnId="{C5E27D52-2130-4881-8444-57E177A6DA06}">
      <dgm:prSet/>
      <dgm:spPr/>
      <dgm:t>
        <a:bodyPr/>
        <a:lstStyle/>
        <a:p>
          <a:endParaRPr lang="en-AU" sz="1000">
            <a:latin typeface="Arial" pitchFamily="34" charset="0"/>
            <a:cs typeface="Arial" pitchFamily="34" charset="0"/>
          </a:endParaRPr>
        </a:p>
      </dgm:t>
    </dgm:pt>
    <dgm:pt modelId="{FF96F6AD-39A2-4F05-867E-E319B32E4D59}">
      <dgm:prSet custT="1">
        <dgm:style>
          <a:lnRef idx="3">
            <a:schemeClr val="lt1"/>
          </a:lnRef>
          <a:fillRef idx="1">
            <a:schemeClr val="accent6"/>
          </a:fillRef>
          <a:effectRef idx="1">
            <a:schemeClr val="accent6"/>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Not too much detail—just the relevant facts.</a:t>
          </a:r>
        </a:p>
      </dgm:t>
    </dgm:pt>
    <dgm:pt modelId="{152E1A84-C23E-4A10-A4A1-6D94B948BFE8}" type="parTrans" cxnId="{E0550F26-2E23-43E7-80C3-A34BB08DDDAB}">
      <dgm:prSet/>
      <dgm:spPr/>
      <dgm:t>
        <a:bodyPr/>
        <a:lstStyle/>
        <a:p>
          <a:endParaRPr lang="en-AU" sz="1000">
            <a:latin typeface="Arial" pitchFamily="34" charset="0"/>
            <a:cs typeface="Arial" pitchFamily="34" charset="0"/>
          </a:endParaRPr>
        </a:p>
      </dgm:t>
    </dgm:pt>
    <dgm:pt modelId="{AAAB452C-5BA0-435A-9F03-124EFC3776FE}" type="sibTrans" cxnId="{E0550F26-2E23-43E7-80C3-A34BB08DDDAB}">
      <dgm:prSet/>
      <dgm:spPr/>
      <dgm:t>
        <a:bodyPr/>
        <a:lstStyle/>
        <a:p>
          <a:endParaRPr lang="en-AU" sz="1000">
            <a:latin typeface="Arial" pitchFamily="34" charset="0"/>
            <a:cs typeface="Arial" pitchFamily="34" charset="0"/>
          </a:endParaRPr>
        </a:p>
      </dgm:t>
    </dgm:pt>
    <dgm:pt modelId="{A221A4C5-B036-4A1F-AF22-E2B3D476CD8D}">
      <dgm:prSet custT="1">
        <dgm:style>
          <a:lnRef idx="3">
            <a:schemeClr val="lt1"/>
          </a:lnRef>
          <a:fillRef idx="1">
            <a:schemeClr val="accent6"/>
          </a:fillRef>
          <a:effectRef idx="1">
            <a:schemeClr val="accent6"/>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Recognition, acknowledge-ment and encouraging feedback.</a:t>
          </a:r>
          <a:endParaRPr lang="en-US" sz="1000" dirty="0">
            <a:latin typeface="Arial" pitchFamily="34" charset="0"/>
            <a:cs typeface="Arial" pitchFamily="34" charset="0"/>
          </a:endParaRPr>
        </a:p>
      </dgm:t>
    </dgm:pt>
    <dgm:pt modelId="{F053F33A-F074-4BC5-B967-1CDFE1BA342D}" type="parTrans" cxnId="{77D5FCE9-B9AD-466C-BD16-B91B7C31F502}">
      <dgm:prSet/>
      <dgm:spPr/>
      <dgm:t>
        <a:bodyPr/>
        <a:lstStyle/>
        <a:p>
          <a:endParaRPr lang="en-AU" sz="1000">
            <a:latin typeface="Arial" pitchFamily="34" charset="0"/>
            <a:cs typeface="Arial" pitchFamily="34" charset="0"/>
          </a:endParaRPr>
        </a:p>
      </dgm:t>
    </dgm:pt>
    <dgm:pt modelId="{0D064ABF-F09B-40B7-BFAB-56A6B6D45C93}" type="sibTrans" cxnId="{77D5FCE9-B9AD-466C-BD16-B91B7C31F502}">
      <dgm:prSet/>
      <dgm:spPr/>
      <dgm:t>
        <a:bodyPr/>
        <a:lstStyle/>
        <a:p>
          <a:endParaRPr lang="en-AU" sz="1000">
            <a:latin typeface="Arial" pitchFamily="34" charset="0"/>
            <a:cs typeface="Arial" pitchFamily="34" charset="0"/>
          </a:endParaRPr>
        </a:p>
      </dgm:t>
    </dgm:pt>
    <dgm:pt modelId="{F9DA4FAD-83BD-4C3B-AFAD-5FEE688BE0F9}">
      <dgm:prSet custT="1">
        <dgm:style>
          <a:lnRef idx="3">
            <a:schemeClr val="lt1"/>
          </a:lnRef>
          <a:fillRef idx="1">
            <a:schemeClr val="accent6"/>
          </a:fillRef>
          <a:effectRef idx="1">
            <a:schemeClr val="accent6"/>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Loss of respect or reputation.</a:t>
          </a:r>
          <a:endParaRPr lang="en-US" sz="1000" dirty="0">
            <a:latin typeface="Arial" pitchFamily="34" charset="0"/>
            <a:cs typeface="Arial" pitchFamily="34" charset="0"/>
          </a:endParaRPr>
        </a:p>
      </dgm:t>
    </dgm:pt>
    <dgm:pt modelId="{D72F8780-F9A3-4B92-A499-600F76F82BA4}" type="parTrans" cxnId="{A8669EF1-3162-4626-AE1D-A3692E03A285}">
      <dgm:prSet/>
      <dgm:spPr/>
      <dgm:t>
        <a:bodyPr/>
        <a:lstStyle/>
        <a:p>
          <a:endParaRPr lang="en-AU" sz="1000">
            <a:latin typeface="Arial" pitchFamily="34" charset="0"/>
            <a:cs typeface="Arial" pitchFamily="34" charset="0"/>
          </a:endParaRPr>
        </a:p>
      </dgm:t>
    </dgm:pt>
    <dgm:pt modelId="{52422350-E75B-4E21-BA72-19C2781E77F0}" type="sibTrans" cxnId="{A8669EF1-3162-4626-AE1D-A3692E03A285}">
      <dgm:prSet/>
      <dgm:spPr/>
      <dgm:t>
        <a:bodyPr/>
        <a:lstStyle/>
        <a:p>
          <a:endParaRPr lang="en-AU" sz="1000">
            <a:latin typeface="Arial" pitchFamily="34" charset="0"/>
            <a:cs typeface="Arial" pitchFamily="34" charset="0"/>
          </a:endParaRPr>
        </a:p>
      </dgm:t>
    </dgm:pt>
    <dgm:pt modelId="{170E59BE-2E45-46AD-BF61-6F6E124C2FB2}">
      <dgm:prSet custT="1">
        <dgm:style>
          <a:lnRef idx="3">
            <a:schemeClr val="lt1"/>
          </a:lnRef>
          <a:fillRef idx="1">
            <a:schemeClr val="accent6"/>
          </a:fillRef>
          <a:effectRef idx="1">
            <a:schemeClr val="accent6"/>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Having to analyze or research too much detailed information.</a:t>
          </a:r>
        </a:p>
      </dgm:t>
    </dgm:pt>
    <dgm:pt modelId="{C3635C45-2FAF-46EC-8DA1-BFF23BB62F4A}" type="parTrans" cxnId="{A599C7DE-2C6A-4DDA-8EF5-13B50C102B16}">
      <dgm:prSet/>
      <dgm:spPr/>
      <dgm:t>
        <a:bodyPr/>
        <a:lstStyle/>
        <a:p>
          <a:endParaRPr lang="en-AU" sz="1000">
            <a:latin typeface="Arial" pitchFamily="34" charset="0"/>
            <a:cs typeface="Arial" pitchFamily="34" charset="0"/>
          </a:endParaRPr>
        </a:p>
      </dgm:t>
    </dgm:pt>
    <dgm:pt modelId="{D42E1F41-2839-43E8-AC35-BA90C7EE3C05}" type="sibTrans" cxnId="{A599C7DE-2C6A-4DDA-8EF5-13B50C102B16}">
      <dgm:prSet/>
      <dgm:spPr/>
      <dgm:t>
        <a:bodyPr/>
        <a:lstStyle/>
        <a:p>
          <a:endParaRPr lang="en-AU" sz="1000">
            <a:latin typeface="Arial" pitchFamily="34" charset="0"/>
            <a:cs typeface="Arial" pitchFamily="34" charset="0"/>
          </a:endParaRPr>
        </a:p>
      </dgm:t>
    </dgm:pt>
    <dgm:pt modelId="{762453AC-562F-439B-8438-E2AA168FF4DB}">
      <dgm:prSet custT="1">
        <dgm:style>
          <a:lnRef idx="3">
            <a:schemeClr val="lt1"/>
          </a:lnRef>
          <a:fillRef idx="1">
            <a:schemeClr val="accent6"/>
          </a:fillRef>
          <a:effectRef idx="1">
            <a:schemeClr val="accent6"/>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Confining routines, over commitment of time and lack of access to people.</a:t>
          </a:r>
        </a:p>
      </dgm:t>
    </dgm:pt>
    <dgm:pt modelId="{9B88AD85-4138-40F7-9296-65BCFCC8199E}" type="parTrans" cxnId="{0DC02FB5-A5ED-42B4-BFCB-800518EFA761}">
      <dgm:prSet/>
      <dgm:spPr/>
      <dgm:t>
        <a:bodyPr/>
        <a:lstStyle/>
        <a:p>
          <a:endParaRPr lang="en-AU" sz="1000">
            <a:latin typeface="Arial" pitchFamily="34" charset="0"/>
            <a:cs typeface="Arial" pitchFamily="34" charset="0"/>
          </a:endParaRPr>
        </a:p>
      </dgm:t>
    </dgm:pt>
    <dgm:pt modelId="{1E0E6E6C-9600-4BC6-8464-0718A8DE9035}" type="sibTrans" cxnId="{0DC02FB5-A5ED-42B4-BFCB-800518EFA761}">
      <dgm:prSet/>
      <dgm:spPr/>
      <dgm:t>
        <a:bodyPr/>
        <a:lstStyle/>
        <a:p>
          <a:endParaRPr lang="en-AU" sz="1000">
            <a:latin typeface="Arial" pitchFamily="34" charset="0"/>
            <a:cs typeface="Arial" pitchFamily="34" charset="0"/>
          </a:endParaRPr>
        </a:p>
      </dgm:t>
    </dgm:pt>
    <dgm:pt modelId="{ABDBB7DE-BFFB-45F2-B8FA-0CE801DFA21F}">
      <dgm:prSet phldrT="[Tex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4A35185F-0F7A-4D5C-9D5B-BB5515E83076}" type="parTrans" cxnId="{AB34B178-D920-4506-9E5F-1941B983EC29}">
      <dgm:prSet/>
      <dgm:spPr/>
      <dgm:t>
        <a:bodyPr/>
        <a:lstStyle/>
        <a:p>
          <a:endParaRPr lang="en-US"/>
        </a:p>
      </dgm:t>
    </dgm:pt>
    <dgm:pt modelId="{E439DE05-09DB-4B62-AAAB-26CE1C08E8DF}" type="sibTrans" cxnId="{AB34B178-D920-4506-9E5F-1941B983EC29}">
      <dgm:prSet/>
      <dgm:spPr/>
      <dgm:t>
        <a:bodyPr/>
        <a:lstStyle/>
        <a:p>
          <a:endParaRPr lang="en-US"/>
        </a:p>
      </dgm:t>
    </dgm:pt>
    <dgm:pt modelId="{1F20A253-57DB-4BDD-A718-4314F7DF55A5}">
      <dgm:prSet custT="1">
        <dgm:style>
          <a:lnRef idx="3">
            <a:schemeClr val="lt1"/>
          </a:lnRef>
          <a:fillRef idx="1">
            <a:schemeClr val="accent6"/>
          </a:fillRef>
          <a:effectRef idx="1">
            <a:schemeClr val="accent6"/>
          </a:effectRef>
          <a:fontRef idx="minor">
            <a:schemeClr val="lt1"/>
          </a:fontRef>
        </dgm:style>
      </dgm:prSet>
      <dgm:spPr>
        <a:solidFill>
          <a:srgbClr val="0000FF"/>
        </a:solidFill>
      </dgm:spPr>
      <dgm:t>
        <a:bodyPr lIns="18288" rIns="18288"/>
        <a:lstStyle/>
        <a:p>
          <a:endParaRPr lang="en-AU" sz="1000" dirty="0">
            <a:latin typeface="Arial" pitchFamily="34" charset="0"/>
            <a:cs typeface="Arial" pitchFamily="34" charset="0"/>
          </a:endParaRPr>
        </a:p>
      </dgm:t>
    </dgm:pt>
    <dgm:pt modelId="{74BA61DD-742B-4E6F-9023-12A55341C48B}" type="parTrans" cxnId="{E22AF373-5839-42BD-895A-B18EFCE28A71}">
      <dgm:prSet/>
      <dgm:spPr/>
      <dgm:t>
        <a:bodyPr/>
        <a:lstStyle/>
        <a:p>
          <a:endParaRPr lang="en-US"/>
        </a:p>
      </dgm:t>
    </dgm:pt>
    <dgm:pt modelId="{04A72C06-37A1-41EA-B263-82EC3F070EC4}" type="sibTrans" cxnId="{E22AF373-5839-42BD-895A-B18EFCE28A71}">
      <dgm:prSet/>
      <dgm:spPr/>
      <dgm:t>
        <a:bodyPr/>
        <a:lstStyle/>
        <a:p>
          <a:endParaRPr lang="en-US"/>
        </a:p>
      </dgm:t>
    </dgm:pt>
    <dgm:pt modelId="{0031222C-C0A7-4A1F-85D6-234E78BE4074}">
      <dgm:prSet phldrT="[Tex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419EF9EC-FD17-4BC4-9F15-96111CBB86B5}" type="parTrans" cxnId="{DD30ACDC-7B9F-4789-AED8-0E73058A1D9F}">
      <dgm:prSet/>
      <dgm:spPr/>
      <dgm:t>
        <a:bodyPr/>
        <a:lstStyle/>
        <a:p>
          <a:endParaRPr lang="en-US"/>
        </a:p>
      </dgm:t>
    </dgm:pt>
    <dgm:pt modelId="{16812F89-64FA-4779-9B99-AB81FA95FA22}" type="sibTrans" cxnId="{DD30ACDC-7B9F-4789-AED8-0E73058A1D9F}">
      <dgm:prSet/>
      <dgm:spPr/>
      <dgm:t>
        <a:bodyPr/>
        <a:lstStyle/>
        <a:p>
          <a:endParaRPr lang="en-US"/>
        </a:p>
      </dgm:t>
    </dgm:pt>
    <dgm:pt modelId="{B931730D-5688-46A0-9FC9-F1A7CB2D3071}">
      <dgm:prSet custT="1">
        <dgm:style>
          <a:lnRef idx="3">
            <a:schemeClr val="lt1"/>
          </a:lnRef>
          <a:fillRef idx="1">
            <a:schemeClr val="accent6"/>
          </a:fillRef>
          <a:effectRef idx="1">
            <a:schemeClr val="accent6"/>
          </a:effectRef>
          <a:fontRef idx="minor">
            <a:schemeClr val="lt1"/>
          </a:fontRef>
        </dgm:style>
      </dgm:prSet>
      <dgm:spPr>
        <a:solidFill>
          <a:srgbClr val="0000FF"/>
        </a:solidFill>
      </dgm:spPr>
      <dgm:t>
        <a:bodyPr lIns="18288" rIns="18288"/>
        <a:lstStyle/>
        <a:p>
          <a:endParaRPr lang="en-AU" sz="1000" dirty="0">
            <a:latin typeface="Arial" pitchFamily="34" charset="0"/>
            <a:cs typeface="Arial" pitchFamily="34" charset="0"/>
          </a:endParaRPr>
        </a:p>
      </dgm:t>
    </dgm:pt>
    <dgm:pt modelId="{EDB89E95-42FA-4544-BA2D-B051B1020ECD}" type="parTrans" cxnId="{47734F18-19BB-4498-9170-1DDEF1C85F59}">
      <dgm:prSet/>
      <dgm:spPr/>
      <dgm:t>
        <a:bodyPr/>
        <a:lstStyle/>
        <a:p>
          <a:endParaRPr lang="en-US"/>
        </a:p>
      </dgm:t>
    </dgm:pt>
    <dgm:pt modelId="{0BDBAE7E-E9F2-4F74-8262-A1832E38E5D8}" type="sibTrans" cxnId="{47734F18-19BB-4498-9170-1DDEF1C85F59}">
      <dgm:prSet/>
      <dgm:spPr/>
      <dgm:t>
        <a:bodyPr/>
        <a:lstStyle/>
        <a:p>
          <a:endParaRPr lang="en-US"/>
        </a:p>
      </dgm:t>
    </dgm:pt>
    <dgm:pt modelId="{34F4866F-6AF3-4226-B8C9-C59CA7ADD943}">
      <dgm:prSe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F59FB5CA-0C9E-42B0-B3A0-1093D76D2C19}" type="parTrans" cxnId="{ED9D9123-57F5-45BF-A977-04F0FE4844D9}">
      <dgm:prSet/>
      <dgm:spPr/>
      <dgm:t>
        <a:bodyPr/>
        <a:lstStyle/>
        <a:p>
          <a:endParaRPr lang="en-US"/>
        </a:p>
      </dgm:t>
    </dgm:pt>
    <dgm:pt modelId="{7FE7DDCD-3EE2-47C4-986A-04C05198BEBC}" type="sibTrans" cxnId="{ED9D9123-57F5-45BF-A977-04F0FE4844D9}">
      <dgm:prSet/>
      <dgm:spPr/>
      <dgm:t>
        <a:bodyPr/>
        <a:lstStyle/>
        <a:p>
          <a:endParaRPr lang="en-US"/>
        </a:p>
      </dgm:t>
    </dgm:pt>
    <dgm:pt modelId="{973421CA-CA11-4687-98F3-06C3A2BC6AE8}">
      <dgm:prSet phldrT="[Tex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D83CC486-58CA-47A5-84E0-D785EE188E55}" type="parTrans" cxnId="{DE8595BB-466B-4B76-9951-E31E52EFA325}">
      <dgm:prSet/>
      <dgm:spPr/>
      <dgm:t>
        <a:bodyPr/>
        <a:lstStyle/>
        <a:p>
          <a:endParaRPr lang="en-US"/>
        </a:p>
      </dgm:t>
    </dgm:pt>
    <dgm:pt modelId="{AFB94B63-8C1D-4401-B120-34EC98DB8A39}" type="sibTrans" cxnId="{DE8595BB-466B-4B76-9951-E31E52EFA325}">
      <dgm:prSet/>
      <dgm:spPr/>
      <dgm:t>
        <a:bodyPr/>
        <a:lstStyle/>
        <a:p>
          <a:endParaRPr lang="en-US"/>
        </a:p>
      </dgm:t>
    </dgm:pt>
    <dgm:pt modelId="{18784DE2-636A-429F-8D3E-16DE2EF0F2C7}">
      <dgm:prSet custT="1">
        <dgm:style>
          <a:lnRef idx="3">
            <a:schemeClr val="lt1"/>
          </a:lnRef>
          <a:fillRef idx="1">
            <a:schemeClr val="accent6"/>
          </a:fillRef>
          <a:effectRef idx="1">
            <a:schemeClr val="accent6"/>
          </a:effectRef>
          <a:fontRef idx="minor">
            <a:schemeClr val="lt1"/>
          </a:fontRef>
        </dgm:style>
      </dgm:prSet>
      <dgm:spPr>
        <a:solidFill>
          <a:srgbClr val="0000FF"/>
        </a:solidFill>
      </dgm:spPr>
      <dgm:t>
        <a:bodyPr lIns="18288" rIns="18288"/>
        <a:lstStyle/>
        <a:p>
          <a:endParaRPr lang="en-AU" sz="1000" dirty="0">
            <a:latin typeface="Arial" pitchFamily="34" charset="0"/>
            <a:cs typeface="Arial" pitchFamily="34" charset="0"/>
          </a:endParaRPr>
        </a:p>
      </dgm:t>
    </dgm:pt>
    <dgm:pt modelId="{2316CAB7-73E1-41DC-B9C1-9F8D073092B6}" type="parTrans" cxnId="{A4195BC1-DC35-4516-B7CD-4C2E50A57ACD}">
      <dgm:prSet/>
      <dgm:spPr/>
      <dgm:t>
        <a:bodyPr/>
        <a:lstStyle/>
        <a:p>
          <a:endParaRPr lang="en-US"/>
        </a:p>
      </dgm:t>
    </dgm:pt>
    <dgm:pt modelId="{FE5BB85E-F029-4B6E-AC19-2CCCB4178D3C}" type="sibTrans" cxnId="{A4195BC1-DC35-4516-B7CD-4C2E50A57ACD}">
      <dgm:prSet/>
      <dgm:spPr/>
      <dgm:t>
        <a:bodyPr/>
        <a:lstStyle/>
        <a:p>
          <a:endParaRPr lang="en-US"/>
        </a:p>
      </dgm:t>
    </dgm:pt>
    <dgm:pt modelId="{309D5C24-5B81-40A2-9893-E8FABA294E91}" type="pres">
      <dgm:prSet presAssocID="{AC85EF5B-4B66-46BC-8A5F-1FB4FD92CAC8}" presName="linearFlow" presStyleCnt="0">
        <dgm:presLayoutVars>
          <dgm:dir/>
          <dgm:animLvl val="lvl"/>
          <dgm:resizeHandles/>
        </dgm:presLayoutVars>
      </dgm:prSet>
      <dgm:spPr/>
    </dgm:pt>
    <dgm:pt modelId="{AFBB49E0-6219-4AFD-BF73-417ACF612391}" type="pres">
      <dgm:prSet presAssocID="{E200E2A0-6D06-4536-9D33-2C383E01DA8A}" presName="compositeNode" presStyleCnt="0">
        <dgm:presLayoutVars>
          <dgm:bulletEnabled val="1"/>
        </dgm:presLayoutVars>
      </dgm:prSet>
      <dgm:spPr/>
    </dgm:pt>
    <dgm:pt modelId="{C03B4ADC-0657-4398-8C70-FA6A46CFA154}" type="pres">
      <dgm:prSet presAssocID="{E200E2A0-6D06-4536-9D33-2C383E01DA8A}" presName="image" presStyleLbl="fgImgPlace1" presStyleIdx="0" presStyleCnt="5"/>
      <dgm:spPr>
        <a:blipFill>
          <a:blip xmlns:r="http://schemas.openxmlformats.org/officeDocument/2006/relationships" r:embed="rId1" cstate="print"/>
          <a:srcRect/>
          <a:stretch>
            <a:fillRect l="-24000" r="-24000"/>
          </a:stretch>
        </a:blipFill>
      </dgm:spPr>
    </dgm:pt>
    <dgm:pt modelId="{C90ED4CC-3BAB-49DB-A4E6-F1A96E44C7A9}" type="pres">
      <dgm:prSet presAssocID="{E200E2A0-6D06-4536-9D33-2C383E01DA8A}" presName="childNode" presStyleLbl="node1" presStyleIdx="0" presStyleCnt="5" custScaleX="122766" custScaleY="104222" custLinFactNeighborX="11161" custLinFactNeighborY="2531">
        <dgm:presLayoutVars>
          <dgm:bulletEnabled val="1"/>
        </dgm:presLayoutVars>
      </dgm:prSet>
      <dgm:spPr/>
    </dgm:pt>
    <dgm:pt modelId="{F3FDEB87-B214-441B-BEB4-D800E1A1DF9F}" type="pres">
      <dgm:prSet presAssocID="{E200E2A0-6D06-4536-9D33-2C383E01DA8A}" presName="parentNode" presStyleLbl="revTx" presStyleIdx="0" presStyleCnt="5">
        <dgm:presLayoutVars>
          <dgm:chMax val="0"/>
          <dgm:bulletEnabled val="1"/>
        </dgm:presLayoutVars>
      </dgm:prSet>
      <dgm:spPr/>
    </dgm:pt>
    <dgm:pt modelId="{34530EA4-F4E7-44EA-A7E6-4AD294ADFD3F}" type="pres">
      <dgm:prSet presAssocID="{5719CDBA-71D2-4DAE-9EBA-B61470E4A7A1}" presName="sibTrans" presStyleCnt="0"/>
      <dgm:spPr/>
    </dgm:pt>
    <dgm:pt modelId="{57D7D560-98CE-49CC-B790-9CA98E6E3640}" type="pres">
      <dgm:prSet presAssocID="{6E4AE6E5-E253-45EE-B0C9-E9058937E2E4}" presName="compositeNode" presStyleCnt="0">
        <dgm:presLayoutVars>
          <dgm:bulletEnabled val="1"/>
        </dgm:presLayoutVars>
      </dgm:prSet>
      <dgm:spPr/>
    </dgm:pt>
    <dgm:pt modelId="{8FA5F60D-41F4-4EB7-BD1D-B3AF16F41315}" type="pres">
      <dgm:prSet presAssocID="{6E4AE6E5-E253-45EE-B0C9-E9058937E2E4}" presName="image" presStyleLbl="fgImgPlace1" presStyleIdx="1" presStyleCnt="5"/>
      <dgm:spPr>
        <a:blipFill>
          <a:blip xmlns:r="http://schemas.openxmlformats.org/officeDocument/2006/relationships" r:embed="rId2" cstate="print"/>
          <a:srcRect/>
          <a:stretch>
            <a:fillRect l="-25000" r="-25000"/>
          </a:stretch>
        </a:blipFill>
      </dgm:spPr>
    </dgm:pt>
    <dgm:pt modelId="{F8268064-AA66-439C-8713-589A866DFD88}" type="pres">
      <dgm:prSet presAssocID="{6E4AE6E5-E253-45EE-B0C9-E9058937E2E4}" presName="childNode" presStyleLbl="node1" presStyleIdx="1" presStyleCnt="5" custScaleX="119317" custScaleY="104222" custLinFactNeighborX="11161" custLinFactNeighborY="2531">
        <dgm:presLayoutVars>
          <dgm:bulletEnabled val="1"/>
        </dgm:presLayoutVars>
      </dgm:prSet>
      <dgm:spPr/>
    </dgm:pt>
    <dgm:pt modelId="{ADE0E4E9-E745-4023-BDE4-8B29493E9559}" type="pres">
      <dgm:prSet presAssocID="{6E4AE6E5-E253-45EE-B0C9-E9058937E2E4}" presName="parentNode" presStyleLbl="revTx" presStyleIdx="1" presStyleCnt="5" custLinFactNeighborX="13800">
        <dgm:presLayoutVars>
          <dgm:chMax val="0"/>
          <dgm:bulletEnabled val="1"/>
        </dgm:presLayoutVars>
      </dgm:prSet>
      <dgm:spPr/>
    </dgm:pt>
    <dgm:pt modelId="{1954A825-FED0-4C9A-A02C-4CC506886D88}" type="pres">
      <dgm:prSet presAssocID="{39E1A7B3-563B-4D6E-B0BB-85A47E211146}" presName="sibTrans" presStyleCnt="0"/>
      <dgm:spPr/>
    </dgm:pt>
    <dgm:pt modelId="{5F1FD525-F64E-414C-8016-84A79570EBAA}" type="pres">
      <dgm:prSet presAssocID="{6075D4A5-61D0-4C11-B791-8FBD115116F3}" presName="compositeNode" presStyleCnt="0">
        <dgm:presLayoutVars>
          <dgm:bulletEnabled val="1"/>
        </dgm:presLayoutVars>
      </dgm:prSet>
      <dgm:spPr/>
    </dgm:pt>
    <dgm:pt modelId="{19D6070F-1D77-4D84-8199-22BD605BC38D}" type="pres">
      <dgm:prSet presAssocID="{6075D4A5-61D0-4C11-B791-8FBD115116F3}" presName="image" presStyleLbl="fgImgPlace1" presStyleIdx="2" presStyleCnt="5"/>
      <dgm:spPr>
        <a:blipFill>
          <a:blip xmlns:r="http://schemas.openxmlformats.org/officeDocument/2006/relationships" r:embed="rId3" cstate="print"/>
          <a:srcRect/>
          <a:stretch>
            <a:fillRect t="-13000" b="-13000"/>
          </a:stretch>
        </a:blipFill>
      </dgm:spPr>
    </dgm:pt>
    <dgm:pt modelId="{1E4604A0-064B-43A9-97D4-917E6D011DE8}" type="pres">
      <dgm:prSet presAssocID="{6075D4A5-61D0-4C11-B791-8FBD115116F3}" presName="childNode" presStyleLbl="node1" presStyleIdx="2" presStyleCnt="5" custScaleX="114071" custScaleY="104222" custLinFactNeighborX="7202" custLinFactNeighborY="2531">
        <dgm:presLayoutVars>
          <dgm:bulletEnabled val="1"/>
        </dgm:presLayoutVars>
      </dgm:prSet>
      <dgm:spPr/>
    </dgm:pt>
    <dgm:pt modelId="{BC55F826-777D-417C-9CE3-C0518F637579}" type="pres">
      <dgm:prSet presAssocID="{6075D4A5-61D0-4C11-B791-8FBD115116F3}" presName="parentNode" presStyleLbl="revTx" presStyleIdx="2" presStyleCnt="5">
        <dgm:presLayoutVars>
          <dgm:chMax val="0"/>
          <dgm:bulletEnabled val="1"/>
        </dgm:presLayoutVars>
      </dgm:prSet>
      <dgm:spPr/>
    </dgm:pt>
    <dgm:pt modelId="{4F0FAD96-E6D8-4FB4-9629-20665FB750F5}" type="pres">
      <dgm:prSet presAssocID="{F823E7CA-99C4-4733-9FD7-77E55AAD3911}" presName="sibTrans" presStyleCnt="0"/>
      <dgm:spPr/>
    </dgm:pt>
    <dgm:pt modelId="{284B0AD4-A6F4-47C2-A8D4-888AF94E63E1}" type="pres">
      <dgm:prSet presAssocID="{85AD3560-BE9A-4D83-9F0F-1F970B46FE55}" presName="compositeNode" presStyleCnt="0">
        <dgm:presLayoutVars>
          <dgm:bulletEnabled val="1"/>
        </dgm:presLayoutVars>
      </dgm:prSet>
      <dgm:spPr/>
    </dgm:pt>
    <dgm:pt modelId="{1DD24950-7C4A-457D-8810-A68074C32A0C}" type="pres">
      <dgm:prSet presAssocID="{85AD3560-BE9A-4D83-9F0F-1F970B46FE55}" presName="image" presStyleLbl="fgImgPlace1" presStyleIdx="3" presStyleCnt="5"/>
      <dgm:spPr>
        <a:blipFill>
          <a:blip xmlns:r="http://schemas.openxmlformats.org/officeDocument/2006/relationships" r:embed="rId4"/>
          <a:srcRect/>
          <a:stretch>
            <a:fillRect t="-20000" b="-20000"/>
          </a:stretch>
        </a:blipFill>
      </dgm:spPr>
    </dgm:pt>
    <dgm:pt modelId="{7B43C0C7-D925-43E0-B4B5-0E10A5A7FA51}" type="pres">
      <dgm:prSet presAssocID="{85AD3560-BE9A-4D83-9F0F-1F970B46FE55}" presName="childNode" presStyleLbl="node1" presStyleIdx="3" presStyleCnt="5" custScaleX="123508" custScaleY="104222" custLinFactNeighborX="11137" custLinFactNeighborY="2531">
        <dgm:presLayoutVars>
          <dgm:bulletEnabled val="1"/>
        </dgm:presLayoutVars>
      </dgm:prSet>
      <dgm:spPr/>
    </dgm:pt>
    <dgm:pt modelId="{9D4EBD52-638B-4BF9-9263-B64D7A171334}" type="pres">
      <dgm:prSet presAssocID="{85AD3560-BE9A-4D83-9F0F-1F970B46FE55}" presName="parentNode" presStyleLbl="revTx" presStyleIdx="3" presStyleCnt="5" custLinFactNeighborX="7877">
        <dgm:presLayoutVars>
          <dgm:chMax val="0"/>
          <dgm:bulletEnabled val="1"/>
        </dgm:presLayoutVars>
      </dgm:prSet>
      <dgm:spPr/>
    </dgm:pt>
    <dgm:pt modelId="{0F7C75D5-B3BB-4117-9D35-FCBEBF0D68A9}" type="pres">
      <dgm:prSet presAssocID="{55F4CAD1-6AF0-45B9-A809-CAC6A0C0668C}" presName="sibTrans" presStyleCnt="0"/>
      <dgm:spPr/>
    </dgm:pt>
    <dgm:pt modelId="{63F936B4-C381-4434-B460-4157086CD146}" type="pres">
      <dgm:prSet presAssocID="{4E14B0C8-4495-489D-9B08-543DB6BF4975}" presName="compositeNode" presStyleCnt="0">
        <dgm:presLayoutVars>
          <dgm:bulletEnabled val="1"/>
        </dgm:presLayoutVars>
      </dgm:prSet>
      <dgm:spPr/>
    </dgm:pt>
    <dgm:pt modelId="{FDB8B3ED-BB25-4472-8199-6179507849A6}" type="pres">
      <dgm:prSet presAssocID="{4E14B0C8-4495-489D-9B08-543DB6BF4975}" presName="image" presStyleLbl="fgImgPlace1" presStyleIdx="4" presStyleCnt="5"/>
      <dgm:spPr>
        <a:blipFill>
          <a:blip xmlns:r="http://schemas.openxmlformats.org/officeDocument/2006/relationships" r:embed="rId5"/>
          <a:srcRect/>
          <a:stretch>
            <a:fillRect t="-26000" b="-26000"/>
          </a:stretch>
        </a:blipFill>
      </dgm:spPr>
    </dgm:pt>
    <dgm:pt modelId="{FA1322A6-A128-4CF1-9145-DCB7681116DF}" type="pres">
      <dgm:prSet presAssocID="{4E14B0C8-4495-489D-9B08-543DB6BF4975}" presName="childNode" presStyleLbl="node1" presStyleIdx="4" presStyleCnt="5" custScaleX="118361" custScaleY="104222" custLinFactNeighborX="5939" custLinFactNeighborY="2531">
        <dgm:presLayoutVars>
          <dgm:bulletEnabled val="1"/>
        </dgm:presLayoutVars>
      </dgm:prSet>
      <dgm:spPr/>
    </dgm:pt>
    <dgm:pt modelId="{D9F9AA28-F6B6-4C4D-8EE9-2056D8AC642E}" type="pres">
      <dgm:prSet presAssocID="{4E14B0C8-4495-489D-9B08-543DB6BF4975}" presName="parentNode" presStyleLbl="revTx" presStyleIdx="4" presStyleCnt="5" custLinFactNeighborX="-11485">
        <dgm:presLayoutVars>
          <dgm:chMax val="0"/>
          <dgm:bulletEnabled val="1"/>
        </dgm:presLayoutVars>
      </dgm:prSet>
      <dgm:spPr/>
    </dgm:pt>
  </dgm:ptLst>
  <dgm:cxnLst>
    <dgm:cxn modelId="{26322D01-EAC2-43B5-9B62-6FC13BCAD48A}" srcId="{AC85EF5B-4B66-46BC-8A5F-1FB4FD92CAC8}" destId="{E200E2A0-6D06-4536-9D33-2C383E01DA8A}" srcOrd="0" destOrd="0" parTransId="{D8F41440-CBD6-496D-A921-08A9E2762652}" sibTransId="{5719CDBA-71D2-4DAE-9EBA-B61470E4A7A1}"/>
    <dgm:cxn modelId="{DC00AA03-20F2-4309-BEB8-7918499146C6}" srcId="{6E4AE6E5-E253-45EE-B0C9-E9058937E2E4}" destId="{C87FE2EE-D8FA-48B8-9FCC-5DC886A0A51C}" srcOrd="0" destOrd="0" parTransId="{0C3225C7-B548-4D27-9D32-F8B40B674071}" sibTransId="{D76F7CA3-E225-486F-9D57-011693D202F4}"/>
    <dgm:cxn modelId="{4BF93D0B-F4EF-4DF6-A141-9E3F9A6EFE10}" srcId="{AC85EF5B-4B66-46BC-8A5F-1FB4FD92CAC8}" destId="{6075D4A5-61D0-4C11-B791-8FBD115116F3}" srcOrd="2" destOrd="0" parTransId="{D61DE13C-A196-43D0-A50A-35E8E9739183}" sibTransId="{F823E7CA-99C4-4733-9FD7-77E55AAD3911}"/>
    <dgm:cxn modelId="{6AEEA40E-B7D0-4ADC-87A0-6B8D845FC875}" type="presOf" srcId="{8B152BBF-666A-472D-BEE9-2CD4F579DEC3}" destId="{FA1322A6-A128-4CF1-9145-DCB7681116DF}" srcOrd="0" destOrd="0" presId="urn:microsoft.com/office/officeart/2005/8/layout/hList2#15"/>
    <dgm:cxn modelId="{47734F18-19BB-4498-9170-1DDEF1C85F59}" srcId="{6E4AE6E5-E253-45EE-B0C9-E9058937E2E4}" destId="{B931730D-5688-46A0-9FC9-F1A7CB2D3071}" srcOrd="3" destOrd="0" parTransId="{EDB89E95-42FA-4544-BA2D-B051B1020ECD}" sibTransId="{0BDBAE7E-E9F2-4F74-8262-A1832E38E5D8}"/>
    <dgm:cxn modelId="{28785A1C-6A51-4DC1-98D0-798A221D74BD}" type="presOf" srcId="{34F4866F-6AF3-4226-B8C9-C59CA7ADD943}" destId="{1E4604A0-064B-43A9-97D4-917E6D011DE8}" srcOrd="0" destOrd="1" presId="urn:microsoft.com/office/officeart/2005/8/layout/hList2#15"/>
    <dgm:cxn modelId="{ED9D9123-57F5-45BF-A977-04F0FE4844D9}" srcId="{6075D4A5-61D0-4C11-B791-8FBD115116F3}" destId="{34F4866F-6AF3-4226-B8C9-C59CA7ADD943}" srcOrd="1" destOrd="0" parTransId="{F59FB5CA-0C9E-42B0-B3A0-1093D76D2C19}" sibTransId="{7FE7DDCD-3EE2-47C4-986A-04C05198BEBC}"/>
    <dgm:cxn modelId="{E0550F26-2E23-43E7-80C3-A34BB08DDDAB}" srcId="{6E4AE6E5-E253-45EE-B0C9-E9058937E2E4}" destId="{FF96F6AD-39A2-4F05-867E-E319B32E4D59}" srcOrd="2" destOrd="0" parTransId="{152E1A84-C23E-4A10-A4A1-6D94B948BFE8}" sibTransId="{AAAB452C-5BA0-435A-9F03-124EFC3776FE}"/>
    <dgm:cxn modelId="{55D92932-CE1A-4D16-B5AA-45E16C15223E}" type="presOf" srcId="{ABDBB7DE-BFFB-45F2-B8FA-0CE801DFA21F}" destId="{C90ED4CC-3BAB-49DB-A4E6-F1A96E44C7A9}" srcOrd="0" destOrd="1" presId="urn:microsoft.com/office/officeart/2005/8/layout/hList2#15"/>
    <dgm:cxn modelId="{8885DF34-20FB-4A4D-9DAF-895CD7B41D19}" type="presOf" srcId="{7F46A431-78C4-4F24-A1E2-4114F67582F3}" destId="{C90ED4CC-3BAB-49DB-A4E6-F1A96E44C7A9}" srcOrd="0" destOrd="5" presId="urn:microsoft.com/office/officeart/2005/8/layout/hList2#15"/>
    <dgm:cxn modelId="{F716F638-A993-43E6-BA19-CC8493E36E0F}" type="presOf" srcId="{762453AC-562F-439B-8438-E2AA168FF4DB}" destId="{FA1322A6-A128-4CF1-9145-DCB7681116DF}" srcOrd="0" destOrd="4" presId="urn:microsoft.com/office/officeart/2005/8/layout/hList2#15"/>
    <dgm:cxn modelId="{92A3723A-28A1-462A-BF20-5AF4B91A1620}" srcId="{E200E2A0-6D06-4536-9D33-2C383E01DA8A}" destId="{D0E52161-BB54-4D1C-8754-98B2472F4DAA}" srcOrd="0" destOrd="0" parTransId="{AC5E27F8-A17D-4E8B-BC17-E4B6482A0B0C}" sibTransId="{5E67E9A7-37E2-4562-8739-22B30874F36D}"/>
    <dgm:cxn modelId="{3B6AEE40-2BCD-49E0-8D8A-A333904FA5D0}" type="presOf" srcId="{170E59BE-2E45-46AD-BF61-6F6E124C2FB2}" destId="{FA1322A6-A128-4CF1-9145-DCB7681116DF}" srcOrd="0" destOrd="2" presId="urn:microsoft.com/office/officeart/2005/8/layout/hList2#15"/>
    <dgm:cxn modelId="{A63FA45F-550B-48E2-AF60-B34777635214}" type="presOf" srcId="{FF96F6AD-39A2-4F05-867E-E319B32E4D59}" destId="{F8268064-AA66-439C-8713-589A866DFD88}" srcOrd="0" destOrd="2" presId="urn:microsoft.com/office/officeart/2005/8/layout/hList2#15"/>
    <dgm:cxn modelId="{BC1E3E44-F025-4847-BFC6-2146D1307279}" type="presOf" srcId="{A221A4C5-B036-4A1F-AF22-E2B3D476CD8D}" destId="{F8268064-AA66-439C-8713-589A866DFD88}" srcOrd="0" destOrd="4" presId="urn:microsoft.com/office/officeart/2005/8/layout/hList2#15"/>
    <dgm:cxn modelId="{2EAB404A-747F-4A20-983F-216D6132BE6C}" type="presOf" srcId="{18784DE2-636A-429F-8D3E-16DE2EF0F2C7}" destId="{FA1322A6-A128-4CF1-9145-DCB7681116DF}" srcOrd="0" destOrd="3" presId="urn:microsoft.com/office/officeart/2005/8/layout/hList2#15"/>
    <dgm:cxn modelId="{6752F74D-3116-4866-98A5-FE817450B616}" type="presOf" srcId="{F9DA4FAD-83BD-4C3B-AFAD-5FEE688BE0F9}" destId="{1E4604A0-064B-43A9-97D4-917E6D011DE8}" srcOrd="0" destOrd="2" presId="urn:microsoft.com/office/officeart/2005/8/layout/hList2#15"/>
    <dgm:cxn modelId="{66B40351-5005-4D38-B626-CFD1725F29B0}" type="presOf" srcId="{9FBC79F0-DDE0-4B5A-9EB7-94121FD3E6A7}" destId="{C90ED4CC-3BAB-49DB-A4E6-F1A96E44C7A9}" srcOrd="0" destOrd="2" presId="urn:microsoft.com/office/officeart/2005/8/layout/hList2#15"/>
    <dgm:cxn modelId="{A8787052-C84E-4966-8D3F-4843810132E1}" type="presOf" srcId="{AC85EF5B-4B66-46BC-8A5F-1FB4FD92CAC8}" destId="{309D5C24-5B81-40A2-9893-E8FABA294E91}" srcOrd="0" destOrd="0" presId="urn:microsoft.com/office/officeart/2005/8/layout/hList2#15"/>
    <dgm:cxn modelId="{C5E27D52-2130-4881-8444-57E177A6DA06}" srcId="{E200E2A0-6D06-4536-9D33-2C383E01DA8A}" destId="{E1A23B52-F0F3-4E81-B22A-80BB1F50F131}" srcOrd="4" destOrd="0" parTransId="{B90C765C-5D88-4FDE-A956-ECA3A1B9AA84}" sibTransId="{F9CB15B6-AE1D-4B72-968C-6B88BD59265F}"/>
    <dgm:cxn modelId="{E22AF373-5839-42BD-895A-B18EFCE28A71}" srcId="{E200E2A0-6D06-4536-9D33-2C383E01DA8A}" destId="{1F20A253-57DB-4BDD-A718-4314F7DF55A5}" srcOrd="3" destOrd="0" parTransId="{74BA61DD-742B-4E6F-9023-12A55341C48B}" sibTransId="{04A72C06-37A1-41EA-B263-82EC3F070EC4}"/>
    <dgm:cxn modelId="{0767AC75-009C-4E30-9D2D-96D658F85435}" srcId="{E200E2A0-6D06-4536-9D33-2C383E01DA8A}" destId="{9FBC79F0-DDE0-4B5A-9EB7-94121FD3E6A7}" srcOrd="2" destOrd="0" parTransId="{15116BAF-2022-49EA-B17C-9E86D900FF73}" sibTransId="{528EC4B1-BDC2-45CF-BF5F-DAFF925E406B}"/>
    <dgm:cxn modelId="{AB34B178-D920-4506-9E5F-1941B983EC29}" srcId="{E200E2A0-6D06-4536-9D33-2C383E01DA8A}" destId="{ABDBB7DE-BFFB-45F2-B8FA-0CE801DFA21F}" srcOrd="1" destOrd="0" parTransId="{4A35185F-0F7A-4D5C-9D5B-BB5515E83076}" sibTransId="{E439DE05-09DB-4B62-AAAB-26CE1C08E8DF}"/>
    <dgm:cxn modelId="{5BC8EF7D-7330-4A16-ADD7-EEF9AD7F5F5B}" type="presOf" srcId="{D0E52161-BB54-4D1C-8754-98B2472F4DAA}" destId="{C90ED4CC-3BAB-49DB-A4E6-F1A96E44C7A9}" srcOrd="0" destOrd="0" presId="urn:microsoft.com/office/officeart/2005/8/layout/hList2#15"/>
    <dgm:cxn modelId="{28287680-D20E-4D1A-A7CE-B6793812FCDA}" type="presOf" srcId="{0031222C-C0A7-4A1F-85D6-234E78BE4074}" destId="{F8268064-AA66-439C-8713-589A866DFD88}" srcOrd="0" destOrd="1" presId="urn:microsoft.com/office/officeart/2005/8/layout/hList2#15"/>
    <dgm:cxn modelId="{166A0981-076E-4C5D-8754-C64518100158}" srcId="{85AD3560-BE9A-4D83-9F0F-1F970B46FE55}" destId="{422159EE-DDF3-4A00-9565-D6F85565DE4D}" srcOrd="0" destOrd="0" parTransId="{97E46E7C-8D55-4D95-8E74-49F07824F080}" sibTransId="{2A1CBBDA-C139-4C4D-9AD7-954B95519FEA}"/>
    <dgm:cxn modelId="{5CCBE491-F9D6-488E-802E-9E71B0441D05}" srcId="{AC85EF5B-4B66-46BC-8A5F-1FB4FD92CAC8}" destId="{4E14B0C8-4495-489D-9B08-543DB6BF4975}" srcOrd="4" destOrd="0" parTransId="{12655D8A-3508-4FB2-9013-51B0C29E7868}" sibTransId="{890CB3C6-02ED-44B9-B99E-D71461A94281}"/>
    <dgm:cxn modelId="{F044CB94-FCE5-49C9-A528-B95718ED7359}" type="presOf" srcId="{967AFF1B-54F0-4690-A0CC-3C780C1CB2CE}" destId="{1E4604A0-064B-43A9-97D4-917E6D011DE8}" srcOrd="0" destOrd="0" presId="urn:microsoft.com/office/officeart/2005/8/layout/hList2#15"/>
    <dgm:cxn modelId="{F484DBA4-0A21-40AF-8BDD-A98F2444C8CC}" type="presOf" srcId="{6E4AE6E5-E253-45EE-B0C9-E9058937E2E4}" destId="{ADE0E4E9-E745-4023-BDE4-8B29493E9559}" srcOrd="0" destOrd="0" presId="urn:microsoft.com/office/officeart/2005/8/layout/hList2#15"/>
    <dgm:cxn modelId="{BDD103A7-C96F-46A9-9610-ACC0D44885E3}" type="presOf" srcId="{422159EE-DDF3-4A00-9565-D6F85565DE4D}" destId="{7B43C0C7-D925-43E0-B4B5-0E10A5A7FA51}" srcOrd="0" destOrd="0" presId="urn:microsoft.com/office/officeart/2005/8/layout/hList2#15"/>
    <dgm:cxn modelId="{479F54B0-197A-4ADC-8C46-3C97D8AE81E0}" type="presOf" srcId="{973421CA-CA11-4687-98F3-06C3A2BC6AE8}" destId="{FA1322A6-A128-4CF1-9145-DCB7681116DF}" srcOrd="0" destOrd="1" presId="urn:microsoft.com/office/officeart/2005/8/layout/hList2#15"/>
    <dgm:cxn modelId="{0DC02FB5-A5ED-42B4-BFCB-800518EFA761}" srcId="{4E14B0C8-4495-489D-9B08-543DB6BF4975}" destId="{762453AC-562F-439B-8438-E2AA168FF4DB}" srcOrd="4" destOrd="0" parTransId="{9B88AD85-4138-40F7-9296-65BCFCC8199E}" sibTransId="{1E0E6E6C-9600-4BC6-8464-0718A8DE9035}"/>
    <dgm:cxn modelId="{2DCCC7B8-5C17-4997-AF53-29AFC19FA210}" type="presOf" srcId="{85AD3560-BE9A-4D83-9F0F-1F970B46FE55}" destId="{9D4EBD52-638B-4BF9-9263-B64D7A171334}" srcOrd="0" destOrd="0" presId="urn:microsoft.com/office/officeart/2005/8/layout/hList2#15"/>
    <dgm:cxn modelId="{DE8595BB-466B-4B76-9951-E31E52EFA325}" srcId="{4E14B0C8-4495-489D-9B08-543DB6BF4975}" destId="{973421CA-CA11-4687-98F3-06C3A2BC6AE8}" srcOrd="1" destOrd="0" parTransId="{D83CC486-58CA-47A5-84E0-D785EE188E55}" sibTransId="{AFB94B63-8C1D-4401-B120-34EC98DB8A39}"/>
    <dgm:cxn modelId="{9E57C3BD-C2C1-4C57-A7CC-21ACC5CC9998}" type="presOf" srcId="{E1A23B52-F0F3-4E81-B22A-80BB1F50F131}" destId="{C90ED4CC-3BAB-49DB-A4E6-F1A96E44C7A9}" srcOrd="0" destOrd="4" presId="urn:microsoft.com/office/officeart/2005/8/layout/hList2#15"/>
    <dgm:cxn modelId="{E57B37BE-6961-4340-B4FA-0CF6DDD0CC38}" type="presOf" srcId="{6075D4A5-61D0-4C11-B791-8FBD115116F3}" destId="{BC55F826-777D-417C-9CE3-C0518F637579}" srcOrd="0" destOrd="0" presId="urn:microsoft.com/office/officeart/2005/8/layout/hList2#15"/>
    <dgm:cxn modelId="{CB8CA7BE-774F-458C-8CE8-EED97D91DEA6}" type="presOf" srcId="{4E14B0C8-4495-489D-9B08-543DB6BF4975}" destId="{D9F9AA28-F6B6-4C4D-8EE9-2056D8AC642E}" srcOrd="0" destOrd="0" presId="urn:microsoft.com/office/officeart/2005/8/layout/hList2#15"/>
    <dgm:cxn modelId="{A4195BC1-DC35-4516-B7CD-4C2E50A57ACD}" srcId="{4E14B0C8-4495-489D-9B08-543DB6BF4975}" destId="{18784DE2-636A-429F-8D3E-16DE2EF0F2C7}" srcOrd="3" destOrd="0" parTransId="{2316CAB7-73E1-41DC-B9C1-9F8D073092B6}" sibTransId="{FE5BB85E-F029-4B6E-AC19-2CCCB4178D3C}"/>
    <dgm:cxn modelId="{EB2AEFD2-B1F1-42E1-86F1-407192534D8E}" srcId="{AC85EF5B-4B66-46BC-8A5F-1FB4FD92CAC8}" destId="{6E4AE6E5-E253-45EE-B0C9-E9058937E2E4}" srcOrd="1" destOrd="0" parTransId="{995AA064-BEE0-4392-A3C6-27A15DEBD74B}" sibTransId="{39E1A7B3-563B-4D6E-B0BB-85A47E211146}"/>
    <dgm:cxn modelId="{D3066ED8-1BE2-498A-8B40-3CC1E4DF6239}" srcId="{E200E2A0-6D06-4536-9D33-2C383E01DA8A}" destId="{7F46A431-78C4-4F24-A1E2-4114F67582F3}" srcOrd="5" destOrd="0" parTransId="{B02826F9-B879-4402-A21F-321293435652}" sibTransId="{FF1A93A6-C399-46F8-9758-E613222A1D81}"/>
    <dgm:cxn modelId="{DD30ACDC-7B9F-4789-AED8-0E73058A1D9F}" srcId="{6E4AE6E5-E253-45EE-B0C9-E9058937E2E4}" destId="{0031222C-C0A7-4A1F-85D6-234E78BE4074}" srcOrd="1" destOrd="0" parTransId="{419EF9EC-FD17-4BC4-9F15-96111CBB86B5}" sibTransId="{16812F89-64FA-4779-9B99-AB81FA95FA22}"/>
    <dgm:cxn modelId="{045221DE-80C6-434A-B30F-93109015E091}" srcId="{4E14B0C8-4495-489D-9B08-543DB6BF4975}" destId="{8B152BBF-666A-472D-BEE9-2CD4F579DEC3}" srcOrd="0" destOrd="0" parTransId="{FAEC871F-60FE-4B48-9DFC-A31692F6579B}" sibTransId="{C48B2C50-1959-408B-89FE-CAB359E0A720}"/>
    <dgm:cxn modelId="{A599C7DE-2C6A-4DDA-8EF5-13B50C102B16}" srcId="{4E14B0C8-4495-489D-9B08-543DB6BF4975}" destId="{170E59BE-2E45-46AD-BF61-6F6E124C2FB2}" srcOrd="2" destOrd="0" parTransId="{C3635C45-2FAF-46EC-8DA1-BFF23BB62F4A}" sibTransId="{D42E1F41-2839-43E8-AC35-BA90C7EE3C05}"/>
    <dgm:cxn modelId="{370928E1-F3AB-47CF-9203-C555DFAA57D1}" type="presOf" srcId="{B931730D-5688-46A0-9FC9-F1A7CB2D3071}" destId="{F8268064-AA66-439C-8713-589A866DFD88}" srcOrd="0" destOrd="3" presId="urn:microsoft.com/office/officeart/2005/8/layout/hList2#15"/>
    <dgm:cxn modelId="{DD0DB3E8-EEAC-4B72-9E31-CF53F414B691}" type="presOf" srcId="{E200E2A0-6D06-4536-9D33-2C383E01DA8A}" destId="{F3FDEB87-B214-441B-BEB4-D800E1A1DF9F}" srcOrd="0" destOrd="0" presId="urn:microsoft.com/office/officeart/2005/8/layout/hList2#15"/>
    <dgm:cxn modelId="{1500EBE8-7301-467D-A034-9B90EA9191B5}" type="presOf" srcId="{1F20A253-57DB-4BDD-A718-4314F7DF55A5}" destId="{C90ED4CC-3BAB-49DB-A4E6-F1A96E44C7A9}" srcOrd="0" destOrd="3" presId="urn:microsoft.com/office/officeart/2005/8/layout/hList2#15"/>
    <dgm:cxn modelId="{77D5FCE9-B9AD-466C-BD16-B91B7C31F502}" srcId="{6E4AE6E5-E253-45EE-B0C9-E9058937E2E4}" destId="{A221A4C5-B036-4A1F-AF22-E2B3D476CD8D}" srcOrd="4" destOrd="0" parTransId="{F053F33A-F074-4BC5-B967-1CDFE1BA342D}" sibTransId="{0D064ABF-F09B-40B7-BFAB-56A6B6D45C93}"/>
    <dgm:cxn modelId="{A8669EF1-3162-4626-AE1D-A3692E03A285}" srcId="{6075D4A5-61D0-4C11-B791-8FBD115116F3}" destId="{F9DA4FAD-83BD-4C3B-AFAD-5FEE688BE0F9}" srcOrd="2" destOrd="0" parTransId="{D72F8780-F9A3-4B92-A499-600F76F82BA4}" sibTransId="{52422350-E75B-4E21-BA72-19C2781E77F0}"/>
    <dgm:cxn modelId="{80A03AF8-666E-4FEB-8491-E31F23E88CFA}" srcId="{AC85EF5B-4B66-46BC-8A5F-1FB4FD92CAC8}" destId="{85AD3560-BE9A-4D83-9F0F-1F970B46FE55}" srcOrd="3" destOrd="0" parTransId="{DCA303C1-EE2A-48FD-AC63-D166AF39FD92}" sibTransId="{55F4CAD1-6AF0-45B9-A809-CAC6A0C0668C}"/>
    <dgm:cxn modelId="{D5021AFD-3C60-4DB1-85C2-A7FD381ECB5C}" srcId="{6075D4A5-61D0-4C11-B791-8FBD115116F3}" destId="{967AFF1B-54F0-4690-A0CC-3C780C1CB2CE}" srcOrd="0" destOrd="0" parTransId="{AC59BE6F-B83E-4DA7-8FA2-5DBE07C763DA}" sibTransId="{D6910863-C6FC-46F5-992D-3E33C49307EB}"/>
    <dgm:cxn modelId="{444F4BFD-8EC3-4815-A955-983D6DAC2375}" type="presOf" srcId="{C87FE2EE-D8FA-48B8-9FCC-5DC886A0A51C}" destId="{F8268064-AA66-439C-8713-589A866DFD88}" srcOrd="0" destOrd="0" presId="urn:microsoft.com/office/officeart/2005/8/layout/hList2#15"/>
    <dgm:cxn modelId="{8382BAD8-0522-49CC-8C01-04ABF8052F66}" type="presParOf" srcId="{309D5C24-5B81-40A2-9893-E8FABA294E91}" destId="{AFBB49E0-6219-4AFD-BF73-417ACF612391}" srcOrd="0" destOrd="0" presId="urn:microsoft.com/office/officeart/2005/8/layout/hList2#15"/>
    <dgm:cxn modelId="{E4A04BA3-3B27-41B4-A870-37D5533DCF9A}" type="presParOf" srcId="{AFBB49E0-6219-4AFD-BF73-417ACF612391}" destId="{C03B4ADC-0657-4398-8C70-FA6A46CFA154}" srcOrd="0" destOrd="0" presId="urn:microsoft.com/office/officeart/2005/8/layout/hList2#15"/>
    <dgm:cxn modelId="{32A169CC-DB8D-4010-98E1-F682A4F4F93E}" type="presParOf" srcId="{AFBB49E0-6219-4AFD-BF73-417ACF612391}" destId="{C90ED4CC-3BAB-49DB-A4E6-F1A96E44C7A9}" srcOrd="1" destOrd="0" presId="urn:microsoft.com/office/officeart/2005/8/layout/hList2#15"/>
    <dgm:cxn modelId="{5ABAC298-F1EB-4BC9-A889-CA1DFF1B3313}" type="presParOf" srcId="{AFBB49E0-6219-4AFD-BF73-417ACF612391}" destId="{F3FDEB87-B214-441B-BEB4-D800E1A1DF9F}" srcOrd="2" destOrd="0" presId="urn:microsoft.com/office/officeart/2005/8/layout/hList2#15"/>
    <dgm:cxn modelId="{92B7F707-138E-4BAF-83C7-A7D134498864}" type="presParOf" srcId="{309D5C24-5B81-40A2-9893-E8FABA294E91}" destId="{34530EA4-F4E7-44EA-A7E6-4AD294ADFD3F}" srcOrd="1" destOrd="0" presId="urn:microsoft.com/office/officeart/2005/8/layout/hList2#15"/>
    <dgm:cxn modelId="{D38CC44E-8024-45BD-AAE2-AF35ABA13851}" type="presParOf" srcId="{309D5C24-5B81-40A2-9893-E8FABA294E91}" destId="{57D7D560-98CE-49CC-B790-9CA98E6E3640}" srcOrd="2" destOrd="0" presId="urn:microsoft.com/office/officeart/2005/8/layout/hList2#15"/>
    <dgm:cxn modelId="{836FBF23-2F34-4B13-BF72-2C07A7304AD4}" type="presParOf" srcId="{57D7D560-98CE-49CC-B790-9CA98E6E3640}" destId="{8FA5F60D-41F4-4EB7-BD1D-B3AF16F41315}" srcOrd="0" destOrd="0" presId="urn:microsoft.com/office/officeart/2005/8/layout/hList2#15"/>
    <dgm:cxn modelId="{620F8661-2035-426A-9285-00F4875DAC00}" type="presParOf" srcId="{57D7D560-98CE-49CC-B790-9CA98E6E3640}" destId="{F8268064-AA66-439C-8713-589A866DFD88}" srcOrd="1" destOrd="0" presId="urn:microsoft.com/office/officeart/2005/8/layout/hList2#15"/>
    <dgm:cxn modelId="{4DEBB051-5759-416A-8765-22B77F924DFA}" type="presParOf" srcId="{57D7D560-98CE-49CC-B790-9CA98E6E3640}" destId="{ADE0E4E9-E745-4023-BDE4-8B29493E9559}" srcOrd="2" destOrd="0" presId="urn:microsoft.com/office/officeart/2005/8/layout/hList2#15"/>
    <dgm:cxn modelId="{F33826AC-CCFE-4A89-A541-ED59369BC89E}" type="presParOf" srcId="{309D5C24-5B81-40A2-9893-E8FABA294E91}" destId="{1954A825-FED0-4C9A-A02C-4CC506886D88}" srcOrd="3" destOrd="0" presId="urn:microsoft.com/office/officeart/2005/8/layout/hList2#15"/>
    <dgm:cxn modelId="{FD216150-1D1A-479D-B525-5F19551CF4B9}" type="presParOf" srcId="{309D5C24-5B81-40A2-9893-E8FABA294E91}" destId="{5F1FD525-F64E-414C-8016-84A79570EBAA}" srcOrd="4" destOrd="0" presId="urn:microsoft.com/office/officeart/2005/8/layout/hList2#15"/>
    <dgm:cxn modelId="{20C74789-7FDE-40A8-B14A-F471B79A6761}" type="presParOf" srcId="{5F1FD525-F64E-414C-8016-84A79570EBAA}" destId="{19D6070F-1D77-4D84-8199-22BD605BC38D}" srcOrd="0" destOrd="0" presId="urn:microsoft.com/office/officeart/2005/8/layout/hList2#15"/>
    <dgm:cxn modelId="{10D4CF88-1C62-4272-8323-C147121A3BFA}" type="presParOf" srcId="{5F1FD525-F64E-414C-8016-84A79570EBAA}" destId="{1E4604A0-064B-43A9-97D4-917E6D011DE8}" srcOrd="1" destOrd="0" presId="urn:microsoft.com/office/officeart/2005/8/layout/hList2#15"/>
    <dgm:cxn modelId="{4DE28DB3-4473-4EBE-BC04-BDF9E4AC6AA5}" type="presParOf" srcId="{5F1FD525-F64E-414C-8016-84A79570EBAA}" destId="{BC55F826-777D-417C-9CE3-C0518F637579}" srcOrd="2" destOrd="0" presId="urn:microsoft.com/office/officeart/2005/8/layout/hList2#15"/>
    <dgm:cxn modelId="{546FE236-F60A-492C-A7BE-882650D21B59}" type="presParOf" srcId="{309D5C24-5B81-40A2-9893-E8FABA294E91}" destId="{4F0FAD96-E6D8-4FB4-9629-20665FB750F5}" srcOrd="5" destOrd="0" presId="urn:microsoft.com/office/officeart/2005/8/layout/hList2#15"/>
    <dgm:cxn modelId="{7DD8BFAA-A1C7-4BCE-9289-3AE9273BF4DE}" type="presParOf" srcId="{309D5C24-5B81-40A2-9893-E8FABA294E91}" destId="{284B0AD4-A6F4-47C2-A8D4-888AF94E63E1}" srcOrd="6" destOrd="0" presId="urn:microsoft.com/office/officeart/2005/8/layout/hList2#15"/>
    <dgm:cxn modelId="{BDE2FB59-BAD0-4D9F-BE71-BEC06F0F0F0D}" type="presParOf" srcId="{284B0AD4-A6F4-47C2-A8D4-888AF94E63E1}" destId="{1DD24950-7C4A-457D-8810-A68074C32A0C}" srcOrd="0" destOrd="0" presId="urn:microsoft.com/office/officeart/2005/8/layout/hList2#15"/>
    <dgm:cxn modelId="{409BAFEC-0C01-404F-9A8C-84B249EBD791}" type="presParOf" srcId="{284B0AD4-A6F4-47C2-A8D4-888AF94E63E1}" destId="{7B43C0C7-D925-43E0-B4B5-0E10A5A7FA51}" srcOrd="1" destOrd="0" presId="urn:microsoft.com/office/officeart/2005/8/layout/hList2#15"/>
    <dgm:cxn modelId="{6965EAE5-231A-49CA-B121-7C711376680A}" type="presParOf" srcId="{284B0AD4-A6F4-47C2-A8D4-888AF94E63E1}" destId="{9D4EBD52-638B-4BF9-9263-B64D7A171334}" srcOrd="2" destOrd="0" presId="urn:microsoft.com/office/officeart/2005/8/layout/hList2#15"/>
    <dgm:cxn modelId="{7417AF2B-5468-4E6D-B0DF-2A46030F6E1E}" type="presParOf" srcId="{309D5C24-5B81-40A2-9893-E8FABA294E91}" destId="{0F7C75D5-B3BB-4117-9D35-FCBEBF0D68A9}" srcOrd="7" destOrd="0" presId="urn:microsoft.com/office/officeart/2005/8/layout/hList2#15"/>
    <dgm:cxn modelId="{4897FFA5-79CD-4A53-91EB-BCF9372BB592}" type="presParOf" srcId="{309D5C24-5B81-40A2-9893-E8FABA294E91}" destId="{63F936B4-C381-4434-B460-4157086CD146}" srcOrd="8" destOrd="0" presId="urn:microsoft.com/office/officeart/2005/8/layout/hList2#15"/>
    <dgm:cxn modelId="{3E7E007F-8AF3-49AB-A5DF-39369FEFA139}" type="presParOf" srcId="{63F936B4-C381-4434-B460-4157086CD146}" destId="{FDB8B3ED-BB25-4472-8199-6179507849A6}" srcOrd="0" destOrd="0" presId="urn:microsoft.com/office/officeart/2005/8/layout/hList2#15"/>
    <dgm:cxn modelId="{4D105CE2-A1E5-40D8-9E7C-1BD2924BE6F6}" type="presParOf" srcId="{63F936B4-C381-4434-B460-4157086CD146}" destId="{FA1322A6-A128-4CF1-9145-DCB7681116DF}" srcOrd="1" destOrd="0" presId="urn:microsoft.com/office/officeart/2005/8/layout/hList2#15"/>
    <dgm:cxn modelId="{0CFFE20B-8464-43E0-AEBB-371FEAFC430E}" type="presParOf" srcId="{63F936B4-C381-4434-B460-4157086CD146}" destId="{D9F9AA28-F6B6-4C4D-8EE9-2056D8AC642E}" srcOrd="2" destOrd="0" presId="urn:microsoft.com/office/officeart/2005/8/layout/hList2#1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85EF5B-4B66-46BC-8A5F-1FB4FD92CAC8}" type="doc">
      <dgm:prSet loTypeId="urn:microsoft.com/office/officeart/2005/8/layout/hList2#19" loCatId="list" qsTypeId="urn:microsoft.com/office/officeart/2005/8/quickstyle/simple1" qsCatId="simple" csTypeId="urn:microsoft.com/office/officeart/2005/8/colors/accent1_2" csCatId="accent1" phldr="1"/>
      <dgm:spPr/>
      <dgm:t>
        <a:bodyPr/>
        <a:lstStyle/>
        <a:p>
          <a:endParaRPr lang="en-AU"/>
        </a:p>
      </dgm:t>
    </dgm:pt>
    <dgm:pt modelId="{E200E2A0-6D06-4536-9D33-2C383E01DA8A}">
      <dgm:prSet phldrT="[Text]" custT="1"/>
      <dgm:spPr/>
      <dgm:t>
        <a:bodyPr/>
        <a:lstStyle/>
        <a:p>
          <a:r>
            <a:rPr lang="en-AU" sz="1000" dirty="0">
              <a:latin typeface="Arial" pitchFamily="34" charset="0"/>
              <a:cs typeface="Arial" pitchFamily="34" charset="0"/>
            </a:rPr>
            <a:t>Wants – Workplace</a:t>
          </a:r>
        </a:p>
      </dgm:t>
    </dgm:pt>
    <dgm:pt modelId="{D8F41440-CBD6-496D-A921-08A9E2762652}" type="parTrans" cxnId="{26322D01-EAC2-43B5-9B62-6FC13BCAD48A}">
      <dgm:prSet/>
      <dgm:spPr/>
      <dgm:t>
        <a:bodyPr/>
        <a:lstStyle/>
        <a:p>
          <a:endParaRPr lang="en-AU" sz="1000">
            <a:latin typeface="Arial" pitchFamily="34" charset="0"/>
            <a:cs typeface="Arial" pitchFamily="34" charset="0"/>
          </a:endParaRPr>
        </a:p>
      </dgm:t>
    </dgm:pt>
    <dgm:pt modelId="{5719CDBA-71D2-4DAE-9EBA-B61470E4A7A1}" type="sibTrans" cxnId="{26322D01-EAC2-43B5-9B62-6FC13BCAD48A}">
      <dgm:prSet/>
      <dgm:spPr/>
      <dgm:t>
        <a:bodyPr/>
        <a:lstStyle/>
        <a:p>
          <a:endParaRPr lang="en-AU" sz="1000">
            <a:latin typeface="Arial" pitchFamily="34" charset="0"/>
            <a:cs typeface="Arial" pitchFamily="34" charset="0"/>
          </a:endParaRPr>
        </a:p>
      </dgm:t>
    </dgm:pt>
    <dgm:pt modelId="{D0E52161-BB54-4D1C-8754-98B2472F4DAA}">
      <dgm:prSet phldrT="[Tex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Opportunity to meet their goals with desire for precision, accuracy and quality.</a:t>
          </a:r>
        </a:p>
      </dgm:t>
    </dgm:pt>
    <dgm:pt modelId="{AC5E27F8-A17D-4E8B-BC17-E4B6482A0B0C}" type="parTrans" cxnId="{92A3723A-28A1-462A-BF20-5AF4B91A1620}">
      <dgm:prSet/>
      <dgm:spPr/>
      <dgm:t>
        <a:bodyPr/>
        <a:lstStyle/>
        <a:p>
          <a:endParaRPr lang="en-AU" sz="1000">
            <a:latin typeface="Arial" pitchFamily="34" charset="0"/>
            <a:cs typeface="Arial" pitchFamily="34" charset="0"/>
          </a:endParaRPr>
        </a:p>
      </dgm:t>
    </dgm:pt>
    <dgm:pt modelId="{5E67E9A7-37E2-4562-8739-22B30874F36D}" type="sibTrans" cxnId="{92A3723A-28A1-462A-BF20-5AF4B91A1620}">
      <dgm:prSet/>
      <dgm:spPr/>
      <dgm:t>
        <a:bodyPr/>
        <a:lstStyle/>
        <a:p>
          <a:endParaRPr lang="en-AU" sz="1000">
            <a:latin typeface="Arial" pitchFamily="34" charset="0"/>
            <a:cs typeface="Arial" pitchFamily="34" charset="0"/>
          </a:endParaRPr>
        </a:p>
      </dgm:t>
    </dgm:pt>
    <dgm:pt modelId="{6E4AE6E5-E253-45EE-B0C9-E9058937E2E4}">
      <dgm:prSet phldrT="[Text]" custT="1"/>
      <dgm:spPr/>
      <dgm:t>
        <a:bodyPr/>
        <a:lstStyle/>
        <a:p>
          <a:r>
            <a:rPr lang="en-AU" sz="1000" dirty="0">
              <a:latin typeface="Arial" pitchFamily="34" charset="0"/>
              <a:cs typeface="Arial" pitchFamily="34" charset="0"/>
            </a:rPr>
            <a:t>Wants – Teammates</a:t>
          </a:r>
        </a:p>
      </dgm:t>
    </dgm:pt>
    <dgm:pt modelId="{995AA064-BEE0-4392-A3C6-27A15DEBD74B}" type="parTrans" cxnId="{EB2AEFD2-B1F1-42E1-86F1-407192534D8E}">
      <dgm:prSet/>
      <dgm:spPr/>
      <dgm:t>
        <a:bodyPr/>
        <a:lstStyle/>
        <a:p>
          <a:endParaRPr lang="en-AU" sz="1000">
            <a:latin typeface="Arial" pitchFamily="34" charset="0"/>
            <a:cs typeface="Arial" pitchFamily="34" charset="0"/>
          </a:endParaRPr>
        </a:p>
      </dgm:t>
    </dgm:pt>
    <dgm:pt modelId="{39E1A7B3-563B-4D6E-B0BB-85A47E211146}" type="sibTrans" cxnId="{EB2AEFD2-B1F1-42E1-86F1-407192534D8E}">
      <dgm:prSet/>
      <dgm:spPr/>
      <dgm:t>
        <a:bodyPr/>
        <a:lstStyle/>
        <a:p>
          <a:endParaRPr lang="en-AU" sz="1000">
            <a:latin typeface="Arial" pitchFamily="34" charset="0"/>
            <a:cs typeface="Arial" pitchFamily="34" charset="0"/>
          </a:endParaRPr>
        </a:p>
      </dgm:t>
    </dgm:pt>
    <dgm:pt modelId="{C87FE2EE-D8FA-48B8-9FCC-5DC886A0A51C}">
      <dgm:prSet phldrT="[Tex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A high degree of reliability in performance so that goals can be met.</a:t>
          </a:r>
        </a:p>
      </dgm:t>
    </dgm:pt>
    <dgm:pt modelId="{0C3225C7-B548-4D27-9D32-F8B40B674071}" type="parTrans" cxnId="{DC00AA03-20F2-4309-BEB8-7918499146C6}">
      <dgm:prSet/>
      <dgm:spPr/>
      <dgm:t>
        <a:bodyPr/>
        <a:lstStyle/>
        <a:p>
          <a:endParaRPr lang="en-AU" sz="1000">
            <a:latin typeface="Arial" pitchFamily="34" charset="0"/>
            <a:cs typeface="Arial" pitchFamily="34" charset="0"/>
          </a:endParaRPr>
        </a:p>
      </dgm:t>
    </dgm:pt>
    <dgm:pt modelId="{D76F7CA3-E225-486F-9D57-011693D202F4}" type="sibTrans" cxnId="{DC00AA03-20F2-4309-BEB8-7918499146C6}">
      <dgm:prSet/>
      <dgm:spPr/>
      <dgm:t>
        <a:bodyPr/>
        <a:lstStyle/>
        <a:p>
          <a:endParaRPr lang="en-AU" sz="1000">
            <a:latin typeface="Arial" pitchFamily="34" charset="0"/>
            <a:cs typeface="Arial" pitchFamily="34" charset="0"/>
          </a:endParaRPr>
        </a:p>
      </dgm:t>
    </dgm:pt>
    <dgm:pt modelId="{6075D4A5-61D0-4C11-B791-8FBD115116F3}">
      <dgm:prSet phldrT="[Text]" custT="1"/>
      <dgm:spPr/>
      <dgm:t>
        <a:bodyPr/>
        <a:lstStyle/>
        <a:p>
          <a:r>
            <a:rPr lang="en-AU" sz="1000" dirty="0">
              <a:latin typeface="Arial" pitchFamily="34" charset="0"/>
              <a:cs typeface="Arial" pitchFamily="34" charset="0"/>
            </a:rPr>
            <a:t>Fears</a:t>
          </a:r>
        </a:p>
      </dgm:t>
    </dgm:pt>
    <dgm:pt modelId="{D61DE13C-A196-43D0-A50A-35E8E9739183}" type="parTrans" cxnId="{4BF93D0B-F4EF-4DF6-A141-9E3F9A6EFE10}">
      <dgm:prSet/>
      <dgm:spPr/>
      <dgm:t>
        <a:bodyPr/>
        <a:lstStyle/>
        <a:p>
          <a:endParaRPr lang="en-AU" sz="1000">
            <a:latin typeface="Arial" pitchFamily="34" charset="0"/>
            <a:cs typeface="Arial" pitchFamily="34" charset="0"/>
          </a:endParaRPr>
        </a:p>
      </dgm:t>
    </dgm:pt>
    <dgm:pt modelId="{F823E7CA-99C4-4733-9FD7-77E55AAD3911}" type="sibTrans" cxnId="{4BF93D0B-F4EF-4DF6-A141-9E3F9A6EFE10}">
      <dgm:prSet/>
      <dgm:spPr/>
      <dgm:t>
        <a:bodyPr/>
        <a:lstStyle/>
        <a:p>
          <a:endParaRPr lang="en-AU" sz="1000">
            <a:latin typeface="Arial" pitchFamily="34" charset="0"/>
            <a:cs typeface="Arial" pitchFamily="34" charset="0"/>
          </a:endParaRPr>
        </a:p>
      </dgm:t>
    </dgm:pt>
    <dgm:pt modelId="{8B152BBF-666A-472D-BEE9-2CD4F579DEC3}">
      <dgm:prSet phldrT="[Tex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Having their time wasted on issues they feel are not relevant to them.</a:t>
          </a:r>
        </a:p>
      </dgm:t>
    </dgm:pt>
    <dgm:pt modelId="{FAEC871F-60FE-4B48-9DFC-A31692F6579B}" type="parTrans" cxnId="{045221DE-80C6-434A-B30F-93109015E091}">
      <dgm:prSet/>
      <dgm:spPr/>
      <dgm:t>
        <a:bodyPr/>
        <a:lstStyle/>
        <a:p>
          <a:endParaRPr lang="en-AU" sz="1000">
            <a:latin typeface="Arial" pitchFamily="34" charset="0"/>
            <a:cs typeface="Arial" pitchFamily="34" charset="0"/>
          </a:endParaRPr>
        </a:p>
      </dgm:t>
    </dgm:pt>
    <dgm:pt modelId="{C48B2C50-1959-408B-89FE-CAB359E0A720}" type="sibTrans" cxnId="{045221DE-80C6-434A-B30F-93109015E091}">
      <dgm:prSet/>
      <dgm:spPr/>
      <dgm:t>
        <a:bodyPr/>
        <a:lstStyle/>
        <a:p>
          <a:endParaRPr lang="en-AU" sz="1000">
            <a:latin typeface="Arial" pitchFamily="34" charset="0"/>
            <a:cs typeface="Arial" pitchFamily="34" charset="0"/>
          </a:endParaRPr>
        </a:p>
      </dgm:t>
    </dgm:pt>
    <dgm:pt modelId="{4E14B0C8-4495-489D-9B08-543DB6BF4975}">
      <dgm:prSet phldrT="[Text]" custT="1"/>
      <dgm:spPr/>
      <dgm:t>
        <a:bodyPr/>
        <a:lstStyle/>
        <a:p>
          <a:r>
            <a:rPr lang="en-AU" sz="1000" dirty="0">
              <a:latin typeface="Arial" pitchFamily="34" charset="0"/>
              <a:cs typeface="Arial" pitchFamily="34" charset="0"/>
            </a:rPr>
            <a:t>What Alienates Me</a:t>
          </a:r>
        </a:p>
      </dgm:t>
    </dgm:pt>
    <dgm:pt modelId="{12655D8A-3508-4FB2-9013-51B0C29E7868}" type="parTrans" cxnId="{5CCBE491-F9D6-488E-802E-9E71B0441D05}">
      <dgm:prSet/>
      <dgm:spPr/>
      <dgm:t>
        <a:bodyPr/>
        <a:lstStyle/>
        <a:p>
          <a:endParaRPr lang="en-AU" sz="1000">
            <a:latin typeface="Arial" pitchFamily="34" charset="0"/>
            <a:cs typeface="Arial" pitchFamily="34" charset="0"/>
          </a:endParaRPr>
        </a:p>
      </dgm:t>
    </dgm:pt>
    <dgm:pt modelId="{890CB3C6-02ED-44B9-B99E-D71461A94281}" type="sibTrans" cxnId="{5CCBE491-F9D6-488E-802E-9E71B0441D05}">
      <dgm:prSet/>
      <dgm:spPr/>
      <dgm:t>
        <a:bodyPr/>
        <a:lstStyle/>
        <a:p>
          <a:endParaRPr lang="en-AU" sz="1000">
            <a:latin typeface="Arial" pitchFamily="34" charset="0"/>
            <a:cs typeface="Arial" pitchFamily="34" charset="0"/>
          </a:endParaRPr>
        </a:p>
      </dgm:t>
    </dgm:pt>
    <dgm:pt modelId="{85AD3560-BE9A-4D83-9F0F-1F970B46FE55}">
      <dgm:prSet phldrT="[Text]" custT="1"/>
      <dgm:spPr/>
      <dgm:t>
        <a:bodyPr/>
        <a:lstStyle/>
        <a:p>
          <a:r>
            <a:rPr lang="en-AU" sz="1000" dirty="0">
              <a:latin typeface="Arial" pitchFamily="34" charset="0"/>
              <a:cs typeface="Arial" pitchFamily="34" charset="0"/>
            </a:rPr>
            <a:t>Decision-Making Style</a:t>
          </a:r>
        </a:p>
      </dgm:t>
    </dgm:pt>
    <dgm:pt modelId="{DCA303C1-EE2A-48FD-AC63-D166AF39FD92}" type="parTrans" cxnId="{80A03AF8-666E-4FEB-8491-E31F23E88CFA}">
      <dgm:prSet/>
      <dgm:spPr/>
      <dgm:t>
        <a:bodyPr/>
        <a:lstStyle/>
        <a:p>
          <a:endParaRPr lang="en-AU" sz="1000">
            <a:latin typeface="Arial" pitchFamily="34" charset="0"/>
            <a:cs typeface="Arial" pitchFamily="34" charset="0"/>
          </a:endParaRPr>
        </a:p>
      </dgm:t>
    </dgm:pt>
    <dgm:pt modelId="{55F4CAD1-6AF0-45B9-A809-CAC6A0C0668C}" type="sibTrans" cxnId="{80A03AF8-666E-4FEB-8491-E31F23E88CFA}">
      <dgm:prSet/>
      <dgm:spPr/>
      <dgm:t>
        <a:bodyPr/>
        <a:lstStyle/>
        <a:p>
          <a:endParaRPr lang="en-AU" sz="1000">
            <a:latin typeface="Arial" pitchFamily="34" charset="0"/>
            <a:cs typeface="Arial" pitchFamily="34" charset="0"/>
          </a:endParaRPr>
        </a:p>
      </dgm:t>
    </dgm:pt>
    <dgm:pt modelId="{422159EE-DDF3-4A00-9565-D6F85565DE4D}">
      <dgm:prSet phldrT="[Tex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They are capable of making quick and confident decisions if the risks are minimized through superior planning and analysis and they are aware of the options.</a:t>
          </a:r>
        </a:p>
      </dgm:t>
    </dgm:pt>
    <dgm:pt modelId="{97E46E7C-8D55-4D95-8E74-49F07824F080}" type="parTrans" cxnId="{166A0981-076E-4C5D-8754-C64518100158}">
      <dgm:prSet/>
      <dgm:spPr/>
      <dgm:t>
        <a:bodyPr/>
        <a:lstStyle/>
        <a:p>
          <a:endParaRPr lang="en-AU" sz="1000">
            <a:latin typeface="Arial" pitchFamily="34" charset="0"/>
            <a:cs typeface="Arial" pitchFamily="34" charset="0"/>
          </a:endParaRPr>
        </a:p>
      </dgm:t>
    </dgm:pt>
    <dgm:pt modelId="{2A1CBBDA-C139-4C4D-9AD7-954B95519FEA}" type="sibTrans" cxnId="{166A0981-076E-4C5D-8754-C64518100158}">
      <dgm:prSet/>
      <dgm:spPr/>
      <dgm:t>
        <a:bodyPr/>
        <a:lstStyle/>
        <a:p>
          <a:endParaRPr lang="en-AU" sz="1000">
            <a:latin typeface="Arial" pitchFamily="34" charset="0"/>
            <a:cs typeface="Arial" pitchFamily="34" charset="0"/>
          </a:endParaRPr>
        </a:p>
      </dgm:t>
    </dgm:pt>
    <dgm:pt modelId="{967AFF1B-54F0-4690-A0CC-3C780C1CB2CE}">
      <dgm:prSe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Making poor decisions that will hinder them from reaching their goals.</a:t>
          </a:r>
        </a:p>
      </dgm:t>
    </dgm:pt>
    <dgm:pt modelId="{AC59BE6F-B83E-4DA7-8FA2-5DBE07C763DA}" type="parTrans" cxnId="{D5021AFD-3C60-4DB1-85C2-A7FD381ECB5C}">
      <dgm:prSet/>
      <dgm:spPr/>
      <dgm:t>
        <a:bodyPr/>
        <a:lstStyle/>
        <a:p>
          <a:endParaRPr lang="en-AU" sz="1000">
            <a:latin typeface="Arial" pitchFamily="34" charset="0"/>
            <a:cs typeface="Arial" pitchFamily="34" charset="0"/>
          </a:endParaRPr>
        </a:p>
      </dgm:t>
    </dgm:pt>
    <dgm:pt modelId="{D6910863-C6FC-46F5-992D-3E33C49307EB}" type="sibTrans" cxnId="{D5021AFD-3C60-4DB1-85C2-A7FD381ECB5C}">
      <dgm:prSet/>
      <dgm:spPr/>
      <dgm:t>
        <a:bodyPr/>
        <a:lstStyle/>
        <a:p>
          <a:endParaRPr lang="en-AU" sz="1000">
            <a:latin typeface="Arial" pitchFamily="34" charset="0"/>
            <a:cs typeface="Arial" pitchFamily="34" charset="0"/>
          </a:endParaRPr>
        </a:p>
      </dgm:t>
    </dgm:pt>
    <dgm:pt modelId="{2C969E2B-0A78-44C6-990B-B6AFD31B8D7C}">
      <dgm:prSet custT="1">
        <dgm:style>
          <a:lnRef idx="3">
            <a:schemeClr val="lt1"/>
          </a:lnRef>
          <a:fillRef idx="1">
            <a:schemeClr val="accent2"/>
          </a:fillRef>
          <a:effectRef idx="1">
            <a:schemeClr val="accent2"/>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To be able to lead in situations where achieving results in a challenging environment is a priority. </a:t>
          </a:r>
        </a:p>
      </dgm:t>
    </dgm:pt>
    <dgm:pt modelId="{03BEA3B1-B52C-4F08-B6BA-E2B73F27986C}" type="parTrans" cxnId="{AE0A2555-FA3D-41FB-86D0-2C57E0B53734}">
      <dgm:prSet/>
      <dgm:spPr/>
      <dgm:t>
        <a:bodyPr/>
        <a:lstStyle/>
        <a:p>
          <a:endParaRPr lang="en-AU" sz="1000">
            <a:latin typeface="Arial" pitchFamily="34" charset="0"/>
            <a:cs typeface="Arial" pitchFamily="34" charset="0"/>
          </a:endParaRPr>
        </a:p>
      </dgm:t>
    </dgm:pt>
    <dgm:pt modelId="{E4E26C84-6044-4CB2-88E7-8F01EC0604B2}" type="sibTrans" cxnId="{AE0A2555-FA3D-41FB-86D0-2C57E0B53734}">
      <dgm:prSet/>
      <dgm:spPr/>
      <dgm:t>
        <a:bodyPr/>
        <a:lstStyle/>
        <a:p>
          <a:endParaRPr lang="en-AU" sz="1000">
            <a:latin typeface="Arial" pitchFamily="34" charset="0"/>
            <a:cs typeface="Arial" pitchFamily="34" charset="0"/>
          </a:endParaRPr>
        </a:p>
      </dgm:t>
    </dgm:pt>
    <dgm:pt modelId="{2FAC619D-D897-4AD6-87DB-CF3F9CA7920E}">
      <dgm:prSet phldrT="[Tex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E9F4463E-1F5D-4EE7-92E4-ABD3C6EE6FE3}" type="parTrans" cxnId="{124964A1-C7EA-4C13-BD89-C45744A4CC83}">
      <dgm:prSet/>
      <dgm:spPr/>
      <dgm:t>
        <a:bodyPr/>
        <a:lstStyle/>
        <a:p>
          <a:endParaRPr lang="en-AU" sz="1000">
            <a:latin typeface="Arial" pitchFamily="34" charset="0"/>
            <a:cs typeface="Arial" pitchFamily="34" charset="0"/>
          </a:endParaRPr>
        </a:p>
      </dgm:t>
    </dgm:pt>
    <dgm:pt modelId="{52D12242-AE72-4BA5-83A3-492A18CE21BE}" type="sibTrans" cxnId="{124964A1-C7EA-4C13-BD89-C45744A4CC83}">
      <dgm:prSet/>
      <dgm:spPr/>
      <dgm:t>
        <a:bodyPr/>
        <a:lstStyle/>
        <a:p>
          <a:endParaRPr lang="en-AU" sz="1000">
            <a:latin typeface="Arial" pitchFamily="34" charset="0"/>
            <a:cs typeface="Arial" pitchFamily="34" charset="0"/>
          </a:endParaRPr>
        </a:p>
      </dgm:t>
    </dgm:pt>
    <dgm:pt modelId="{0B8FB37B-36FD-42FC-8A32-BE9C7948AC67}">
      <dgm:prSet custT="1">
        <dgm:style>
          <a:lnRef idx="3">
            <a:schemeClr val="lt1"/>
          </a:lnRef>
          <a:fillRef idx="1">
            <a:schemeClr val="accent2"/>
          </a:fillRef>
          <a:effectRef idx="1">
            <a:schemeClr val="accent2"/>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Organized and focused on the tasks at hand, and available for collaboration to achieve goals.</a:t>
          </a:r>
        </a:p>
      </dgm:t>
    </dgm:pt>
    <dgm:pt modelId="{690DDC14-524C-472F-8160-420CE4E1F5E1}" type="parTrans" cxnId="{DF69329F-F71E-4BA1-BC56-8F5FDA0F05F1}">
      <dgm:prSet/>
      <dgm:spPr/>
      <dgm:t>
        <a:bodyPr/>
        <a:lstStyle/>
        <a:p>
          <a:endParaRPr lang="en-AU" sz="1000">
            <a:latin typeface="Arial" pitchFamily="34" charset="0"/>
            <a:cs typeface="Arial" pitchFamily="34" charset="0"/>
          </a:endParaRPr>
        </a:p>
      </dgm:t>
    </dgm:pt>
    <dgm:pt modelId="{897D058B-E324-4E07-BEFD-C5A3571D7CEE}" type="sibTrans" cxnId="{DF69329F-F71E-4BA1-BC56-8F5FDA0F05F1}">
      <dgm:prSet/>
      <dgm:spPr/>
      <dgm:t>
        <a:bodyPr/>
        <a:lstStyle/>
        <a:p>
          <a:endParaRPr lang="en-AU" sz="1000">
            <a:latin typeface="Arial" pitchFamily="34" charset="0"/>
            <a:cs typeface="Arial" pitchFamily="34" charset="0"/>
          </a:endParaRPr>
        </a:p>
      </dgm:t>
    </dgm:pt>
    <dgm:pt modelId="{DBFF96B3-83AE-48FB-9298-3DF8525C111D}">
      <dgm:prSet phldrT="[Tex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D1BEC13B-3E45-4D24-8EF3-07A221D5C15A}" type="parTrans" cxnId="{E8C6A791-89F6-4CBA-8B90-CCD078887679}">
      <dgm:prSet/>
      <dgm:spPr/>
      <dgm:t>
        <a:bodyPr/>
        <a:lstStyle/>
        <a:p>
          <a:endParaRPr lang="en-AU" sz="1000">
            <a:latin typeface="Arial" pitchFamily="34" charset="0"/>
            <a:cs typeface="Arial" pitchFamily="34" charset="0"/>
          </a:endParaRPr>
        </a:p>
      </dgm:t>
    </dgm:pt>
    <dgm:pt modelId="{FA45C5E6-7299-47BF-9D7F-00ED474BBB48}" type="sibTrans" cxnId="{E8C6A791-89F6-4CBA-8B90-CCD078887679}">
      <dgm:prSet/>
      <dgm:spPr/>
      <dgm:t>
        <a:bodyPr/>
        <a:lstStyle/>
        <a:p>
          <a:endParaRPr lang="en-AU" sz="1000">
            <a:latin typeface="Arial" pitchFamily="34" charset="0"/>
            <a:cs typeface="Arial" pitchFamily="34" charset="0"/>
          </a:endParaRPr>
        </a:p>
      </dgm:t>
    </dgm:pt>
    <dgm:pt modelId="{A7EA837E-C9F0-44A7-8743-FA0AFC244691}">
      <dgm:prSet custT="1">
        <dgm:style>
          <a:lnRef idx="3">
            <a:schemeClr val="lt1"/>
          </a:lnRef>
          <a:fillRef idx="1">
            <a:schemeClr val="accent2"/>
          </a:fillRef>
          <a:effectRef idx="1">
            <a:schemeClr val="accent2"/>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Losing control of their working environment.</a:t>
          </a:r>
        </a:p>
      </dgm:t>
    </dgm:pt>
    <dgm:pt modelId="{38F8643E-78D1-45DF-A680-B2882892A3A7}" type="parTrans" cxnId="{FEFDFC2F-2C65-471A-BF29-2B5E030DC605}">
      <dgm:prSet/>
      <dgm:spPr/>
      <dgm:t>
        <a:bodyPr/>
        <a:lstStyle/>
        <a:p>
          <a:endParaRPr lang="en-AU" sz="1000">
            <a:latin typeface="Arial" pitchFamily="34" charset="0"/>
            <a:cs typeface="Arial" pitchFamily="34" charset="0"/>
          </a:endParaRPr>
        </a:p>
      </dgm:t>
    </dgm:pt>
    <dgm:pt modelId="{9CB7BC49-B3D4-48BE-8BDA-FAA2748BD0CE}" type="sibTrans" cxnId="{FEFDFC2F-2C65-471A-BF29-2B5E030DC605}">
      <dgm:prSet/>
      <dgm:spPr/>
      <dgm:t>
        <a:bodyPr/>
        <a:lstStyle/>
        <a:p>
          <a:endParaRPr lang="en-AU" sz="1000">
            <a:latin typeface="Arial" pitchFamily="34" charset="0"/>
            <a:cs typeface="Arial" pitchFamily="34" charset="0"/>
          </a:endParaRPr>
        </a:p>
      </dgm:t>
    </dgm:pt>
    <dgm:pt modelId="{29461E87-2719-4965-A503-8862DD2F6BF2}">
      <dgm:prSet custT="1">
        <dgm:style>
          <a:lnRef idx="3">
            <a:schemeClr val="lt1"/>
          </a:lnRef>
          <a:fillRef idx="1">
            <a:schemeClr val="accent2"/>
          </a:fillRef>
          <a:effectRef idx="1">
            <a:schemeClr val="accent2"/>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Having the solution to a problem without the authority to implement it. </a:t>
          </a:r>
        </a:p>
      </dgm:t>
    </dgm:pt>
    <dgm:pt modelId="{C13D5031-909D-47A0-BBFC-1B42A971C6A1}" type="parTrans" cxnId="{126FBD0D-06BF-483B-B8FB-98C187F28AFC}">
      <dgm:prSet/>
      <dgm:spPr/>
      <dgm:t>
        <a:bodyPr/>
        <a:lstStyle/>
        <a:p>
          <a:endParaRPr lang="en-AU" sz="1000">
            <a:latin typeface="Arial" pitchFamily="34" charset="0"/>
            <a:cs typeface="Arial" pitchFamily="34" charset="0"/>
          </a:endParaRPr>
        </a:p>
      </dgm:t>
    </dgm:pt>
    <dgm:pt modelId="{9E400351-87FE-48E9-9F24-39ABE7596D22}" type="sibTrans" cxnId="{126FBD0D-06BF-483B-B8FB-98C187F28AFC}">
      <dgm:prSet/>
      <dgm:spPr/>
      <dgm:t>
        <a:bodyPr/>
        <a:lstStyle/>
        <a:p>
          <a:endParaRPr lang="en-AU" sz="1000">
            <a:latin typeface="Arial" pitchFamily="34" charset="0"/>
            <a:cs typeface="Arial" pitchFamily="34" charset="0"/>
          </a:endParaRPr>
        </a:p>
      </dgm:t>
    </dgm:pt>
    <dgm:pt modelId="{5228B0F3-DE59-469D-B736-F09F953BC070}">
      <dgm:prSe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AF12D504-CF9C-4AD0-B2C6-AFBF195C4FA7}" type="parTrans" cxnId="{C4561851-4C7E-4DBC-B3AA-780E8180D008}">
      <dgm:prSet/>
      <dgm:spPr/>
      <dgm:t>
        <a:bodyPr/>
        <a:lstStyle/>
        <a:p>
          <a:endParaRPr lang="en-AU" sz="1000">
            <a:latin typeface="Arial" pitchFamily="34" charset="0"/>
            <a:cs typeface="Arial" pitchFamily="34" charset="0"/>
          </a:endParaRPr>
        </a:p>
      </dgm:t>
    </dgm:pt>
    <dgm:pt modelId="{BF11BB69-A320-4CCF-8D13-D3CF4EB354BF}" type="sibTrans" cxnId="{C4561851-4C7E-4DBC-B3AA-780E8180D008}">
      <dgm:prSet/>
      <dgm:spPr/>
      <dgm:t>
        <a:bodyPr/>
        <a:lstStyle/>
        <a:p>
          <a:endParaRPr lang="en-AU" sz="1000">
            <a:latin typeface="Arial" pitchFamily="34" charset="0"/>
            <a:cs typeface="Arial" pitchFamily="34" charset="0"/>
          </a:endParaRPr>
        </a:p>
      </dgm:t>
    </dgm:pt>
    <dgm:pt modelId="{9FE7286A-5CBB-48F3-9801-DDF0A79FBE91}">
      <dgm:prSet custT="1">
        <dgm:style>
          <a:lnRef idx="3">
            <a:schemeClr val="lt1"/>
          </a:lnRef>
          <a:fillRef idx="1">
            <a:schemeClr val="accent2"/>
          </a:fillRef>
          <a:effectRef idx="1">
            <a:schemeClr val="accent2"/>
          </a:effectRef>
          <a:fontRef idx="minor">
            <a:schemeClr val="lt1"/>
          </a:fontRef>
        </dgm:style>
      </dgm:prSet>
      <dgm:spPr>
        <a:solidFill>
          <a:srgbClr val="0000FF"/>
        </a:solidFill>
      </dgm:spPr>
      <dgm:t>
        <a:bodyPr lIns="18288" rIns="18288"/>
        <a:lstStyle/>
        <a:p>
          <a:endParaRPr lang="en-AU" sz="1000" dirty="0">
            <a:latin typeface="Arial" pitchFamily="34" charset="0"/>
            <a:cs typeface="Arial" pitchFamily="34" charset="0"/>
          </a:endParaRPr>
        </a:p>
      </dgm:t>
    </dgm:pt>
    <dgm:pt modelId="{7BFAC7F3-6498-4032-8506-ECEAF99F70D0}" type="parTrans" cxnId="{12E84DCF-6DD4-481F-9DAD-5F4D2C8C9899}">
      <dgm:prSet/>
      <dgm:spPr/>
      <dgm:t>
        <a:bodyPr/>
        <a:lstStyle/>
        <a:p>
          <a:endParaRPr lang="en-AU" sz="1000">
            <a:latin typeface="Arial" pitchFamily="34" charset="0"/>
            <a:cs typeface="Arial" pitchFamily="34" charset="0"/>
          </a:endParaRPr>
        </a:p>
      </dgm:t>
    </dgm:pt>
    <dgm:pt modelId="{049ADF1A-4ACF-4680-BD55-FAFA1A914EEA}" type="sibTrans" cxnId="{12E84DCF-6DD4-481F-9DAD-5F4D2C8C9899}">
      <dgm:prSet/>
      <dgm:spPr/>
      <dgm:t>
        <a:bodyPr/>
        <a:lstStyle/>
        <a:p>
          <a:endParaRPr lang="en-AU" sz="1000">
            <a:latin typeface="Arial" pitchFamily="34" charset="0"/>
            <a:cs typeface="Arial" pitchFamily="34" charset="0"/>
          </a:endParaRPr>
        </a:p>
      </dgm:t>
    </dgm:pt>
    <dgm:pt modelId="{90014368-206C-4EFA-8F1B-365D627A381F}">
      <dgm:prSet custT="1">
        <dgm:style>
          <a:lnRef idx="3">
            <a:schemeClr val="lt1"/>
          </a:lnRef>
          <a:fillRef idx="1">
            <a:schemeClr val="accent2"/>
          </a:fillRef>
          <a:effectRef idx="1">
            <a:schemeClr val="accent2"/>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Being given solutions based on gut instincts without research. </a:t>
          </a:r>
        </a:p>
      </dgm:t>
    </dgm:pt>
    <dgm:pt modelId="{98223A81-C6D4-46D3-9106-A2DAC56CA37A}" type="parTrans" cxnId="{93D28B29-01C5-472E-8980-4E854B400130}">
      <dgm:prSet/>
      <dgm:spPr/>
      <dgm:t>
        <a:bodyPr/>
        <a:lstStyle/>
        <a:p>
          <a:endParaRPr lang="en-AU" sz="1000">
            <a:latin typeface="Arial" pitchFamily="34" charset="0"/>
            <a:cs typeface="Arial" pitchFamily="34" charset="0"/>
          </a:endParaRPr>
        </a:p>
      </dgm:t>
    </dgm:pt>
    <dgm:pt modelId="{DA7E0A6C-1E6F-4F83-839C-B37F1313E131}" type="sibTrans" cxnId="{93D28B29-01C5-472E-8980-4E854B400130}">
      <dgm:prSet/>
      <dgm:spPr/>
      <dgm:t>
        <a:bodyPr/>
        <a:lstStyle/>
        <a:p>
          <a:endParaRPr lang="en-AU" sz="1000">
            <a:latin typeface="Arial" pitchFamily="34" charset="0"/>
            <a:cs typeface="Arial" pitchFamily="34" charset="0"/>
          </a:endParaRPr>
        </a:p>
      </dgm:t>
    </dgm:pt>
    <dgm:pt modelId="{F7130727-DE99-40E2-ACC0-1846038FF77D}">
      <dgm:prSet custT="1">
        <dgm:style>
          <a:lnRef idx="3">
            <a:schemeClr val="lt1"/>
          </a:lnRef>
          <a:fillRef idx="1">
            <a:schemeClr val="accent2"/>
          </a:fillRef>
          <a:effectRef idx="1">
            <a:schemeClr val="accent2"/>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Being persuaded to commit to solutions and plans that do not meet their goals and criteria.</a:t>
          </a:r>
        </a:p>
      </dgm:t>
    </dgm:pt>
    <dgm:pt modelId="{E77DEE45-62F7-4FA4-8F9B-15E69D628B58}" type="parTrans" cxnId="{B5C3D004-4345-47E7-94AF-14780B91029B}">
      <dgm:prSet/>
      <dgm:spPr/>
      <dgm:t>
        <a:bodyPr/>
        <a:lstStyle/>
        <a:p>
          <a:endParaRPr lang="en-AU" sz="1000">
            <a:latin typeface="Arial" pitchFamily="34" charset="0"/>
            <a:cs typeface="Arial" pitchFamily="34" charset="0"/>
          </a:endParaRPr>
        </a:p>
      </dgm:t>
    </dgm:pt>
    <dgm:pt modelId="{824A4F9D-987D-41B3-8324-25DE33D9BFCD}" type="sibTrans" cxnId="{B5C3D004-4345-47E7-94AF-14780B91029B}">
      <dgm:prSet/>
      <dgm:spPr/>
      <dgm:t>
        <a:bodyPr/>
        <a:lstStyle/>
        <a:p>
          <a:endParaRPr lang="en-AU" sz="1000">
            <a:latin typeface="Arial" pitchFamily="34" charset="0"/>
            <a:cs typeface="Arial" pitchFamily="34" charset="0"/>
          </a:endParaRPr>
        </a:p>
      </dgm:t>
    </dgm:pt>
    <dgm:pt modelId="{F739C1C9-7505-4BF2-AEB9-A79EEA77E11B}">
      <dgm:prSet phldrT="[Tex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75509E08-F28B-4AFE-A715-9AC7D72B7670}" type="parTrans" cxnId="{75B4FF52-ADFB-4E43-A13A-DC62AF290025}">
      <dgm:prSet/>
      <dgm:spPr/>
      <dgm:t>
        <a:bodyPr/>
        <a:lstStyle/>
        <a:p>
          <a:endParaRPr lang="en-US"/>
        </a:p>
      </dgm:t>
    </dgm:pt>
    <dgm:pt modelId="{003CFA90-F806-4E52-8B66-19C0F8159B24}" type="sibTrans" cxnId="{75B4FF52-ADFB-4E43-A13A-DC62AF290025}">
      <dgm:prSet/>
      <dgm:spPr/>
      <dgm:t>
        <a:bodyPr/>
        <a:lstStyle/>
        <a:p>
          <a:endParaRPr lang="en-US"/>
        </a:p>
      </dgm:t>
    </dgm:pt>
    <dgm:pt modelId="{892A2A5A-6A5C-450E-BBD9-8E7FAE10A9FF}">
      <dgm:prSet custT="1">
        <dgm:style>
          <a:lnRef idx="3">
            <a:schemeClr val="lt1"/>
          </a:lnRef>
          <a:fillRef idx="1">
            <a:schemeClr val="accent2"/>
          </a:fillRef>
          <a:effectRef idx="1">
            <a:schemeClr val="accent2"/>
          </a:effectRef>
          <a:fontRef idx="minor">
            <a:schemeClr val="lt1"/>
          </a:fontRef>
        </dgm:style>
      </dgm:prSet>
      <dgm:spPr>
        <a:solidFill>
          <a:srgbClr val="0000FF"/>
        </a:solidFill>
      </dgm:spPr>
      <dgm:t>
        <a:bodyPr lIns="18288" rIns="18288"/>
        <a:lstStyle/>
        <a:p>
          <a:endParaRPr lang="en-AU" sz="1000" dirty="0">
            <a:latin typeface="Arial" pitchFamily="34" charset="0"/>
            <a:cs typeface="Arial" pitchFamily="34" charset="0"/>
          </a:endParaRPr>
        </a:p>
      </dgm:t>
    </dgm:pt>
    <dgm:pt modelId="{E6C44890-5FB4-4867-AF68-EA5B5C2B2545}" type="parTrans" cxnId="{C60C3118-B538-431D-BC07-609B639DFA79}">
      <dgm:prSet/>
      <dgm:spPr/>
      <dgm:t>
        <a:bodyPr/>
        <a:lstStyle/>
        <a:p>
          <a:endParaRPr lang="en-US"/>
        </a:p>
      </dgm:t>
    </dgm:pt>
    <dgm:pt modelId="{A070B2AD-5B52-490F-B973-81793DD9C8E8}" type="sibTrans" cxnId="{C60C3118-B538-431D-BC07-609B639DFA79}">
      <dgm:prSet/>
      <dgm:spPr/>
      <dgm:t>
        <a:bodyPr/>
        <a:lstStyle/>
        <a:p>
          <a:endParaRPr lang="en-US"/>
        </a:p>
      </dgm:t>
    </dgm:pt>
    <dgm:pt modelId="{309D5C24-5B81-40A2-9893-E8FABA294E91}" type="pres">
      <dgm:prSet presAssocID="{AC85EF5B-4B66-46BC-8A5F-1FB4FD92CAC8}" presName="linearFlow" presStyleCnt="0">
        <dgm:presLayoutVars>
          <dgm:dir/>
          <dgm:animLvl val="lvl"/>
          <dgm:resizeHandles/>
        </dgm:presLayoutVars>
      </dgm:prSet>
      <dgm:spPr/>
    </dgm:pt>
    <dgm:pt modelId="{AFBB49E0-6219-4AFD-BF73-417ACF612391}" type="pres">
      <dgm:prSet presAssocID="{E200E2A0-6D06-4536-9D33-2C383E01DA8A}" presName="compositeNode" presStyleCnt="0">
        <dgm:presLayoutVars>
          <dgm:bulletEnabled val="1"/>
        </dgm:presLayoutVars>
      </dgm:prSet>
      <dgm:spPr/>
    </dgm:pt>
    <dgm:pt modelId="{C03B4ADC-0657-4398-8C70-FA6A46CFA154}" type="pres">
      <dgm:prSet presAssocID="{E200E2A0-6D06-4536-9D33-2C383E01DA8A}" presName="image" presStyleLbl="fgImgPlace1" presStyleIdx="0" presStyleCnt="5"/>
      <dgm:spPr>
        <a:blipFill>
          <a:blip xmlns:r="http://schemas.openxmlformats.org/officeDocument/2006/relationships" r:embed="rId1" cstate="print"/>
          <a:srcRect/>
          <a:stretch>
            <a:fillRect l="-24000" r="-24000"/>
          </a:stretch>
        </a:blipFill>
      </dgm:spPr>
    </dgm:pt>
    <dgm:pt modelId="{C90ED4CC-3BAB-49DB-A4E6-F1A96E44C7A9}" type="pres">
      <dgm:prSet presAssocID="{E200E2A0-6D06-4536-9D33-2C383E01DA8A}" presName="childNode" presStyleLbl="node1" presStyleIdx="0" presStyleCnt="5" custScaleX="122766" custScaleY="104222" custLinFactNeighborX="11161" custLinFactNeighborY="2531">
        <dgm:presLayoutVars>
          <dgm:bulletEnabled val="1"/>
        </dgm:presLayoutVars>
      </dgm:prSet>
      <dgm:spPr/>
    </dgm:pt>
    <dgm:pt modelId="{F3FDEB87-B214-441B-BEB4-D800E1A1DF9F}" type="pres">
      <dgm:prSet presAssocID="{E200E2A0-6D06-4536-9D33-2C383E01DA8A}" presName="parentNode" presStyleLbl="revTx" presStyleIdx="0" presStyleCnt="5">
        <dgm:presLayoutVars>
          <dgm:chMax val="0"/>
          <dgm:bulletEnabled val="1"/>
        </dgm:presLayoutVars>
      </dgm:prSet>
      <dgm:spPr/>
    </dgm:pt>
    <dgm:pt modelId="{34530EA4-F4E7-44EA-A7E6-4AD294ADFD3F}" type="pres">
      <dgm:prSet presAssocID="{5719CDBA-71D2-4DAE-9EBA-B61470E4A7A1}" presName="sibTrans" presStyleCnt="0"/>
      <dgm:spPr/>
    </dgm:pt>
    <dgm:pt modelId="{57D7D560-98CE-49CC-B790-9CA98E6E3640}" type="pres">
      <dgm:prSet presAssocID="{6E4AE6E5-E253-45EE-B0C9-E9058937E2E4}" presName="compositeNode" presStyleCnt="0">
        <dgm:presLayoutVars>
          <dgm:bulletEnabled val="1"/>
        </dgm:presLayoutVars>
      </dgm:prSet>
      <dgm:spPr/>
    </dgm:pt>
    <dgm:pt modelId="{8FA5F60D-41F4-4EB7-BD1D-B3AF16F41315}" type="pres">
      <dgm:prSet presAssocID="{6E4AE6E5-E253-45EE-B0C9-E9058937E2E4}" presName="image" presStyleLbl="fgImgPlace1" presStyleIdx="1" presStyleCnt="5"/>
      <dgm:spPr>
        <a:blipFill>
          <a:blip xmlns:r="http://schemas.openxmlformats.org/officeDocument/2006/relationships" r:embed="rId2" cstate="print"/>
          <a:srcRect/>
          <a:stretch>
            <a:fillRect l="-25000" r="-25000"/>
          </a:stretch>
        </a:blipFill>
      </dgm:spPr>
    </dgm:pt>
    <dgm:pt modelId="{F8268064-AA66-439C-8713-589A866DFD88}" type="pres">
      <dgm:prSet presAssocID="{6E4AE6E5-E253-45EE-B0C9-E9058937E2E4}" presName="childNode" presStyleLbl="node1" presStyleIdx="1" presStyleCnt="5" custScaleX="119317" custScaleY="104222" custLinFactNeighborX="11161" custLinFactNeighborY="2531">
        <dgm:presLayoutVars>
          <dgm:bulletEnabled val="1"/>
        </dgm:presLayoutVars>
      </dgm:prSet>
      <dgm:spPr/>
    </dgm:pt>
    <dgm:pt modelId="{ADE0E4E9-E745-4023-BDE4-8B29493E9559}" type="pres">
      <dgm:prSet presAssocID="{6E4AE6E5-E253-45EE-B0C9-E9058937E2E4}" presName="parentNode" presStyleLbl="revTx" presStyleIdx="1" presStyleCnt="5" custLinFactNeighborX="13800">
        <dgm:presLayoutVars>
          <dgm:chMax val="0"/>
          <dgm:bulletEnabled val="1"/>
        </dgm:presLayoutVars>
      </dgm:prSet>
      <dgm:spPr/>
    </dgm:pt>
    <dgm:pt modelId="{1954A825-FED0-4C9A-A02C-4CC506886D88}" type="pres">
      <dgm:prSet presAssocID="{39E1A7B3-563B-4D6E-B0BB-85A47E211146}" presName="sibTrans" presStyleCnt="0"/>
      <dgm:spPr/>
    </dgm:pt>
    <dgm:pt modelId="{5F1FD525-F64E-414C-8016-84A79570EBAA}" type="pres">
      <dgm:prSet presAssocID="{6075D4A5-61D0-4C11-B791-8FBD115116F3}" presName="compositeNode" presStyleCnt="0">
        <dgm:presLayoutVars>
          <dgm:bulletEnabled val="1"/>
        </dgm:presLayoutVars>
      </dgm:prSet>
      <dgm:spPr/>
    </dgm:pt>
    <dgm:pt modelId="{19D6070F-1D77-4D84-8199-22BD605BC38D}" type="pres">
      <dgm:prSet presAssocID="{6075D4A5-61D0-4C11-B791-8FBD115116F3}" presName="image" presStyleLbl="fgImgPlace1" presStyleIdx="2" presStyleCnt="5"/>
      <dgm:spPr>
        <a:blipFill>
          <a:blip xmlns:r="http://schemas.openxmlformats.org/officeDocument/2006/relationships" r:embed="rId3" cstate="print"/>
          <a:srcRect/>
          <a:stretch>
            <a:fillRect t="-13000" b="-13000"/>
          </a:stretch>
        </a:blipFill>
      </dgm:spPr>
    </dgm:pt>
    <dgm:pt modelId="{1E4604A0-064B-43A9-97D4-917E6D011DE8}" type="pres">
      <dgm:prSet presAssocID="{6075D4A5-61D0-4C11-B791-8FBD115116F3}" presName="childNode" presStyleLbl="node1" presStyleIdx="2" presStyleCnt="5" custScaleX="122667" custScaleY="104222" custLinFactNeighborX="7202" custLinFactNeighborY="2531">
        <dgm:presLayoutVars>
          <dgm:bulletEnabled val="1"/>
        </dgm:presLayoutVars>
      </dgm:prSet>
      <dgm:spPr/>
    </dgm:pt>
    <dgm:pt modelId="{BC55F826-777D-417C-9CE3-C0518F637579}" type="pres">
      <dgm:prSet presAssocID="{6075D4A5-61D0-4C11-B791-8FBD115116F3}" presName="parentNode" presStyleLbl="revTx" presStyleIdx="2" presStyleCnt="5" custLinFactNeighborX="-22431" custLinFactNeighborY="1266">
        <dgm:presLayoutVars>
          <dgm:chMax val="0"/>
          <dgm:bulletEnabled val="1"/>
        </dgm:presLayoutVars>
      </dgm:prSet>
      <dgm:spPr/>
    </dgm:pt>
    <dgm:pt modelId="{4F0FAD96-E6D8-4FB4-9629-20665FB750F5}" type="pres">
      <dgm:prSet presAssocID="{F823E7CA-99C4-4733-9FD7-77E55AAD3911}" presName="sibTrans" presStyleCnt="0"/>
      <dgm:spPr/>
    </dgm:pt>
    <dgm:pt modelId="{284B0AD4-A6F4-47C2-A8D4-888AF94E63E1}" type="pres">
      <dgm:prSet presAssocID="{85AD3560-BE9A-4D83-9F0F-1F970B46FE55}" presName="compositeNode" presStyleCnt="0">
        <dgm:presLayoutVars>
          <dgm:bulletEnabled val="1"/>
        </dgm:presLayoutVars>
      </dgm:prSet>
      <dgm:spPr/>
    </dgm:pt>
    <dgm:pt modelId="{1DD24950-7C4A-457D-8810-A68074C32A0C}" type="pres">
      <dgm:prSet presAssocID="{85AD3560-BE9A-4D83-9F0F-1F970B46FE55}" presName="image" presStyleLbl="fgImgPlace1" presStyleIdx="3" presStyleCnt="5"/>
      <dgm:spPr>
        <a:blipFill>
          <a:blip xmlns:r="http://schemas.openxmlformats.org/officeDocument/2006/relationships" r:embed="rId4"/>
          <a:srcRect/>
          <a:stretch>
            <a:fillRect t="-20000" b="-20000"/>
          </a:stretch>
        </a:blipFill>
      </dgm:spPr>
    </dgm:pt>
    <dgm:pt modelId="{7B43C0C7-D925-43E0-B4B5-0E10A5A7FA51}" type="pres">
      <dgm:prSet presAssocID="{85AD3560-BE9A-4D83-9F0F-1F970B46FE55}" presName="childNode" presStyleLbl="node1" presStyleIdx="3" presStyleCnt="5" custScaleX="123508" custScaleY="104222" custLinFactNeighborX="11137" custLinFactNeighborY="2531">
        <dgm:presLayoutVars>
          <dgm:bulletEnabled val="1"/>
        </dgm:presLayoutVars>
      </dgm:prSet>
      <dgm:spPr/>
    </dgm:pt>
    <dgm:pt modelId="{9D4EBD52-638B-4BF9-9263-B64D7A171334}" type="pres">
      <dgm:prSet presAssocID="{85AD3560-BE9A-4D83-9F0F-1F970B46FE55}" presName="parentNode" presStyleLbl="revTx" presStyleIdx="3" presStyleCnt="5">
        <dgm:presLayoutVars>
          <dgm:chMax val="0"/>
          <dgm:bulletEnabled val="1"/>
        </dgm:presLayoutVars>
      </dgm:prSet>
      <dgm:spPr/>
    </dgm:pt>
    <dgm:pt modelId="{0F7C75D5-B3BB-4117-9D35-FCBEBF0D68A9}" type="pres">
      <dgm:prSet presAssocID="{55F4CAD1-6AF0-45B9-A809-CAC6A0C0668C}" presName="sibTrans" presStyleCnt="0"/>
      <dgm:spPr/>
    </dgm:pt>
    <dgm:pt modelId="{63F936B4-C381-4434-B460-4157086CD146}" type="pres">
      <dgm:prSet presAssocID="{4E14B0C8-4495-489D-9B08-543DB6BF4975}" presName="compositeNode" presStyleCnt="0">
        <dgm:presLayoutVars>
          <dgm:bulletEnabled val="1"/>
        </dgm:presLayoutVars>
      </dgm:prSet>
      <dgm:spPr/>
    </dgm:pt>
    <dgm:pt modelId="{FDB8B3ED-BB25-4472-8199-6179507849A6}" type="pres">
      <dgm:prSet presAssocID="{4E14B0C8-4495-489D-9B08-543DB6BF4975}" presName="image" presStyleLbl="fgImgPlace1" presStyleIdx="4" presStyleCnt="5"/>
      <dgm:spPr>
        <a:blipFill>
          <a:blip xmlns:r="http://schemas.openxmlformats.org/officeDocument/2006/relationships" r:embed="rId5"/>
          <a:srcRect/>
          <a:stretch>
            <a:fillRect t="-26000" b="-26000"/>
          </a:stretch>
        </a:blipFill>
      </dgm:spPr>
    </dgm:pt>
    <dgm:pt modelId="{FA1322A6-A128-4CF1-9145-DCB7681116DF}" type="pres">
      <dgm:prSet presAssocID="{4E14B0C8-4495-489D-9B08-543DB6BF4975}" presName="childNode" presStyleLbl="node1" presStyleIdx="4" presStyleCnt="5" custScaleX="118361" custScaleY="104222" custLinFactNeighborX="5939" custLinFactNeighborY="2531">
        <dgm:presLayoutVars>
          <dgm:bulletEnabled val="1"/>
        </dgm:presLayoutVars>
      </dgm:prSet>
      <dgm:spPr/>
    </dgm:pt>
    <dgm:pt modelId="{D9F9AA28-F6B6-4C4D-8EE9-2056D8AC642E}" type="pres">
      <dgm:prSet presAssocID="{4E14B0C8-4495-489D-9B08-543DB6BF4975}" presName="parentNode" presStyleLbl="revTx" presStyleIdx="4" presStyleCnt="5" custLinFactNeighborX="-11485">
        <dgm:presLayoutVars>
          <dgm:chMax val="0"/>
          <dgm:bulletEnabled val="1"/>
        </dgm:presLayoutVars>
      </dgm:prSet>
      <dgm:spPr/>
    </dgm:pt>
  </dgm:ptLst>
  <dgm:cxnLst>
    <dgm:cxn modelId="{26322D01-EAC2-43B5-9B62-6FC13BCAD48A}" srcId="{AC85EF5B-4B66-46BC-8A5F-1FB4FD92CAC8}" destId="{E200E2A0-6D06-4536-9D33-2C383E01DA8A}" srcOrd="0" destOrd="0" parTransId="{D8F41440-CBD6-496D-A921-08A9E2762652}" sibTransId="{5719CDBA-71D2-4DAE-9EBA-B61470E4A7A1}"/>
    <dgm:cxn modelId="{DC00AA03-20F2-4309-BEB8-7918499146C6}" srcId="{6E4AE6E5-E253-45EE-B0C9-E9058937E2E4}" destId="{C87FE2EE-D8FA-48B8-9FCC-5DC886A0A51C}" srcOrd="0" destOrd="0" parTransId="{0C3225C7-B548-4D27-9D32-F8B40B674071}" sibTransId="{D76F7CA3-E225-486F-9D57-011693D202F4}"/>
    <dgm:cxn modelId="{B5C3D004-4345-47E7-94AF-14780B91029B}" srcId="{4E14B0C8-4495-489D-9B08-543DB6BF4975}" destId="{F7130727-DE99-40E2-ACC0-1846038FF77D}" srcOrd="4" destOrd="0" parTransId="{E77DEE45-62F7-4FA4-8F9B-15E69D628B58}" sibTransId="{824A4F9D-987D-41B3-8324-25DE33D9BFCD}"/>
    <dgm:cxn modelId="{97DB5408-C948-483B-8BEB-C52EECC1A1BD}" type="presOf" srcId="{6E4AE6E5-E253-45EE-B0C9-E9058937E2E4}" destId="{ADE0E4E9-E745-4023-BDE4-8B29493E9559}" srcOrd="0" destOrd="0" presId="urn:microsoft.com/office/officeart/2005/8/layout/hList2#19"/>
    <dgm:cxn modelId="{4BF93D0B-F4EF-4DF6-A141-9E3F9A6EFE10}" srcId="{AC85EF5B-4B66-46BC-8A5F-1FB4FD92CAC8}" destId="{6075D4A5-61D0-4C11-B791-8FBD115116F3}" srcOrd="2" destOrd="0" parTransId="{D61DE13C-A196-43D0-A50A-35E8E9739183}" sibTransId="{F823E7CA-99C4-4733-9FD7-77E55AAD3911}"/>
    <dgm:cxn modelId="{1F68730C-17B2-45A0-B999-50D3D14B5FDC}" type="presOf" srcId="{E200E2A0-6D06-4536-9D33-2C383E01DA8A}" destId="{F3FDEB87-B214-441B-BEB4-D800E1A1DF9F}" srcOrd="0" destOrd="0" presId="urn:microsoft.com/office/officeart/2005/8/layout/hList2#19"/>
    <dgm:cxn modelId="{126FBD0D-06BF-483B-B8FB-98C187F28AFC}" srcId="{6075D4A5-61D0-4C11-B791-8FBD115116F3}" destId="{29461E87-2719-4965-A503-8862DD2F6BF2}" srcOrd="4" destOrd="0" parTransId="{C13D5031-909D-47A0-BBFC-1B42A971C6A1}" sibTransId="{9E400351-87FE-48E9-9F24-39ABE7596D22}"/>
    <dgm:cxn modelId="{29B55910-2A19-4149-B96E-A0760442258E}" type="presOf" srcId="{8B152BBF-666A-472D-BEE9-2CD4F579DEC3}" destId="{FA1322A6-A128-4CF1-9145-DCB7681116DF}" srcOrd="0" destOrd="0" presId="urn:microsoft.com/office/officeart/2005/8/layout/hList2#19"/>
    <dgm:cxn modelId="{C60C3118-B538-431D-BC07-609B639DFA79}" srcId="{4E14B0C8-4495-489D-9B08-543DB6BF4975}" destId="{892A2A5A-6A5C-450E-BBD9-8E7FAE10A9FF}" srcOrd="3" destOrd="0" parTransId="{E6C44890-5FB4-4867-AF68-EA5B5C2B2545}" sibTransId="{A070B2AD-5B52-490F-B973-81793DD9C8E8}"/>
    <dgm:cxn modelId="{93D28B29-01C5-472E-8980-4E854B400130}" srcId="{4E14B0C8-4495-489D-9B08-543DB6BF4975}" destId="{90014368-206C-4EFA-8F1B-365D627A381F}" srcOrd="2" destOrd="0" parTransId="{98223A81-C6D4-46D3-9106-A2DAC56CA37A}" sibTransId="{DA7E0A6C-1E6F-4F83-839C-B37F1313E131}"/>
    <dgm:cxn modelId="{7C74492C-AAE8-4A5F-9DEC-9EDF0B062414}" type="presOf" srcId="{F739C1C9-7505-4BF2-AEB9-A79EEA77E11B}" destId="{FA1322A6-A128-4CF1-9145-DCB7681116DF}" srcOrd="0" destOrd="1" presId="urn:microsoft.com/office/officeart/2005/8/layout/hList2#19"/>
    <dgm:cxn modelId="{FEFDFC2F-2C65-471A-BF29-2B5E030DC605}" srcId="{6075D4A5-61D0-4C11-B791-8FBD115116F3}" destId="{A7EA837E-C9F0-44A7-8743-FA0AFC244691}" srcOrd="2" destOrd="0" parTransId="{38F8643E-78D1-45DF-A680-B2882892A3A7}" sibTransId="{9CB7BC49-B3D4-48BE-8BDA-FAA2748BD0CE}"/>
    <dgm:cxn modelId="{0285CC39-4E10-4D40-AC9E-727D9DDF24AD}" type="presOf" srcId="{F7130727-DE99-40E2-ACC0-1846038FF77D}" destId="{FA1322A6-A128-4CF1-9145-DCB7681116DF}" srcOrd="0" destOrd="4" presId="urn:microsoft.com/office/officeart/2005/8/layout/hList2#19"/>
    <dgm:cxn modelId="{92A3723A-28A1-462A-BF20-5AF4B91A1620}" srcId="{E200E2A0-6D06-4536-9D33-2C383E01DA8A}" destId="{D0E52161-BB54-4D1C-8754-98B2472F4DAA}" srcOrd="0" destOrd="0" parTransId="{AC5E27F8-A17D-4E8B-BC17-E4B6482A0B0C}" sibTransId="{5E67E9A7-37E2-4562-8739-22B30874F36D}"/>
    <dgm:cxn modelId="{23C8553A-6BDF-4296-B515-DED2F8327E24}" type="presOf" srcId="{2C969E2B-0A78-44C6-990B-B6AFD31B8D7C}" destId="{C90ED4CC-3BAB-49DB-A4E6-F1A96E44C7A9}" srcOrd="0" destOrd="2" presId="urn:microsoft.com/office/officeart/2005/8/layout/hList2#19"/>
    <dgm:cxn modelId="{75176F3D-A81E-47C2-B005-7EECB3D96947}" type="presOf" srcId="{A7EA837E-C9F0-44A7-8743-FA0AFC244691}" destId="{1E4604A0-064B-43A9-97D4-917E6D011DE8}" srcOrd="0" destOrd="2" presId="urn:microsoft.com/office/officeart/2005/8/layout/hList2#19"/>
    <dgm:cxn modelId="{06843D67-88FF-45E0-8951-DF19BDC9D992}" type="presOf" srcId="{2FAC619D-D897-4AD6-87DB-CF3F9CA7920E}" destId="{C90ED4CC-3BAB-49DB-A4E6-F1A96E44C7A9}" srcOrd="0" destOrd="1" presId="urn:microsoft.com/office/officeart/2005/8/layout/hList2#19"/>
    <dgm:cxn modelId="{25F8524D-91FE-4E36-AF8C-565906012751}" type="presOf" srcId="{AC85EF5B-4B66-46BC-8A5F-1FB4FD92CAC8}" destId="{309D5C24-5B81-40A2-9893-E8FABA294E91}" srcOrd="0" destOrd="0" presId="urn:microsoft.com/office/officeart/2005/8/layout/hList2#19"/>
    <dgm:cxn modelId="{172E7F4E-CA3E-4084-A4E2-22F7DB227E0C}" type="presOf" srcId="{4E14B0C8-4495-489D-9B08-543DB6BF4975}" destId="{D9F9AA28-F6B6-4C4D-8EE9-2056D8AC642E}" srcOrd="0" destOrd="0" presId="urn:microsoft.com/office/officeart/2005/8/layout/hList2#19"/>
    <dgm:cxn modelId="{C4561851-4C7E-4DBC-B3AA-780E8180D008}" srcId="{6075D4A5-61D0-4C11-B791-8FBD115116F3}" destId="{5228B0F3-DE59-469D-B736-F09F953BC070}" srcOrd="1" destOrd="0" parTransId="{AF12D504-CF9C-4AD0-B2C6-AFBF195C4FA7}" sibTransId="{BF11BB69-A320-4CCF-8D13-D3CF4EB354BF}"/>
    <dgm:cxn modelId="{6B180752-78C8-413D-812A-E70FEA324C67}" type="presOf" srcId="{85AD3560-BE9A-4D83-9F0F-1F970B46FE55}" destId="{9D4EBD52-638B-4BF9-9263-B64D7A171334}" srcOrd="0" destOrd="0" presId="urn:microsoft.com/office/officeart/2005/8/layout/hList2#19"/>
    <dgm:cxn modelId="{FB445B72-2584-469A-9050-27A2561349F7}" type="presOf" srcId="{892A2A5A-6A5C-450E-BBD9-8E7FAE10A9FF}" destId="{FA1322A6-A128-4CF1-9145-DCB7681116DF}" srcOrd="0" destOrd="3" presId="urn:microsoft.com/office/officeart/2005/8/layout/hList2#19"/>
    <dgm:cxn modelId="{75B4FF52-ADFB-4E43-A13A-DC62AF290025}" srcId="{4E14B0C8-4495-489D-9B08-543DB6BF4975}" destId="{F739C1C9-7505-4BF2-AEB9-A79EEA77E11B}" srcOrd="1" destOrd="0" parTransId="{75509E08-F28B-4AFE-A715-9AC7D72B7670}" sibTransId="{003CFA90-F806-4E52-8B66-19C0F8159B24}"/>
    <dgm:cxn modelId="{AE0A2555-FA3D-41FB-86D0-2C57E0B53734}" srcId="{E200E2A0-6D06-4536-9D33-2C383E01DA8A}" destId="{2C969E2B-0A78-44C6-990B-B6AFD31B8D7C}" srcOrd="2" destOrd="0" parTransId="{03BEA3B1-B52C-4F08-B6BA-E2B73F27986C}" sibTransId="{E4E26C84-6044-4CB2-88E7-8F01EC0604B2}"/>
    <dgm:cxn modelId="{5C15B455-C16C-4004-88B3-666CBB6D8767}" type="presOf" srcId="{D0E52161-BB54-4D1C-8754-98B2472F4DAA}" destId="{C90ED4CC-3BAB-49DB-A4E6-F1A96E44C7A9}" srcOrd="0" destOrd="0" presId="urn:microsoft.com/office/officeart/2005/8/layout/hList2#19"/>
    <dgm:cxn modelId="{6D7E1D79-714B-405F-9252-6E6735D1539C}" type="presOf" srcId="{6075D4A5-61D0-4C11-B791-8FBD115116F3}" destId="{BC55F826-777D-417C-9CE3-C0518F637579}" srcOrd="0" destOrd="0" presId="urn:microsoft.com/office/officeart/2005/8/layout/hList2#19"/>
    <dgm:cxn modelId="{076F227A-298E-4030-99D1-0DA69B682EE9}" type="presOf" srcId="{0B8FB37B-36FD-42FC-8A32-BE9C7948AC67}" destId="{F8268064-AA66-439C-8713-589A866DFD88}" srcOrd="0" destOrd="2" presId="urn:microsoft.com/office/officeart/2005/8/layout/hList2#19"/>
    <dgm:cxn modelId="{C7853A7D-1799-4B6C-A16A-58C0383AD906}" type="presOf" srcId="{90014368-206C-4EFA-8F1B-365D627A381F}" destId="{FA1322A6-A128-4CF1-9145-DCB7681116DF}" srcOrd="0" destOrd="2" presId="urn:microsoft.com/office/officeart/2005/8/layout/hList2#19"/>
    <dgm:cxn modelId="{166A0981-076E-4C5D-8754-C64518100158}" srcId="{85AD3560-BE9A-4D83-9F0F-1F970B46FE55}" destId="{422159EE-DDF3-4A00-9565-D6F85565DE4D}" srcOrd="0" destOrd="0" parTransId="{97E46E7C-8D55-4D95-8E74-49F07824F080}" sibTransId="{2A1CBBDA-C139-4C4D-9AD7-954B95519FEA}"/>
    <dgm:cxn modelId="{0B993185-7338-47AB-8686-57896E5C27B3}" type="presOf" srcId="{29461E87-2719-4965-A503-8862DD2F6BF2}" destId="{1E4604A0-064B-43A9-97D4-917E6D011DE8}" srcOrd="0" destOrd="4" presId="urn:microsoft.com/office/officeart/2005/8/layout/hList2#19"/>
    <dgm:cxn modelId="{E8C6A791-89F6-4CBA-8B90-CCD078887679}" srcId="{6E4AE6E5-E253-45EE-B0C9-E9058937E2E4}" destId="{DBFF96B3-83AE-48FB-9298-3DF8525C111D}" srcOrd="1" destOrd="0" parTransId="{D1BEC13B-3E45-4D24-8EF3-07A221D5C15A}" sibTransId="{FA45C5E6-7299-47BF-9D7F-00ED474BBB48}"/>
    <dgm:cxn modelId="{5CCBE491-F9D6-488E-802E-9E71B0441D05}" srcId="{AC85EF5B-4B66-46BC-8A5F-1FB4FD92CAC8}" destId="{4E14B0C8-4495-489D-9B08-543DB6BF4975}" srcOrd="4" destOrd="0" parTransId="{12655D8A-3508-4FB2-9013-51B0C29E7868}" sibTransId="{890CB3C6-02ED-44B9-B99E-D71461A94281}"/>
    <dgm:cxn modelId="{65D54D97-8A0E-4898-9C68-5961B43978D3}" type="presOf" srcId="{DBFF96B3-83AE-48FB-9298-3DF8525C111D}" destId="{F8268064-AA66-439C-8713-589A866DFD88}" srcOrd="0" destOrd="1" presId="urn:microsoft.com/office/officeart/2005/8/layout/hList2#19"/>
    <dgm:cxn modelId="{DF69329F-F71E-4BA1-BC56-8F5FDA0F05F1}" srcId="{6E4AE6E5-E253-45EE-B0C9-E9058937E2E4}" destId="{0B8FB37B-36FD-42FC-8A32-BE9C7948AC67}" srcOrd="2" destOrd="0" parTransId="{690DDC14-524C-472F-8160-420CE4E1F5E1}" sibTransId="{897D058B-E324-4E07-BEFD-C5A3571D7CEE}"/>
    <dgm:cxn modelId="{124964A1-C7EA-4C13-BD89-C45744A4CC83}" srcId="{E200E2A0-6D06-4536-9D33-2C383E01DA8A}" destId="{2FAC619D-D897-4AD6-87DB-CF3F9CA7920E}" srcOrd="1" destOrd="0" parTransId="{E9F4463E-1F5D-4EE7-92E4-ABD3C6EE6FE3}" sibTransId="{52D12242-AE72-4BA5-83A3-492A18CE21BE}"/>
    <dgm:cxn modelId="{75D06DAA-6E68-4165-9EC3-7E527705F092}" type="presOf" srcId="{9FE7286A-5CBB-48F3-9801-DDF0A79FBE91}" destId="{1E4604A0-064B-43A9-97D4-917E6D011DE8}" srcOrd="0" destOrd="3" presId="urn:microsoft.com/office/officeart/2005/8/layout/hList2#19"/>
    <dgm:cxn modelId="{D54BB8AA-9BF9-40FF-B005-76C372BE3825}" type="presOf" srcId="{422159EE-DDF3-4A00-9565-D6F85565DE4D}" destId="{7B43C0C7-D925-43E0-B4B5-0E10A5A7FA51}" srcOrd="0" destOrd="0" presId="urn:microsoft.com/office/officeart/2005/8/layout/hList2#19"/>
    <dgm:cxn modelId="{043653B4-9C64-4E00-A48D-1711CB40F24B}" type="presOf" srcId="{5228B0F3-DE59-469D-B736-F09F953BC070}" destId="{1E4604A0-064B-43A9-97D4-917E6D011DE8}" srcOrd="0" destOrd="1" presId="urn:microsoft.com/office/officeart/2005/8/layout/hList2#19"/>
    <dgm:cxn modelId="{12E84DCF-6DD4-481F-9DAD-5F4D2C8C9899}" srcId="{6075D4A5-61D0-4C11-B791-8FBD115116F3}" destId="{9FE7286A-5CBB-48F3-9801-DDF0A79FBE91}" srcOrd="3" destOrd="0" parTransId="{7BFAC7F3-6498-4032-8506-ECEAF99F70D0}" sibTransId="{049ADF1A-4ACF-4680-BD55-FAFA1A914EEA}"/>
    <dgm:cxn modelId="{EB2AEFD2-B1F1-42E1-86F1-407192534D8E}" srcId="{AC85EF5B-4B66-46BC-8A5F-1FB4FD92CAC8}" destId="{6E4AE6E5-E253-45EE-B0C9-E9058937E2E4}" srcOrd="1" destOrd="0" parTransId="{995AA064-BEE0-4392-A3C6-27A15DEBD74B}" sibTransId="{39E1A7B3-563B-4D6E-B0BB-85A47E211146}"/>
    <dgm:cxn modelId="{63BA38D4-35D3-474F-A002-625C346E71BC}" type="presOf" srcId="{967AFF1B-54F0-4690-A0CC-3C780C1CB2CE}" destId="{1E4604A0-064B-43A9-97D4-917E6D011DE8}" srcOrd="0" destOrd="0" presId="urn:microsoft.com/office/officeart/2005/8/layout/hList2#19"/>
    <dgm:cxn modelId="{C349C0D8-4378-4A51-B508-1422B2DCE374}" type="presOf" srcId="{C87FE2EE-D8FA-48B8-9FCC-5DC886A0A51C}" destId="{F8268064-AA66-439C-8713-589A866DFD88}" srcOrd="0" destOrd="0" presId="urn:microsoft.com/office/officeart/2005/8/layout/hList2#19"/>
    <dgm:cxn modelId="{045221DE-80C6-434A-B30F-93109015E091}" srcId="{4E14B0C8-4495-489D-9B08-543DB6BF4975}" destId="{8B152BBF-666A-472D-BEE9-2CD4F579DEC3}" srcOrd="0" destOrd="0" parTransId="{FAEC871F-60FE-4B48-9DFC-A31692F6579B}" sibTransId="{C48B2C50-1959-408B-89FE-CAB359E0A720}"/>
    <dgm:cxn modelId="{80A03AF8-666E-4FEB-8491-E31F23E88CFA}" srcId="{AC85EF5B-4B66-46BC-8A5F-1FB4FD92CAC8}" destId="{85AD3560-BE9A-4D83-9F0F-1F970B46FE55}" srcOrd="3" destOrd="0" parTransId="{DCA303C1-EE2A-48FD-AC63-D166AF39FD92}" sibTransId="{55F4CAD1-6AF0-45B9-A809-CAC6A0C0668C}"/>
    <dgm:cxn modelId="{D5021AFD-3C60-4DB1-85C2-A7FD381ECB5C}" srcId="{6075D4A5-61D0-4C11-B791-8FBD115116F3}" destId="{967AFF1B-54F0-4690-A0CC-3C780C1CB2CE}" srcOrd="0" destOrd="0" parTransId="{AC59BE6F-B83E-4DA7-8FA2-5DBE07C763DA}" sibTransId="{D6910863-C6FC-46F5-992D-3E33C49307EB}"/>
    <dgm:cxn modelId="{8028E096-8178-48B3-BCE2-1CB7699322E9}" type="presParOf" srcId="{309D5C24-5B81-40A2-9893-E8FABA294E91}" destId="{AFBB49E0-6219-4AFD-BF73-417ACF612391}" srcOrd="0" destOrd="0" presId="urn:microsoft.com/office/officeart/2005/8/layout/hList2#19"/>
    <dgm:cxn modelId="{1C1C3132-3EF5-4667-894F-D92ACE6C17DF}" type="presParOf" srcId="{AFBB49E0-6219-4AFD-BF73-417ACF612391}" destId="{C03B4ADC-0657-4398-8C70-FA6A46CFA154}" srcOrd="0" destOrd="0" presId="urn:microsoft.com/office/officeart/2005/8/layout/hList2#19"/>
    <dgm:cxn modelId="{8AB15236-B6D1-4781-B9CC-B762682F9D13}" type="presParOf" srcId="{AFBB49E0-6219-4AFD-BF73-417ACF612391}" destId="{C90ED4CC-3BAB-49DB-A4E6-F1A96E44C7A9}" srcOrd="1" destOrd="0" presId="urn:microsoft.com/office/officeart/2005/8/layout/hList2#19"/>
    <dgm:cxn modelId="{2DB6D324-6A02-4D1D-88E6-D678F580FC43}" type="presParOf" srcId="{AFBB49E0-6219-4AFD-BF73-417ACF612391}" destId="{F3FDEB87-B214-441B-BEB4-D800E1A1DF9F}" srcOrd="2" destOrd="0" presId="urn:microsoft.com/office/officeart/2005/8/layout/hList2#19"/>
    <dgm:cxn modelId="{8883AF8F-676E-447D-B273-79234F01755C}" type="presParOf" srcId="{309D5C24-5B81-40A2-9893-E8FABA294E91}" destId="{34530EA4-F4E7-44EA-A7E6-4AD294ADFD3F}" srcOrd="1" destOrd="0" presId="urn:microsoft.com/office/officeart/2005/8/layout/hList2#19"/>
    <dgm:cxn modelId="{06B1CD54-4F34-414A-A41F-A3A52E174080}" type="presParOf" srcId="{309D5C24-5B81-40A2-9893-E8FABA294E91}" destId="{57D7D560-98CE-49CC-B790-9CA98E6E3640}" srcOrd="2" destOrd="0" presId="urn:microsoft.com/office/officeart/2005/8/layout/hList2#19"/>
    <dgm:cxn modelId="{BC217741-E730-4419-856D-E94128E2AB20}" type="presParOf" srcId="{57D7D560-98CE-49CC-B790-9CA98E6E3640}" destId="{8FA5F60D-41F4-4EB7-BD1D-B3AF16F41315}" srcOrd="0" destOrd="0" presId="urn:microsoft.com/office/officeart/2005/8/layout/hList2#19"/>
    <dgm:cxn modelId="{193839F9-4E7B-4245-9132-D9DC93D53D9F}" type="presParOf" srcId="{57D7D560-98CE-49CC-B790-9CA98E6E3640}" destId="{F8268064-AA66-439C-8713-589A866DFD88}" srcOrd="1" destOrd="0" presId="urn:microsoft.com/office/officeart/2005/8/layout/hList2#19"/>
    <dgm:cxn modelId="{032A9817-AFAC-44CD-B6A9-ACF7B78494A0}" type="presParOf" srcId="{57D7D560-98CE-49CC-B790-9CA98E6E3640}" destId="{ADE0E4E9-E745-4023-BDE4-8B29493E9559}" srcOrd="2" destOrd="0" presId="urn:microsoft.com/office/officeart/2005/8/layout/hList2#19"/>
    <dgm:cxn modelId="{B8886E8A-1581-4345-A1C2-ACD0021BA286}" type="presParOf" srcId="{309D5C24-5B81-40A2-9893-E8FABA294E91}" destId="{1954A825-FED0-4C9A-A02C-4CC506886D88}" srcOrd="3" destOrd="0" presId="urn:microsoft.com/office/officeart/2005/8/layout/hList2#19"/>
    <dgm:cxn modelId="{B284AE39-0F11-42EC-8D34-EE7098B3391F}" type="presParOf" srcId="{309D5C24-5B81-40A2-9893-E8FABA294E91}" destId="{5F1FD525-F64E-414C-8016-84A79570EBAA}" srcOrd="4" destOrd="0" presId="urn:microsoft.com/office/officeart/2005/8/layout/hList2#19"/>
    <dgm:cxn modelId="{D366F251-4665-4E3D-A563-2E95F6594531}" type="presParOf" srcId="{5F1FD525-F64E-414C-8016-84A79570EBAA}" destId="{19D6070F-1D77-4D84-8199-22BD605BC38D}" srcOrd="0" destOrd="0" presId="urn:microsoft.com/office/officeart/2005/8/layout/hList2#19"/>
    <dgm:cxn modelId="{8F538340-9C5B-4EBD-9292-B0A104A7F0C5}" type="presParOf" srcId="{5F1FD525-F64E-414C-8016-84A79570EBAA}" destId="{1E4604A0-064B-43A9-97D4-917E6D011DE8}" srcOrd="1" destOrd="0" presId="urn:microsoft.com/office/officeart/2005/8/layout/hList2#19"/>
    <dgm:cxn modelId="{5B8B014D-F49D-4334-B103-655032F1DC76}" type="presParOf" srcId="{5F1FD525-F64E-414C-8016-84A79570EBAA}" destId="{BC55F826-777D-417C-9CE3-C0518F637579}" srcOrd="2" destOrd="0" presId="urn:microsoft.com/office/officeart/2005/8/layout/hList2#19"/>
    <dgm:cxn modelId="{9684D85C-66B1-4B12-AF89-3D57EA346696}" type="presParOf" srcId="{309D5C24-5B81-40A2-9893-E8FABA294E91}" destId="{4F0FAD96-E6D8-4FB4-9629-20665FB750F5}" srcOrd="5" destOrd="0" presId="urn:microsoft.com/office/officeart/2005/8/layout/hList2#19"/>
    <dgm:cxn modelId="{385CCFBB-A849-45D3-849D-4B15C5B75C3D}" type="presParOf" srcId="{309D5C24-5B81-40A2-9893-E8FABA294E91}" destId="{284B0AD4-A6F4-47C2-A8D4-888AF94E63E1}" srcOrd="6" destOrd="0" presId="urn:microsoft.com/office/officeart/2005/8/layout/hList2#19"/>
    <dgm:cxn modelId="{F766245E-A226-4D8F-9D9D-1A15D6C8E300}" type="presParOf" srcId="{284B0AD4-A6F4-47C2-A8D4-888AF94E63E1}" destId="{1DD24950-7C4A-457D-8810-A68074C32A0C}" srcOrd="0" destOrd="0" presId="urn:microsoft.com/office/officeart/2005/8/layout/hList2#19"/>
    <dgm:cxn modelId="{64810EF3-E8A8-4F7B-8FB6-F48863766F08}" type="presParOf" srcId="{284B0AD4-A6F4-47C2-A8D4-888AF94E63E1}" destId="{7B43C0C7-D925-43E0-B4B5-0E10A5A7FA51}" srcOrd="1" destOrd="0" presId="urn:microsoft.com/office/officeart/2005/8/layout/hList2#19"/>
    <dgm:cxn modelId="{7810D975-F8F1-41F2-A0A3-D553E1732A57}" type="presParOf" srcId="{284B0AD4-A6F4-47C2-A8D4-888AF94E63E1}" destId="{9D4EBD52-638B-4BF9-9263-B64D7A171334}" srcOrd="2" destOrd="0" presId="urn:microsoft.com/office/officeart/2005/8/layout/hList2#19"/>
    <dgm:cxn modelId="{721172CE-0271-42C8-B1A3-EE5637FBFBD7}" type="presParOf" srcId="{309D5C24-5B81-40A2-9893-E8FABA294E91}" destId="{0F7C75D5-B3BB-4117-9D35-FCBEBF0D68A9}" srcOrd="7" destOrd="0" presId="urn:microsoft.com/office/officeart/2005/8/layout/hList2#19"/>
    <dgm:cxn modelId="{37F5D050-F710-4C91-9FC1-9030C6821136}" type="presParOf" srcId="{309D5C24-5B81-40A2-9893-E8FABA294E91}" destId="{63F936B4-C381-4434-B460-4157086CD146}" srcOrd="8" destOrd="0" presId="urn:microsoft.com/office/officeart/2005/8/layout/hList2#19"/>
    <dgm:cxn modelId="{D03C335A-7F27-4B50-87D7-732AF1ED6D41}" type="presParOf" srcId="{63F936B4-C381-4434-B460-4157086CD146}" destId="{FDB8B3ED-BB25-4472-8199-6179507849A6}" srcOrd="0" destOrd="0" presId="urn:microsoft.com/office/officeart/2005/8/layout/hList2#19"/>
    <dgm:cxn modelId="{44C94D9E-EEFB-4504-B48E-4FE58F51D2C6}" type="presParOf" srcId="{63F936B4-C381-4434-B460-4157086CD146}" destId="{FA1322A6-A128-4CF1-9145-DCB7681116DF}" srcOrd="1" destOrd="0" presId="urn:microsoft.com/office/officeart/2005/8/layout/hList2#19"/>
    <dgm:cxn modelId="{64F1783D-792C-41E0-9533-897E6365B25C}" type="presParOf" srcId="{63F936B4-C381-4434-B460-4157086CD146}" destId="{D9F9AA28-F6B6-4C4D-8EE9-2056D8AC642E}" srcOrd="2" destOrd="0" presId="urn:microsoft.com/office/officeart/2005/8/layout/hList2#1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85EF5B-4B66-46BC-8A5F-1FB4FD92CAC8}" type="doc">
      <dgm:prSet loTypeId="urn:microsoft.com/office/officeart/2005/8/layout/hList2#17" loCatId="list" qsTypeId="urn:microsoft.com/office/officeart/2005/8/quickstyle/simple1" qsCatId="simple" csTypeId="urn:microsoft.com/office/officeart/2005/8/colors/accent1_2" csCatId="accent1" phldr="1"/>
      <dgm:spPr/>
      <dgm:t>
        <a:bodyPr/>
        <a:lstStyle/>
        <a:p>
          <a:endParaRPr lang="en-AU"/>
        </a:p>
      </dgm:t>
    </dgm:pt>
    <dgm:pt modelId="{E200E2A0-6D06-4536-9D33-2C383E01DA8A}">
      <dgm:prSet phldrT="[Text]" custT="1"/>
      <dgm:spPr/>
      <dgm:t>
        <a:bodyPr/>
        <a:lstStyle/>
        <a:p>
          <a:r>
            <a:rPr lang="en-AU" sz="1000" dirty="0">
              <a:latin typeface="Arial" pitchFamily="34" charset="0"/>
              <a:cs typeface="Arial" pitchFamily="34" charset="0"/>
            </a:rPr>
            <a:t>Wants – Workplace</a:t>
          </a:r>
        </a:p>
      </dgm:t>
    </dgm:pt>
    <dgm:pt modelId="{D8F41440-CBD6-496D-A921-08A9E2762652}" type="parTrans" cxnId="{26322D01-EAC2-43B5-9B62-6FC13BCAD48A}">
      <dgm:prSet/>
      <dgm:spPr/>
      <dgm:t>
        <a:bodyPr/>
        <a:lstStyle/>
        <a:p>
          <a:endParaRPr lang="en-AU" sz="1000">
            <a:latin typeface="Arial" pitchFamily="34" charset="0"/>
            <a:cs typeface="Arial" pitchFamily="34" charset="0"/>
          </a:endParaRPr>
        </a:p>
      </dgm:t>
    </dgm:pt>
    <dgm:pt modelId="{5719CDBA-71D2-4DAE-9EBA-B61470E4A7A1}" type="sibTrans" cxnId="{26322D01-EAC2-43B5-9B62-6FC13BCAD48A}">
      <dgm:prSet/>
      <dgm:spPr/>
      <dgm:t>
        <a:bodyPr/>
        <a:lstStyle/>
        <a:p>
          <a:endParaRPr lang="en-AU" sz="1000">
            <a:latin typeface="Arial" pitchFamily="34" charset="0"/>
            <a:cs typeface="Arial" pitchFamily="34" charset="0"/>
          </a:endParaRPr>
        </a:p>
      </dgm:t>
    </dgm:pt>
    <dgm:pt modelId="{D0E52161-BB54-4D1C-8754-98B2472F4DAA}">
      <dgm:prSet phldrT="[Tex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Ample time to think, reason, analyze and organize details into logical and creative solutions.</a:t>
          </a:r>
        </a:p>
      </dgm:t>
    </dgm:pt>
    <dgm:pt modelId="{AC5E27F8-A17D-4E8B-BC17-E4B6482A0B0C}" type="parTrans" cxnId="{92A3723A-28A1-462A-BF20-5AF4B91A1620}">
      <dgm:prSet/>
      <dgm:spPr/>
      <dgm:t>
        <a:bodyPr/>
        <a:lstStyle/>
        <a:p>
          <a:endParaRPr lang="en-AU" sz="1000">
            <a:latin typeface="Arial" pitchFamily="34" charset="0"/>
            <a:cs typeface="Arial" pitchFamily="34" charset="0"/>
          </a:endParaRPr>
        </a:p>
      </dgm:t>
    </dgm:pt>
    <dgm:pt modelId="{5E67E9A7-37E2-4562-8739-22B30874F36D}" type="sibTrans" cxnId="{92A3723A-28A1-462A-BF20-5AF4B91A1620}">
      <dgm:prSet/>
      <dgm:spPr/>
      <dgm:t>
        <a:bodyPr/>
        <a:lstStyle/>
        <a:p>
          <a:endParaRPr lang="en-AU" sz="1000">
            <a:latin typeface="Arial" pitchFamily="34" charset="0"/>
            <a:cs typeface="Arial" pitchFamily="34" charset="0"/>
          </a:endParaRPr>
        </a:p>
      </dgm:t>
    </dgm:pt>
    <dgm:pt modelId="{6E4AE6E5-E253-45EE-B0C9-E9058937E2E4}">
      <dgm:prSet phldrT="[Text]" custT="1"/>
      <dgm:spPr/>
      <dgm:t>
        <a:bodyPr/>
        <a:lstStyle/>
        <a:p>
          <a:r>
            <a:rPr lang="en-AU" sz="1000" dirty="0">
              <a:latin typeface="Arial" pitchFamily="34" charset="0"/>
              <a:cs typeface="Arial" pitchFamily="34" charset="0"/>
            </a:rPr>
            <a:t>Wants – Teammates</a:t>
          </a:r>
        </a:p>
      </dgm:t>
    </dgm:pt>
    <dgm:pt modelId="{995AA064-BEE0-4392-A3C6-27A15DEBD74B}" type="parTrans" cxnId="{EB2AEFD2-B1F1-42E1-86F1-407192534D8E}">
      <dgm:prSet/>
      <dgm:spPr/>
      <dgm:t>
        <a:bodyPr/>
        <a:lstStyle/>
        <a:p>
          <a:endParaRPr lang="en-AU" sz="1000">
            <a:latin typeface="Arial" pitchFamily="34" charset="0"/>
            <a:cs typeface="Arial" pitchFamily="34" charset="0"/>
          </a:endParaRPr>
        </a:p>
      </dgm:t>
    </dgm:pt>
    <dgm:pt modelId="{39E1A7B3-563B-4D6E-B0BB-85A47E211146}" type="sibTrans" cxnId="{EB2AEFD2-B1F1-42E1-86F1-407192534D8E}">
      <dgm:prSet/>
      <dgm:spPr/>
      <dgm:t>
        <a:bodyPr/>
        <a:lstStyle/>
        <a:p>
          <a:endParaRPr lang="en-AU" sz="1000">
            <a:latin typeface="Arial" pitchFamily="34" charset="0"/>
            <a:cs typeface="Arial" pitchFamily="34" charset="0"/>
          </a:endParaRPr>
        </a:p>
      </dgm:t>
    </dgm:pt>
    <dgm:pt modelId="{C87FE2EE-D8FA-48B8-9FCC-5DC886A0A51C}">
      <dgm:prSet phldrT="[Tex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Focused discussions.</a:t>
          </a:r>
        </a:p>
      </dgm:t>
    </dgm:pt>
    <dgm:pt modelId="{0C3225C7-B548-4D27-9D32-F8B40B674071}" type="parTrans" cxnId="{DC00AA03-20F2-4309-BEB8-7918499146C6}">
      <dgm:prSet/>
      <dgm:spPr/>
      <dgm:t>
        <a:bodyPr/>
        <a:lstStyle/>
        <a:p>
          <a:endParaRPr lang="en-AU" sz="1000">
            <a:latin typeface="Arial" pitchFamily="34" charset="0"/>
            <a:cs typeface="Arial" pitchFamily="34" charset="0"/>
          </a:endParaRPr>
        </a:p>
      </dgm:t>
    </dgm:pt>
    <dgm:pt modelId="{D76F7CA3-E225-486F-9D57-011693D202F4}" type="sibTrans" cxnId="{DC00AA03-20F2-4309-BEB8-7918499146C6}">
      <dgm:prSet/>
      <dgm:spPr/>
      <dgm:t>
        <a:bodyPr/>
        <a:lstStyle/>
        <a:p>
          <a:endParaRPr lang="en-AU" sz="1000">
            <a:latin typeface="Arial" pitchFamily="34" charset="0"/>
            <a:cs typeface="Arial" pitchFamily="34" charset="0"/>
          </a:endParaRPr>
        </a:p>
      </dgm:t>
    </dgm:pt>
    <dgm:pt modelId="{6075D4A5-61D0-4C11-B791-8FBD115116F3}">
      <dgm:prSet phldrT="[Text]" custT="1"/>
      <dgm:spPr/>
      <dgm:t>
        <a:bodyPr/>
        <a:lstStyle/>
        <a:p>
          <a:r>
            <a:rPr lang="en-AU" sz="1000" dirty="0">
              <a:latin typeface="Arial" pitchFamily="34" charset="0"/>
              <a:cs typeface="Arial" pitchFamily="34" charset="0"/>
            </a:rPr>
            <a:t>Fears</a:t>
          </a:r>
        </a:p>
      </dgm:t>
    </dgm:pt>
    <dgm:pt modelId="{D61DE13C-A196-43D0-A50A-35E8E9739183}" type="parTrans" cxnId="{4BF93D0B-F4EF-4DF6-A141-9E3F9A6EFE10}">
      <dgm:prSet/>
      <dgm:spPr/>
      <dgm:t>
        <a:bodyPr/>
        <a:lstStyle/>
        <a:p>
          <a:endParaRPr lang="en-AU" sz="1000">
            <a:latin typeface="Arial" pitchFamily="34" charset="0"/>
            <a:cs typeface="Arial" pitchFamily="34" charset="0"/>
          </a:endParaRPr>
        </a:p>
      </dgm:t>
    </dgm:pt>
    <dgm:pt modelId="{F823E7CA-99C4-4733-9FD7-77E55AAD3911}" type="sibTrans" cxnId="{4BF93D0B-F4EF-4DF6-A141-9E3F9A6EFE10}">
      <dgm:prSet/>
      <dgm:spPr/>
      <dgm:t>
        <a:bodyPr/>
        <a:lstStyle/>
        <a:p>
          <a:endParaRPr lang="en-AU" sz="1000">
            <a:latin typeface="Arial" pitchFamily="34" charset="0"/>
            <a:cs typeface="Arial" pitchFamily="34" charset="0"/>
          </a:endParaRPr>
        </a:p>
      </dgm:t>
    </dgm:pt>
    <dgm:pt modelId="{8B152BBF-666A-472D-BEE9-2CD4F579DEC3}">
      <dgm:prSet phldrT="[Tex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Being rushed or forced into a decision without time to research their options.</a:t>
          </a:r>
        </a:p>
      </dgm:t>
    </dgm:pt>
    <dgm:pt modelId="{FAEC871F-60FE-4B48-9DFC-A31692F6579B}" type="parTrans" cxnId="{045221DE-80C6-434A-B30F-93109015E091}">
      <dgm:prSet/>
      <dgm:spPr/>
      <dgm:t>
        <a:bodyPr/>
        <a:lstStyle/>
        <a:p>
          <a:endParaRPr lang="en-AU" sz="1000">
            <a:latin typeface="Arial" pitchFamily="34" charset="0"/>
            <a:cs typeface="Arial" pitchFamily="34" charset="0"/>
          </a:endParaRPr>
        </a:p>
      </dgm:t>
    </dgm:pt>
    <dgm:pt modelId="{C48B2C50-1959-408B-89FE-CAB359E0A720}" type="sibTrans" cxnId="{045221DE-80C6-434A-B30F-93109015E091}">
      <dgm:prSet/>
      <dgm:spPr/>
      <dgm:t>
        <a:bodyPr/>
        <a:lstStyle/>
        <a:p>
          <a:endParaRPr lang="en-AU" sz="1000">
            <a:latin typeface="Arial" pitchFamily="34" charset="0"/>
            <a:cs typeface="Arial" pitchFamily="34" charset="0"/>
          </a:endParaRPr>
        </a:p>
      </dgm:t>
    </dgm:pt>
    <dgm:pt modelId="{4E14B0C8-4495-489D-9B08-543DB6BF4975}">
      <dgm:prSet phldrT="[Text]" custT="1"/>
      <dgm:spPr/>
      <dgm:t>
        <a:bodyPr/>
        <a:lstStyle/>
        <a:p>
          <a:r>
            <a:rPr lang="en-AU" sz="1000" dirty="0">
              <a:latin typeface="Arial" pitchFamily="34" charset="0"/>
              <a:cs typeface="Arial" pitchFamily="34" charset="0"/>
            </a:rPr>
            <a:t>What Alienates Me</a:t>
          </a:r>
        </a:p>
      </dgm:t>
    </dgm:pt>
    <dgm:pt modelId="{12655D8A-3508-4FB2-9013-51B0C29E7868}" type="parTrans" cxnId="{5CCBE491-F9D6-488E-802E-9E71B0441D05}">
      <dgm:prSet/>
      <dgm:spPr/>
      <dgm:t>
        <a:bodyPr/>
        <a:lstStyle/>
        <a:p>
          <a:endParaRPr lang="en-AU" sz="1000">
            <a:latin typeface="Arial" pitchFamily="34" charset="0"/>
            <a:cs typeface="Arial" pitchFamily="34" charset="0"/>
          </a:endParaRPr>
        </a:p>
      </dgm:t>
    </dgm:pt>
    <dgm:pt modelId="{890CB3C6-02ED-44B9-B99E-D71461A94281}" type="sibTrans" cxnId="{5CCBE491-F9D6-488E-802E-9E71B0441D05}">
      <dgm:prSet/>
      <dgm:spPr/>
      <dgm:t>
        <a:bodyPr/>
        <a:lstStyle/>
        <a:p>
          <a:endParaRPr lang="en-AU" sz="1000">
            <a:latin typeface="Arial" pitchFamily="34" charset="0"/>
            <a:cs typeface="Arial" pitchFamily="34" charset="0"/>
          </a:endParaRPr>
        </a:p>
      </dgm:t>
    </dgm:pt>
    <dgm:pt modelId="{85AD3560-BE9A-4D83-9F0F-1F970B46FE55}">
      <dgm:prSet phldrT="[Text]" custT="1"/>
      <dgm:spPr/>
      <dgm:t>
        <a:bodyPr/>
        <a:lstStyle/>
        <a:p>
          <a:r>
            <a:rPr lang="en-AU" sz="1000" dirty="0">
              <a:latin typeface="Arial" pitchFamily="34" charset="0"/>
              <a:cs typeface="Arial" pitchFamily="34" charset="0"/>
            </a:rPr>
            <a:t>Decision-Making Style</a:t>
          </a:r>
        </a:p>
      </dgm:t>
    </dgm:pt>
    <dgm:pt modelId="{DCA303C1-EE2A-48FD-AC63-D166AF39FD92}" type="parTrans" cxnId="{80A03AF8-666E-4FEB-8491-E31F23E88CFA}">
      <dgm:prSet/>
      <dgm:spPr/>
      <dgm:t>
        <a:bodyPr/>
        <a:lstStyle/>
        <a:p>
          <a:endParaRPr lang="en-AU" sz="1000">
            <a:latin typeface="Arial" pitchFamily="34" charset="0"/>
            <a:cs typeface="Arial" pitchFamily="34" charset="0"/>
          </a:endParaRPr>
        </a:p>
      </dgm:t>
    </dgm:pt>
    <dgm:pt modelId="{55F4CAD1-6AF0-45B9-A809-CAC6A0C0668C}" type="sibTrans" cxnId="{80A03AF8-666E-4FEB-8491-E31F23E88CFA}">
      <dgm:prSet/>
      <dgm:spPr/>
      <dgm:t>
        <a:bodyPr/>
        <a:lstStyle/>
        <a:p>
          <a:endParaRPr lang="en-AU" sz="1000">
            <a:latin typeface="Arial" pitchFamily="34" charset="0"/>
            <a:cs typeface="Arial" pitchFamily="34" charset="0"/>
          </a:endParaRPr>
        </a:p>
      </dgm:t>
    </dgm:pt>
    <dgm:pt modelId="{422159EE-DDF3-4A00-9565-D6F85565DE4D}">
      <dgm:prSet phldrT="[Tex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Rational, fact-based decision-making.  </a:t>
          </a:r>
        </a:p>
      </dgm:t>
    </dgm:pt>
    <dgm:pt modelId="{97E46E7C-8D55-4D95-8E74-49F07824F080}" type="parTrans" cxnId="{166A0981-076E-4C5D-8754-C64518100158}">
      <dgm:prSet/>
      <dgm:spPr/>
      <dgm:t>
        <a:bodyPr/>
        <a:lstStyle/>
        <a:p>
          <a:endParaRPr lang="en-AU" sz="1000">
            <a:latin typeface="Arial" pitchFamily="34" charset="0"/>
            <a:cs typeface="Arial" pitchFamily="34" charset="0"/>
          </a:endParaRPr>
        </a:p>
      </dgm:t>
    </dgm:pt>
    <dgm:pt modelId="{2A1CBBDA-C139-4C4D-9AD7-954B95519FEA}" type="sibTrans" cxnId="{166A0981-076E-4C5D-8754-C64518100158}">
      <dgm:prSet/>
      <dgm:spPr/>
      <dgm:t>
        <a:bodyPr/>
        <a:lstStyle/>
        <a:p>
          <a:endParaRPr lang="en-AU" sz="1000">
            <a:latin typeface="Arial" pitchFamily="34" charset="0"/>
            <a:cs typeface="Arial" pitchFamily="34" charset="0"/>
          </a:endParaRPr>
        </a:p>
      </dgm:t>
    </dgm:pt>
    <dgm:pt modelId="{967AFF1B-54F0-4690-A0CC-3C780C1CB2CE}">
      <dgm:prSe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Appearing incompetent in front of others. </a:t>
          </a:r>
        </a:p>
      </dgm:t>
    </dgm:pt>
    <dgm:pt modelId="{AC59BE6F-B83E-4DA7-8FA2-5DBE07C763DA}" type="parTrans" cxnId="{D5021AFD-3C60-4DB1-85C2-A7FD381ECB5C}">
      <dgm:prSet/>
      <dgm:spPr/>
      <dgm:t>
        <a:bodyPr/>
        <a:lstStyle/>
        <a:p>
          <a:endParaRPr lang="en-AU" sz="1000">
            <a:latin typeface="Arial" pitchFamily="34" charset="0"/>
            <a:cs typeface="Arial" pitchFamily="34" charset="0"/>
          </a:endParaRPr>
        </a:p>
      </dgm:t>
    </dgm:pt>
    <dgm:pt modelId="{D6910863-C6FC-46F5-992D-3E33C49307EB}" type="sibTrans" cxnId="{D5021AFD-3C60-4DB1-85C2-A7FD381ECB5C}">
      <dgm:prSet/>
      <dgm:spPr/>
      <dgm:t>
        <a:bodyPr/>
        <a:lstStyle/>
        <a:p>
          <a:endParaRPr lang="en-AU" sz="1000">
            <a:latin typeface="Arial" pitchFamily="34" charset="0"/>
            <a:cs typeface="Arial" pitchFamily="34" charset="0"/>
          </a:endParaRPr>
        </a:p>
      </dgm:t>
    </dgm:pt>
    <dgm:pt modelId="{B7C9D768-D103-483B-AB1F-6A44EFAA87DC}">
      <dgm:prSet custT="1">
        <dgm:style>
          <a:lnRef idx="3">
            <a:schemeClr val="lt1"/>
          </a:lnRef>
          <a:fillRef idx="1">
            <a:schemeClr val="accent2"/>
          </a:fillRef>
          <a:effectRef idx="1">
            <a:schemeClr val="accent2"/>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Time and space to produce top-quality work.</a:t>
          </a:r>
        </a:p>
      </dgm:t>
    </dgm:pt>
    <dgm:pt modelId="{F895250D-4642-45B6-B864-8D4C2CE500FC}" type="parTrans" cxnId="{CB227101-016D-4A27-BD62-F54728E285A3}">
      <dgm:prSet/>
      <dgm:spPr/>
      <dgm:t>
        <a:bodyPr/>
        <a:lstStyle/>
        <a:p>
          <a:endParaRPr lang="en-AU" sz="1000">
            <a:latin typeface="Arial" pitchFamily="34" charset="0"/>
            <a:cs typeface="Arial" pitchFamily="34" charset="0"/>
          </a:endParaRPr>
        </a:p>
      </dgm:t>
    </dgm:pt>
    <dgm:pt modelId="{F989737B-F3C9-40DA-B5BF-BFD496704A8A}" type="sibTrans" cxnId="{CB227101-016D-4A27-BD62-F54728E285A3}">
      <dgm:prSet/>
      <dgm:spPr/>
      <dgm:t>
        <a:bodyPr/>
        <a:lstStyle/>
        <a:p>
          <a:endParaRPr lang="en-AU" sz="1000">
            <a:latin typeface="Arial" pitchFamily="34" charset="0"/>
            <a:cs typeface="Arial" pitchFamily="34" charset="0"/>
          </a:endParaRPr>
        </a:p>
      </dgm:t>
    </dgm:pt>
    <dgm:pt modelId="{9C52EBFE-C52C-4FBF-AC74-D9E03E7D6567}">
      <dgm:prSet phldrT="[Tex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4790127D-05EA-4CA1-913A-3B075E616E98}" type="parTrans" cxnId="{2FDC74F5-67CA-4ECC-99AD-48F00E17D1FE}">
      <dgm:prSet/>
      <dgm:spPr/>
      <dgm:t>
        <a:bodyPr/>
        <a:lstStyle/>
        <a:p>
          <a:endParaRPr lang="en-AU" sz="1000">
            <a:latin typeface="Arial" pitchFamily="34" charset="0"/>
            <a:cs typeface="Arial" pitchFamily="34" charset="0"/>
          </a:endParaRPr>
        </a:p>
      </dgm:t>
    </dgm:pt>
    <dgm:pt modelId="{C16493C8-DF7F-42C3-8A35-B2B113C2A84B}" type="sibTrans" cxnId="{2FDC74F5-67CA-4ECC-99AD-48F00E17D1FE}">
      <dgm:prSet/>
      <dgm:spPr/>
      <dgm:t>
        <a:bodyPr/>
        <a:lstStyle/>
        <a:p>
          <a:endParaRPr lang="en-AU" sz="1000">
            <a:latin typeface="Arial" pitchFamily="34" charset="0"/>
            <a:cs typeface="Arial" pitchFamily="34" charset="0"/>
          </a:endParaRPr>
        </a:p>
      </dgm:t>
    </dgm:pt>
    <dgm:pt modelId="{33F142C9-85DF-473E-BE76-DB06ADF4F959}">
      <dgm:prSet custT="1">
        <dgm:style>
          <a:lnRef idx="3">
            <a:schemeClr val="lt1"/>
          </a:lnRef>
          <a:fillRef idx="1">
            <a:schemeClr val="accent2"/>
          </a:fillRef>
          <a:effectRef idx="1">
            <a:schemeClr val="accent2"/>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Reduce small talk and unnecessary interruptions.</a:t>
          </a:r>
        </a:p>
      </dgm:t>
    </dgm:pt>
    <dgm:pt modelId="{D4D73185-146D-459C-B3F0-6A60FB28C905}" type="parTrans" cxnId="{5D68CBD3-9FAF-46CC-8D1C-C62C541D7808}">
      <dgm:prSet/>
      <dgm:spPr/>
      <dgm:t>
        <a:bodyPr/>
        <a:lstStyle/>
        <a:p>
          <a:endParaRPr lang="en-AU" sz="1000">
            <a:latin typeface="Arial" pitchFamily="34" charset="0"/>
            <a:cs typeface="Arial" pitchFamily="34" charset="0"/>
          </a:endParaRPr>
        </a:p>
      </dgm:t>
    </dgm:pt>
    <dgm:pt modelId="{186EC6B5-A5A2-42EC-9765-DE29FDF0C04D}" type="sibTrans" cxnId="{5D68CBD3-9FAF-46CC-8D1C-C62C541D7808}">
      <dgm:prSet/>
      <dgm:spPr/>
      <dgm:t>
        <a:bodyPr/>
        <a:lstStyle/>
        <a:p>
          <a:endParaRPr lang="en-AU" sz="1000">
            <a:latin typeface="Arial" pitchFamily="34" charset="0"/>
            <a:cs typeface="Arial" pitchFamily="34" charset="0"/>
          </a:endParaRPr>
        </a:p>
      </dgm:t>
    </dgm:pt>
    <dgm:pt modelId="{01EF9187-FD75-43B9-A40B-FC21135638D4}">
      <dgm:prSet custT="1">
        <dgm:style>
          <a:lnRef idx="3">
            <a:schemeClr val="lt1"/>
          </a:lnRef>
          <a:fillRef idx="1">
            <a:schemeClr val="accent2"/>
          </a:fillRef>
          <a:effectRef idx="1">
            <a:schemeClr val="accent2"/>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Time to reflect before making a decision.</a:t>
          </a:r>
        </a:p>
      </dgm:t>
    </dgm:pt>
    <dgm:pt modelId="{44920C8E-F334-417C-8D40-6604F02FBDAF}" type="parTrans" cxnId="{ABB50A98-B69C-4610-B4A1-9664965D6D8A}">
      <dgm:prSet/>
      <dgm:spPr/>
      <dgm:t>
        <a:bodyPr/>
        <a:lstStyle/>
        <a:p>
          <a:endParaRPr lang="en-AU" sz="1000">
            <a:latin typeface="Arial" pitchFamily="34" charset="0"/>
            <a:cs typeface="Arial" pitchFamily="34" charset="0"/>
          </a:endParaRPr>
        </a:p>
      </dgm:t>
    </dgm:pt>
    <dgm:pt modelId="{251EEBC5-AFCB-433C-866D-8F9D77A0E653}" type="sibTrans" cxnId="{ABB50A98-B69C-4610-B4A1-9664965D6D8A}">
      <dgm:prSet/>
      <dgm:spPr/>
      <dgm:t>
        <a:bodyPr/>
        <a:lstStyle/>
        <a:p>
          <a:endParaRPr lang="en-AU" sz="1000">
            <a:latin typeface="Arial" pitchFamily="34" charset="0"/>
            <a:cs typeface="Arial" pitchFamily="34" charset="0"/>
          </a:endParaRPr>
        </a:p>
      </dgm:t>
    </dgm:pt>
    <dgm:pt modelId="{60A3D38D-0601-4B86-AC31-D33E2BF1CB75}">
      <dgm:prSet phldrT="[Tex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BF62E1B0-F4B1-4270-A106-082DF6C3EAC8}" type="parTrans" cxnId="{47DAA8A7-E829-4824-A869-D4C49AF1B625}">
      <dgm:prSet/>
      <dgm:spPr/>
      <dgm:t>
        <a:bodyPr/>
        <a:lstStyle/>
        <a:p>
          <a:endParaRPr lang="en-AU" sz="1000">
            <a:latin typeface="Arial" pitchFamily="34" charset="0"/>
            <a:cs typeface="Arial" pitchFamily="34" charset="0"/>
          </a:endParaRPr>
        </a:p>
      </dgm:t>
    </dgm:pt>
    <dgm:pt modelId="{78C1CEBF-EFCB-4EDF-99ED-493D398513CA}" type="sibTrans" cxnId="{47DAA8A7-E829-4824-A869-D4C49AF1B625}">
      <dgm:prSet/>
      <dgm:spPr/>
      <dgm:t>
        <a:bodyPr/>
        <a:lstStyle/>
        <a:p>
          <a:endParaRPr lang="en-AU" sz="1000">
            <a:latin typeface="Arial" pitchFamily="34" charset="0"/>
            <a:cs typeface="Arial" pitchFamily="34" charset="0"/>
          </a:endParaRPr>
        </a:p>
      </dgm:t>
    </dgm:pt>
    <dgm:pt modelId="{15D1D77D-FFF1-46E5-A425-98951DB7FB86}">
      <dgm:prSet custT="1">
        <dgm:style>
          <a:lnRef idx="3">
            <a:schemeClr val="lt1"/>
          </a:lnRef>
          <a:fillRef idx="1">
            <a:schemeClr val="accent2"/>
          </a:fillRef>
          <a:effectRef idx="1">
            <a:schemeClr val="accent2"/>
          </a:effectRef>
          <a:fontRef idx="minor">
            <a:schemeClr val="lt1"/>
          </a:fontRef>
        </dgm:style>
      </dgm:prSet>
      <dgm:spPr>
        <a:solidFill>
          <a:srgbClr val="0000FF"/>
        </a:solidFill>
      </dgm:spPr>
      <dgm:t>
        <a:bodyPr lIns="18288" rIns="18288"/>
        <a:lstStyle/>
        <a:p>
          <a:endParaRPr lang="en-AU" sz="1000" dirty="0">
            <a:latin typeface="Arial" pitchFamily="34" charset="0"/>
            <a:cs typeface="Arial" pitchFamily="34" charset="0"/>
          </a:endParaRPr>
        </a:p>
      </dgm:t>
    </dgm:pt>
    <dgm:pt modelId="{AC2A2150-6DBE-44B3-8DFD-E836DED7A059}" type="parTrans" cxnId="{66FEAF49-5449-4FC6-A553-8BEBD3BC751A}">
      <dgm:prSet/>
      <dgm:spPr/>
      <dgm:t>
        <a:bodyPr/>
        <a:lstStyle/>
        <a:p>
          <a:endParaRPr lang="en-AU" sz="1000">
            <a:latin typeface="Arial" pitchFamily="34" charset="0"/>
            <a:cs typeface="Arial" pitchFamily="34" charset="0"/>
          </a:endParaRPr>
        </a:p>
      </dgm:t>
    </dgm:pt>
    <dgm:pt modelId="{94BD0A5D-2B95-4C79-B8CE-B6925F8EA42F}" type="sibTrans" cxnId="{66FEAF49-5449-4FC6-A553-8BEBD3BC751A}">
      <dgm:prSet/>
      <dgm:spPr/>
      <dgm:t>
        <a:bodyPr/>
        <a:lstStyle/>
        <a:p>
          <a:endParaRPr lang="en-AU" sz="1000">
            <a:latin typeface="Arial" pitchFamily="34" charset="0"/>
            <a:cs typeface="Arial" pitchFamily="34" charset="0"/>
          </a:endParaRPr>
        </a:p>
      </dgm:t>
    </dgm:pt>
    <dgm:pt modelId="{F5CDAA1A-F23C-4F3C-865A-F85252073068}">
      <dgm:prSet custT="1">
        <dgm:style>
          <a:lnRef idx="3">
            <a:schemeClr val="lt1"/>
          </a:lnRef>
          <a:fillRef idx="1">
            <a:schemeClr val="accent2"/>
          </a:fillRef>
          <a:effectRef idx="1">
            <a:schemeClr val="accent2"/>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Insufficient time to prepare adequately.</a:t>
          </a:r>
        </a:p>
      </dgm:t>
    </dgm:pt>
    <dgm:pt modelId="{7C55D7E0-7C82-45DB-9B38-66DC3BAA6BAE}" type="parTrans" cxnId="{F03D1CE1-FF3B-4830-988A-FBB0C9411B5D}">
      <dgm:prSet/>
      <dgm:spPr/>
      <dgm:t>
        <a:bodyPr/>
        <a:lstStyle/>
        <a:p>
          <a:endParaRPr lang="en-AU" sz="1000">
            <a:latin typeface="Arial" pitchFamily="34" charset="0"/>
            <a:cs typeface="Arial" pitchFamily="34" charset="0"/>
          </a:endParaRPr>
        </a:p>
      </dgm:t>
    </dgm:pt>
    <dgm:pt modelId="{F7C7AFD3-CADB-41B5-9A7E-155E49386819}" type="sibTrans" cxnId="{F03D1CE1-FF3B-4830-988A-FBB0C9411B5D}">
      <dgm:prSet/>
      <dgm:spPr/>
      <dgm:t>
        <a:bodyPr/>
        <a:lstStyle/>
        <a:p>
          <a:endParaRPr lang="en-AU" sz="1000">
            <a:latin typeface="Arial" pitchFamily="34" charset="0"/>
            <a:cs typeface="Arial" pitchFamily="34" charset="0"/>
          </a:endParaRPr>
        </a:p>
      </dgm:t>
    </dgm:pt>
    <dgm:pt modelId="{FDB648AD-CF7E-4890-928A-8C20CF478AF0}">
      <dgm:prSe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E9C1A683-CDAE-4FE7-A772-43A84AE861DB}" type="parTrans" cxnId="{C8C69A1E-E0CD-42E1-BA7C-762DC8F7604A}">
      <dgm:prSet/>
      <dgm:spPr/>
      <dgm:t>
        <a:bodyPr/>
        <a:lstStyle/>
        <a:p>
          <a:endParaRPr lang="en-AU" sz="1000">
            <a:latin typeface="Arial" pitchFamily="34" charset="0"/>
            <a:cs typeface="Arial" pitchFamily="34" charset="0"/>
          </a:endParaRPr>
        </a:p>
      </dgm:t>
    </dgm:pt>
    <dgm:pt modelId="{6ACA8595-5533-48C6-A758-F31BBE3A840D}" type="sibTrans" cxnId="{C8C69A1E-E0CD-42E1-BA7C-762DC8F7604A}">
      <dgm:prSet/>
      <dgm:spPr/>
      <dgm:t>
        <a:bodyPr/>
        <a:lstStyle/>
        <a:p>
          <a:endParaRPr lang="en-AU" sz="1000">
            <a:latin typeface="Arial" pitchFamily="34" charset="0"/>
            <a:cs typeface="Arial" pitchFamily="34" charset="0"/>
          </a:endParaRPr>
        </a:p>
      </dgm:t>
    </dgm:pt>
    <dgm:pt modelId="{9ED8EC93-9F0B-47BB-AE53-AF911F987DEB}">
      <dgm:prSet custT="1">
        <dgm:style>
          <a:lnRef idx="3">
            <a:schemeClr val="lt1"/>
          </a:lnRef>
          <a:fillRef idx="1">
            <a:schemeClr val="accent2"/>
          </a:fillRef>
          <a:effectRef idx="1">
            <a:schemeClr val="accent2"/>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Will research thoroughly, be sceptical and generally take their time to make a decision. </a:t>
          </a:r>
        </a:p>
      </dgm:t>
    </dgm:pt>
    <dgm:pt modelId="{B333EECD-5586-42D2-8774-194E11305141}" type="parTrans" cxnId="{F0EAD139-975A-418A-94FC-FC2598F0A0A5}">
      <dgm:prSet/>
      <dgm:spPr/>
      <dgm:t>
        <a:bodyPr/>
        <a:lstStyle/>
        <a:p>
          <a:endParaRPr lang="en-AU" sz="1000">
            <a:latin typeface="Arial" pitchFamily="34" charset="0"/>
            <a:cs typeface="Arial" pitchFamily="34" charset="0"/>
          </a:endParaRPr>
        </a:p>
      </dgm:t>
    </dgm:pt>
    <dgm:pt modelId="{479AE315-66A9-446E-8972-1F9C7124BEE8}" type="sibTrans" cxnId="{F0EAD139-975A-418A-94FC-FC2598F0A0A5}">
      <dgm:prSet/>
      <dgm:spPr/>
      <dgm:t>
        <a:bodyPr/>
        <a:lstStyle/>
        <a:p>
          <a:endParaRPr lang="en-AU" sz="1000">
            <a:latin typeface="Arial" pitchFamily="34" charset="0"/>
            <a:cs typeface="Arial" pitchFamily="34" charset="0"/>
          </a:endParaRPr>
        </a:p>
      </dgm:t>
    </dgm:pt>
    <dgm:pt modelId="{5C82D25F-F8D3-4818-A5F0-C357A95B1B99}">
      <dgm:prSet phldrT="[Tex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F69945DA-D1BE-4569-A7F2-2E046C688BDE}" type="parTrans" cxnId="{7D5AB791-5D3C-4F08-AF68-C3664D0E2357}">
      <dgm:prSet/>
      <dgm:spPr/>
      <dgm:t>
        <a:bodyPr/>
        <a:lstStyle/>
        <a:p>
          <a:endParaRPr lang="en-AU" sz="1000">
            <a:latin typeface="Arial" pitchFamily="34" charset="0"/>
            <a:cs typeface="Arial" pitchFamily="34" charset="0"/>
          </a:endParaRPr>
        </a:p>
      </dgm:t>
    </dgm:pt>
    <dgm:pt modelId="{C7F6479C-6E80-4937-AFF9-9DE88BF171B8}" type="sibTrans" cxnId="{7D5AB791-5D3C-4F08-AF68-C3664D0E2357}">
      <dgm:prSet/>
      <dgm:spPr/>
      <dgm:t>
        <a:bodyPr/>
        <a:lstStyle/>
        <a:p>
          <a:endParaRPr lang="en-AU" sz="1000">
            <a:latin typeface="Arial" pitchFamily="34" charset="0"/>
            <a:cs typeface="Arial" pitchFamily="34" charset="0"/>
          </a:endParaRPr>
        </a:p>
      </dgm:t>
    </dgm:pt>
    <dgm:pt modelId="{850709B9-CB8C-4FE4-BEF6-7FB39DF1D50E}">
      <dgm:prSet custT="1">
        <dgm:style>
          <a:lnRef idx="3">
            <a:schemeClr val="lt1"/>
          </a:lnRef>
          <a:fillRef idx="1">
            <a:schemeClr val="accent2"/>
          </a:fillRef>
          <a:effectRef idx="1">
            <a:schemeClr val="accent2"/>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Lack of organization, focus or loyalty. </a:t>
          </a:r>
        </a:p>
      </dgm:t>
    </dgm:pt>
    <dgm:pt modelId="{9E989326-68F9-4D33-AB69-B5DF95EA6218}" type="parTrans" cxnId="{DF0319F9-8D25-4566-BB6F-8573CA96487D}">
      <dgm:prSet/>
      <dgm:spPr/>
      <dgm:t>
        <a:bodyPr/>
        <a:lstStyle/>
        <a:p>
          <a:endParaRPr lang="en-AU" sz="1000">
            <a:latin typeface="Arial" pitchFamily="34" charset="0"/>
            <a:cs typeface="Arial" pitchFamily="34" charset="0"/>
          </a:endParaRPr>
        </a:p>
      </dgm:t>
    </dgm:pt>
    <dgm:pt modelId="{53DA1B4D-46CF-4BCC-BBB3-48046F99F175}" type="sibTrans" cxnId="{DF0319F9-8D25-4566-BB6F-8573CA96487D}">
      <dgm:prSet/>
      <dgm:spPr/>
      <dgm:t>
        <a:bodyPr/>
        <a:lstStyle/>
        <a:p>
          <a:endParaRPr lang="en-AU" sz="1000">
            <a:latin typeface="Arial" pitchFamily="34" charset="0"/>
            <a:cs typeface="Arial" pitchFamily="34" charset="0"/>
          </a:endParaRPr>
        </a:p>
      </dgm:t>
    </dgm:pt>
    <dgm:pt modelId="{65026DF8-3F9E-454C-8A93-A329550F22EC}">
      <dgm:prSet custT="1">
        <dgm:style>
          <a:lnRef idx="3">
            <a:schemeClr val="lt1"/>
          </a:lnRef>
          <a:fillRef idx="1">
            <a:schemeClr val="accent2"/>
          </a:fillRef>
          <a:effectRef idx="1">
            <a:schemeClr val="accent2"/>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Unwanted attention.</a:t>
          </a:r>
        </a:p>
      </dgm:t>
    </dgm:pt>
    <dgm:pt modelId="{D2D6E6E8-A33D-4A26-BF24-D2647BBFBD5A}" type="parTrans" cxnId="{7A2C27C8-B5C8-4A76-8D28-EEADD93A2FEE}">
      <dgm:prSet/>
      <dgm:spPr/>
      <dgm:t>
        <a:bodyPr/>
        <a:lstStyle/>
        <a:p>
          <a:endParaRPr lang="en-AU" sz="1000">
            <a:latin typeface="Arial" pitchFamily="34" charset="0"/>
            <a:cs typeface="Arial" pitchFamily="34" charset="0"/>
          </a:endParaRPr>
        </a:p>
      </dgm:t>
    </dgm:pt>
    <dgm:pt modelId="{A56CA91B-5805-4345-8F9E-78EF2E44925C}" type="sibTrans" cxnId="{7A2C27C8-B5C8-4A76-8D28-EEADD93A2FEE}">
      <dgm:prSet/>
      <dgm:spPr/>
      <dgm:t>
        <a:bodyPr/>
        <a:lstStyle/>
        <a:p>
          <a:endParaRPr lang="en-AU" sz="1000">
            <a:latin typeface="Arial" pitchFamily="34" charset="0"/>
            <a:cs typeface="Arial" pitchFamily="34" charset="0"/>
          </a:endParaRPr>
        </a:p>
      </dgm:t>
    </dgm:pt>
    <dgm:pt modelId="{64A10F8E-58F0-432A-AE9E-9FA5FC7F517C}">
      <dgm:prSet phldrT="[Tex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D60DC3E9-C350-4CC2-A78D-CA9AADD9A2B8}" type="parTrans" cxnId="{41378CF5-979A-46E4-997E-257C4738E492}">
      <dgm:prSet/>
      <dgm:spPr/>
      <dgm:t>
        <a:bodyPr/>
        <a:lstStyle/>
        <a:p>
          <a:endParaRPr lang="en-AU" sz="1000">
            <a:latin typeface="Arial" pitchFamily="34" charset="0"/>
            <a:cs typeface="Arial" pitchFamily="34" charset="0"/>
          </a:endParaRPr>
        </a:p>
      </dgm:t>
    </dgm:pt>
    <dgm:pt modelId="{746AB625-2188-435E-8669-F1E7AFDA7482}" type="sibTrans" cxnId="{41378CF5-979A-46E4-997E-257C4738E492}">
      <dgm:prSet/>
      <dgm:spPr/>
      <dgm:t>
        <a:bodyPr/>
        <a:lstStyle/>
        <a:p>
          <a:endParaRPr lang="en-AU" sz="1000">
            <a:latin typeface="Arial" pitchFamily="34" charset="0"/>
            <a:cs typeface="Arial" pitchFamily="34" charset="0"/>
          </a:endParaRPr>
        </a:p>
      </dgm:t>
    </dgm:pt>
    <dgm:pt modelId="{DEBA95FD-2C53-48D6-8629-9BA7D4E3FA03}">
      <dgm:prSet custT="1">
        <dgm:style>
          <a:lnRef idx="3">
            <a:schemeClr val="lt1"/>
          </a:lnRef>
          <a:fillRef idx="1">
            <a:schemeClr val="accent2"/>
          </a:fillRef>
          <a:effectRef idx="1">
            <a:schemeClr val="accent2"/>
          </a:effectRef>
          <a:fontRef idx="minor">
            <a:schemeClr val="lt1"/>
          </a:fontRef>
        </dgm:style>
      </dgm:prSet>
      <dgm:spPr>
        <a:solidFill>
          <a:srgbClr val="0000FF"/>
        </a:solidFill>
      </dgm:spPr>
      <dgm:t>
        <a:bodyPr lIns="18288" rIns="18288"/>
        <a:lstStyle/>
        <a:p>
          <a:endParaRPr lang="en-AU" sz="1000" dirty="0">
            <a:latin typeface="Arial" pitchFamily="34" charset="0"/>
            <a:cs typeface="Arial" pitchFamily="34" charset="0"/>
          </a:endParaRPr>
        </a:p>
      </dgm:t>
    </dgm:pt>
    <dgm:pt modelId="{DF952303-2C59-4793-BB11-6D213DACD615}" type="parTrans" cxnId="{1D915759-77BC-4E89-939C-A276C29CEA5D}">
      <dgm:prSet/>
      <dgm:spPr/>
      <dgm:t>
        <a:bodyPr/>
        <a:lstStyle/>
        <a:p>
          <a:endParaRPr lang="en-AU" sz="1000">
            <a:latin typeface="Arial" pitchFamily="34" charset="0"/>
            <a:cs typeface="Arial" pitchFamily="34" charset="0"/>
          </a:endParaRPr>
        </a:p>
      </dgm:t>
    </dgm:pt>
    <dgm:pt modelId="{8CCF6D0E-FDB5-4086-AD51-680CAFEEE43D}" type="sibTrans" cxnId="{1D915759-77BC-4E89-939C-A276C29CEA5D}">
      <dgm:prSet/>
      <dgm:spPr/>
      <dgm:t>
        <a:bodyPr/>
        <a:lstStyle/>
        <a:p>
          <a:endParaRPr lang="en-AU" sz="1000">
            <a:latin typeface="Arial" pitchFamily="34" charset="0"/>
            <a:cs typeface="Arial" pitchFamily="34" charset="0"/>
          </a:endParaRPr>
        </a:p>
      </dgm:t>
    </dgm:pt>
    <dgm:pt modelId="{309D5C24-5B81-40A2-9893-E8FABA294E91}" type="pres">
      <dgm:prSet presAssocID="{AC85EF5B-4B66-46BC-8A5F-1FB4FD92CAC8}" presName="linearFlow" presStyleCnt="0">
        <dgm:presLayoutVars>
          <dgm:dir/>
          <dgm:animLvl val="lvl"/>
          <dgm:resizeHandles/>
        </dgm:presLayoutVars>
      </dgm:prSet>
      <dgm:spPr/>
    </dgm:pt>
    <dgm:pt modelId="{AFBB49E0-6219-4AFD-BF73-417ACF612391}" type="pres">
      <dgm:prSet presAssocID="{E200E2A0-6D06-4536-9D33-2C383E01DA8A}" presName="compositeNode" presStyleCnt="0">
        <dgm:presLayoutVars>
          <dgm:bulletEnabled val="1"/>
        </dgm:presLayoutVars>
      </dgm:prSet>
      <dgm:spPr/>
    </dgm:pt>
    <dgm:pt modelId="{C03B4ADC-0657-4398-8C70-FA6A46CFA154}" type="pres">
      <dgm:prSet presAssocID="{E200E2A0-6D06-4536-9D33-2C383E01DA8A}" presName="image" presStyleLbl="fgImgPlace1" presStyleIdx="0" presStyleCnt="5"/>
      <dgm:spPr>
        <a:blipFill>
          <a:blip xmlns:r="http://schemas.openxmlformats.org/officeDocument/2006/relationships" r:embed="rId1" cstate="print"/>
          <a:srcRect/>
          <a:stretch>
            <a:fillRect l="-24000" r="-24000"/>
          </a:stretch>
        </a:blipFill>
      </dgm:spPr>
    </dgm:pt>
    <dgm:pt modelId="{C90ED4CC-3BAB-49DB-A4E6-F1A96E44C7A9}" type="pres">
      <dgm:prSet presAssocID="{E200E2A0-6D06-4536-9D33-2C383E01DA8A}" presName="childNode" presStyleLbl="node1" presStyleIdx="0" presStyleCnt="5" custScaleX="122766" custScaleY="104222" custLinFactNeighborX="11161" custLinFactNeighborY="2531">
        <dgm:presLayoutVars>
          <dgm:bulletEnabled val="1"/>
        </dgm:presLayoutVars>
      </dgm:prSet>
      <dgm:spPr/>
    </dgm:pt>
    <dgm:pt modelId="{F3FDEB87-B214-441B-BEB4-D800E1A1DF9F}" type="pres">
      <dgm:prSet presAssocID="{E200E2A0-6D06-4536-9D33-2C383E01DA8A}" presName="parentNode" presStyleLbl="revTx" presStyleIdx="0" presStyleCnt="5">
        <dgm:presLayoutVars>
          <dgm:chMax val="0"/>
          <dgm:bulletEnabled val="1"/>
        </dgm:presLayoutVars>
      </dgm:prSet>
      <dgm:spPr/>
    </dgm:pt>
    <dgm:pt modelId="{34530EA4-F4E7-44EA-A7E6-4AD294ADFD3F}" type="pres">
      <dgm:prSet presAssocID="{5719CDBA-71D2-4DAE-9EBA-B61470E4A7A1}" presName="sibTrans" presStyleCnt="0"/>
      <dgm:spPr/>
    </dgm:pt>
    <dgm:pt modelId="{57D7D560-98CE-49CC-B790-9CA98E6E3640}" type="pres">
      <dgm:prSet presAssocID="{6E4AE6E5-E253-45EE-B0C9-E9058937E2E4}" presName="compositeNode" presStyleCnt="0">
        <dgm:presLayoutVars>
          <dgm:bulletEnabled val="1"/>
        </dgm:presLayoutVars>
      </dgm:prSet>
      <dgm:spPr/>
    </dgm:pt>
    <dgm:pt modelId="{8FA5F60D-41F4-4EB7-BD1D-B3AF16F41315}" type="pres">
      <dgm:prSet presAssocID="{6E4AE6E5-E253-45EE-B0C9-E9058937E2E4}" presName="image" presStyleLbl="fgImgPlace1" presStyleIdx="1" presStyleCnt="5"/>
      <dgm:spPr>
        <a:blipFill>
          <a:blip xmlns:r="http://schemas.openxmlformats.org/officeDocument/2006/relationships" r:embed="rId2" cstate="print"/>
          <a:srcRect/>
          <a:stretch>
            <a:fillRect l="-25000" r="-25000"/>
          </a:stretch>
        </a:blipFill>
      </dgm:spPr>
    </dgm:pt>
    <dgm:pt modelId="{F8268064-AA66-439C-8713-589A866DFD88}" type="pres">
      <dgm:prSet presAssocID="{6E4AE6E5-E253-45EE-B0C9-E9058937E2E4}" presName="childNode" presStyleLbl="node1" presStyleIdx="1" presStyleCnt="5" custScaleX="119317" custScaleY="104222" custLinFactNeighborX="11161" custLinFactNeighborY="2531">
        <dgm:presLayoutVars>
          <dgm:bulletEnabled val="1"/>
        </dgm:presLayoutVars>
      </dgm:prSet>
      <dgm:spPr/>
    </dgm:pt>
    <dgm:pt modelId="{ADE0E4E9-E745-4023-BDE4-8B29493E9559}" type="pres">
      <dgm:prSet presAssocID="{6E4AE6E5-E253-45EE-B0C9-E9058937E2E4}" presName="parentNode" presStyleLbl="revTx" presStyleIdx="1" presStyleCnt="5" custLinFactNeighborX="13800">
        <dgm:presLayoutVars>
          <dgm:chMax val="0"/>
          <dgm:bulletEnabled val="1"/>
        </dgm:presLayoutVars>
      </dgm:prSet>
      <dgm:spPr/>
    </dgm:pt>
    <dgm:pt modelId="{1954A825-FED0-4C9A-A02C-4CC506886D88}" type="pres">
      <dgm:prSet presAssocID="{39E1A7B3-563B-4D6E-B0BB-85A47E211146}" presName="sibTrans" presStyleCnt="0"/>
      <dgm:spPr/>
    </dgm:pt>
    <dgm:pt modelId="{5F1FD525-F64E-414C-8016-84A79570EBAA}" type="pres">
      <dgm:prSet presAssocID="{6075D4A5-61D0-4C11-B791-8FBD115116F3}" presName="compositeNode" presStyleCnt="0">
        <dgm:presLayoutVars>
          <dgm:bulletEnabled val="1"/>
        </dgm:presLayoutVars>
      </dgm:prSet>
      <dgm:spPr/>
    </dgm:pt>
    <dgm:pt modelId="{19D6070F-1D77-4D84-8199-22BD605BC38D}" type="pres">
      <dgm:prSet presAssocID="{6075D4A5-61D0-4C11-B791-8FBD115116F3}" presName="image" presStyleLbl="fgImgPlace1" presStyleIdx="2" presStyleCnt="5"/>
      <dgm:spPr>
        <a:blipFill>
          <a:blip xmlns:r="http://schemas.openxmlformats.org/officeDocument/2006/relationships" r:embed="rId3" cstate="print"/>
          <a:srcRect/>
          <a:stretch>
            <a:fillRect t="-13000" b="-13000"/>
          </a:stretch>
        </a:blipFill>
      </dgm:spPr>
    </dgm:pt>
    <dgm:pt modelId="{1E4604A0-064B-43A9-97D4-917E6D011DE8}" type="pres">
      <dgm:prSet presAssocID="{6075D4A5-61D0-4C11-B791-8FBD115116F3}" presName="childNode" presStyleLbl="node1" presStyleIdx="2" presStyleCnt="5" custScaleX="114071" custScaleY="104222" custLinFactNeighborX="7202" custLinFactNeighborY="2531">
        <dgm:presLayoutVars>
          <dgm:bulletEnabled val="1"/>
        </dgm:presLayoutVars>
      </dgm:prSet>
      <dgm:spPr/>
    </dgm:pt>
    <dgm:pt modelId="{BC55F826-777D-417C-9CE3-C0518F637579}" type="pres">
      <dgm:prSet presAssocID="{6075D4A5-61D0-4C11-B791-8FBD115116F3}" presName="parentNode" presStyleLbl="revTx" presStyleIdx="2" presStyleCnt="5">
        <dgm:presLayoutVars>
          <dgm:chMax val="0"/>
          <dgm:bulletEnabled val="1"/>
        </dgm:presLayoutVars>
      </dgm:prSet>
      <dgm:spPr/>
    </dgm:pt>
    <dgm:pt modelId="{4F0FAD96-E6D8-4FB4-9629-20665FB750F5}" type="pres">
      <dgm:prSet presAssocID="{F823E7CA-99C4-4733-9FD7-77E55AAD3911}" presName="sibTrans" presStyleCnt="0"/>
      <dgm:spPr/>
    </dgm:pt>
    <dgm:pt modelId="{284B0AD4-A6F4-47C2-A8D4-888AF94E63E1}" type="pres">
      <dgm:prSet presAssocID="{85AD3560-BE9A-4D83-9F0F-1F970B46FE55}" presName="compositeNode" presStyleCnt="0">
        <dgm:presLayoutVars>
          <dgm:bulletEnabled val="1"/>
        </dgm:presLayoutVars>
      </dgm:prSet>
      <dgm:spPr/>
    </dgm:pt>
    <dgm:pt modelId="{1DD24950-7C4A-457D-8810-A68074C32A0C}" type="pres">
      <dgm:prSet presAssocID="{85AD3560-BE9A-4D83-9F0F-1F970B46FE55}" presName="image" presStyleLbl="fgImgPlace1" presStyleIdx="3" presStyleCnt="5"/>
      <dgm:spPr>
        <a:blipFill>
          <a:blip xmlns:r="http://schemas.openxmlformats.org/officeDocument/2006/relationships" r:embed="rId4"/>
          <a:srcRect/>
          <a:stretch>
            <a:fillRect t="-20000" b="-20000"/>
          </a:stretch>
        </a:blipFill>
      </dgm:spPr>
    </dgm:pt>
    <dgm:pt modelId="{7B43C0C7-D925-43E0-B4B5-0E10A5A7FA51}" type="pres">
      <dgm:prSet presAssocID="{85AD3560-BE9A-4D83-9F0F-1F970B46FE55}" presName="childNode" presStyleLbl="node1" presStyleIdx="3" presStyleCnt="5" custScaleX="123508" custScaleY="104222" custLinFactNeighborX="11137" custLinFactNeighborY="2531">
        <dgm:presLayoutVars>
          <dgm:bulletEnabled val="1"/>
        </dgm:presLayoutVars>
      </dgm:prSet>
      <dgm:spPr/>
    </dgm:pt>
    <dgm:pt modelId="{9D4EBD52-638B-4BF9-9263-B64D7A171334}" type="pres">
      <dgm:prSet presAssocID="{85AD3560-BE9A-4D83-9F0F-1F970B46FE55}" presName="parentNode" presStyleLbl="revTx" presStyleIdx="3" presStyleCnt="5">
        <dgm:presLayoutVars>
          <dgm:chMax val="0"/>
          <dgm:bulletEnabled val="1"/>
        </dgm:presLayoutVars>
      </dgm:prSet>
      <dgm:spPr/>
    </dgm:pt>
    <dgm:pt modelId="{0F7C75D5-B3BB-4117-9D35-FCBEBF0D68A9}" type="pres">
      <dgm:prSet presAssocID="{55F4CAD1-6AF0-45B9-A809-CAC6A0C0668C}" presName="sibTrans" presStyleCnt="0"/>
      <dgm:spPr/>
    </dgm:pt>
    <dgm:pt modelId="{63F936B4-C381-4434-B460-4157086CD146}" type="pres">
      <dgm:prSet presAssocID="{4E14B0C8-4495-489D-9B08-543DB6BF4975}" presName="compositeNode" presStyleCnt="0">
        <dgm:presLayoutVars>
          <dgm:bulletEnabled val="1"/>
        </dgm:presLayoutVars>
      </dgm:prSet>
      <dgm:spPr/>
    </dgm:pt>
    <dgm:pt modelId="{FDB8B3ED-BB25-4472-8199-6179507849A6}" type="pres">
      <dgm:prSet presAssocID="{4E14B0C8-4495-489D-9B08-543DB6BF4975}" presName="image" presStyleLbl="fgImgPlace1" presStyleIdx="4" presStyleCnt="5"/>
      <dgm:spPr>
        <a:blipFill>
          <a:blip xmlns:r="http://schemas.openxmlformats.org/officeDocument/2006/relationships" r:embed="rId5"/>
          <a:srcRect/>
          <a:stretch>
            <a:fillRect t="-26000" b="-26000"/>
          </a:stretch>
        </a:blipFill>
      </dgm:spPr>
    </dgm:pt>
    <dgm:pt modelId="{FA1322A6-A128-4CF1-9145-DCB7681116DF}" type="pres">
      <dgm:prSet presAssocID="{4E14B0C8-4495-489D-9B08-543DB6BF4975}" presName="childNode" presStyleLbl="node1" presStyleIdx="4" presStyleCnt="5" custScaleX="118361" custScaleY="104222" custLinFactNeighborX="5939" custLinFactNeighborY="2531">
        <dgm:presLayoutVars>
          <dgm:bulletEnabled val="1"/>
        </dgm:presLayoutVars>
      </dgm:prSet>
      <dgm:spPr/>
    </dgm:pt>
    <dgm:pt modelId="{D9F9AA28-F6B6-4C4D-8EE9-2056D8AC642E}" type="pres">
      <dgm:prSet presAssocID="{4E14B0C8-4495-489D-9B08-543DB6BF4975}" presName="parentNode" presStyleLbl="revTx" presStyleIdx="4" presStyleCnt="5" custLinFactNeighborX="-11485">
        <dgm:presLayoutVars>
          <dgm:chMax val="0"/>
          <dgm:bulletEnabled val="1"/>
        </dgm:presLayoutVars>
      </dgm:prSet>
      <dgm:spPr/>
    </dgm:pt>
  </dgm:ptLst>
  <dgm:cxnLst>
    <dgm:cxn modelId="{26322D01-EAC2-43B5-9B62-6FC13BCAD48A}" srcId="{AC85EF5B-4B66-46BC-8A5F-1FB4FD92CAC8}" destId="{E200E2A0-6D06-4536-9D33-2C383E01DA8A}" srcOrd="0" destOrd="0" parTransId="{D8F41440-CBD6-496D-A921-08A9E2762652}" sibTransId="{5719CDBA-71D2-4DAE-9EBA-B61470E4A7A1}"/>
    <dgm:cxn modelId="{CB227101-016D-4A27-BD62-F54728E285A3}" srcId="{E200E2A0-6D06-4536-9D33-2C383E01DA8A}" destId="{B7C9D768-D103-483B-AB1F-6A44EFAA87DC}" srcOrd="2" destOrd="0" parTransId="{F895250D-4642-45B6-B864-8D4C2CE500FC}" sibTransId="{F989737B-F3C9-40DA-B5BF-BFD496704A8A}"/>
    <dgm:cxn modelId="{DC00AA03-20F2-4309-BEB8-7918499146C6}" srcId="{6E4AE6E5-E253-45EE-B0C9-E9058937E2E4}" destId="{C87FE2EE-D8FA-48B8-9FCC-5DC886A0A51C}" srcOrd="0" destOrd="0" parTransId="{0C3225C7-B548-4D27-9D32-F8B40B674071}" sibTransId="{D76F7CA3-E225-486F-9D57-011693D202F4}"/>
    <dgm:cxn modelId="{4BF93D0B-F4EF-4DF6-A141-9E3F9A6EFE10}" srcId="{AC85EF5B-4B66-46BC-8A5F-1FB4FD92CAC8}" destId="{6075D4A5-61D0-4C11-B791-8FBD115116F3}" srcOrd="2" destOrd="0" parTransId="{D61DE13C-A196-43D0-A50A-35E8E9739183}" sibTransId="{F823E7CA-99C4-4733-9FD7-77E55AAD3911}"/>
    <dgm:cxn modelId="{5025860D-D346-4591-B699-582DF4ED9251}" type="presOf" srcId="{9ED8EC93-9F0B-47BB-AE53-AF911F987DEB}" destId="{7B43C0C7-D925-43E0-B4B5-0E10A5A7FA51}" srcOrd="0" destOrd="2" presId="urn:microsoft.com/office/officeart/2005/8/layout/hList2#17"/>
    <dgm:cxn modelId="{38B72017-9AF0-40F8-BB5B-624F682982CE}" type="presOf" srcId="{4E14B0C8-4495-489D-9B08-543DB6BF4975}" destId="{D9F9AA28-F6B6-4C4D-8EE9-2056D8AC642E}" srcOrd="0" destOrd="0" presId="urn:microsoft.com/office/officeart/2005/8/layout/hList2#17"/>
    <dgm:cxn modelId="{8F43FC17-C9C5-4640-99EF-79837885C27B}" type="presOf" srcId="{01EF9187-FD75-43B9-A40B-FC21135638D4}" destId="{F8268064-AA66-439C-8713-589A866DFD88}" srcOrd="0" destOrd="4" presId="urn:microsoft.com/office/officeart/2005/8/layout/hList2#17"/>
    <dgm:cxn modelId="{C8C69A1E-E0CD-42E1-BA7C-762DC8F7604A}" srcId="{6075D4A5-61D0-4C11-B791-8FBD115116F3}" destId="{FDB648AD-CF7E-4890-928A-8C20CF478AF0}" srcOrd="1" destOrd="0" parTransId="{E9C1A683-CDAE-4FE7-A772-43A84AE861DB}" sibTransId="{6ACA8595-5533-48C6-A758-F31BBE3A840D}"/>
    <dgm:cxn modelId="{1DADB321-9929-472D-A78A-F6A9E68586CA}" type="presOf" srcId="{850709B9-CB8C-4FE4-BEF6-7FB39DF1D50E}" destId="{FA1322A6-A128-4CF1-9145-DCB7681116DF}" srcOrd="0" destOrd="2" presId="urn:microsoft.com/office/officeart/2005/8/layout/hList2#17"/>
    <dgm:cxn modelId="{34E21430-433C-4A56-AF48-0C1BDEFB7016}" type="presOf" srcId="{E200E2A0-6D06-4536-9D33-2C383E01DA8A}" destId="{F3FDEB87-B214-441B-BEB4-D800E1A1DF9F}" srcOrd="0" destOrd="0" presId="urn:microsoft.com/office/officeart/2005/8/layout/hList2#17"/>
    <dgm:cxn modelId="{79172136-35D9-4772-A163-A6C8D5F51877}" type="presOf" srcId="{967AFF1B-54F0-4690-A0CC-3C780C1CB2CE}" destId="{1E4604A0-064B-43A9-97D4-917E6D011DE8}" srcOrd="0" destOrd="0" presId="urn:microsoft.com/office/officeart/2005/8/layout/hList2#17"/>
    <dgm:cxn modelId="{F0EAD139-975A-418A-94FC-FC2598F0A0A5}" srcId="{85AD3560-BE9A-4D83-9F0F-1F970B46FE55}" destId="{9ED8EC93-9F0B-47BB-AE53-AF911F987DEB}" srcOrd="2" destOrd="0" parTransId="{B333EECD-5586-42D2-8774-194E11305141}" sibTransId="{479AE315-66A9-446E-8972-1F9C7124BEE8}"/>
    <dgm:cxn modelId="{92A3723A-28A1-462A-BF20-5AF4B91A1620}" srcId="{E200E2A0-6D06-4536-9D33-2C383E01DA8A}" destId="{D0E52161-BB54-4D1C-8754-98B2472F4DAA}" srcOrd="0" destOrd="0" parTransId="{AC5E27F8-A17D-4E8B-BC17-E4B6482A0B0C}" sibTransId="{5E67E9A7-37E2-4562-8739-22B30874F36D}"/>
    <dgm:cxn modelId="{94DAFB62-3B8C-49A9-AF33-9D5DC3204488}" type="presOf" srcId="{5C82D25F-F8D3-4818-A5F0-C357A95B1B99}" destId="{7B43C0C7-D925-43E0-B4B5-0E10A5A7FA51}" srcOrd="0" destOrd="1" presId="urn:microsoft.com/office/officeart/2005/8/layout/hList2#17"/>
    <dgm:cxn modelId="{C0C26163-39BA-48D9-9455-2B0BC6A9025F}" type="presOf" srcId="{15D1D77D-FFF1-46E5-A425-98951DB7FB86}" destId="{F8268064-AA66-439C-8713-589A866DFD88}" srcOrd="0" destOrd="3" presId="urn:microsoft.com/office/officeart/2005/8/layout/hList2#17"/>
    <dgm:cxn modelId="{AC439E64-5F51-4078-8090-EF7F5E5FC7A3}" type="presOf" srcId="{33F142C9-85DF-473E-BE76-DB06ADF4F959}" destId="{F8268064-AA66-439C-8713-589A866DFD88}" srcOrd="0" destOrd="2" presId="urn:microsoft.com/office/officeart/2005/8/layout/hList2#17"/>
    <dgm:cxn modelId="{76033A65-AA7E-4D9E-9D53-0BAB4EF03DCC}" type="presOf" srcId="{64A10F8E-58F0-432A-AE9E-9FA5FC7F517C}" destId="{FA1322A6-A128-4CF1-9145-DCB7681116DF}" srcOrd="0" destOrd="1" presId="urn:microsoft.com/office/officeart/2005/8/layout/hList2#17"/>
    <dgm:cxn modelId="{84B3E345-98E1-4255-896C-998E2A40A0BF}" type="presOf" srcId="{8B152BBF-666A-472D-BEE9-2CD4F579DEC3}" destId="{FA1322A6-A128-4CF1-9145-DCB7681116DF}" srcOrd="0" destOrd="0" presId="urn:microsoft.com/office/officeart/2005/8/layout/hList2#17"/>
    <dgm:cxn modelId="{66FEAF49-5449-4FC6-A553-8BEBD3BC751A}" srcId="{6E4AE6E5-E253-45EE-B0C9-E9058937E2E4}" destId="{15D1D77D-FFF1-46E5-A425-98951DB7FB86}" srcOrd="3" destOrd="0" parTransId="{AC2A2150-6DBE-44B3-8DFD-E836DED7A059}" sibTransId="{94BD0A5D-2B95-4C79-B8CE-B6925F8EA42F}"/>
    <dgm:cxn modelId="{59A17650-6FFF-4344-BDDE-4484DECB2386}" type="presOf" srcId="{85AD3560-BE9A-4D83-9F0F-1F970B46FE55}" destId="{9D4EBD52-638B-4BF9-9263-B64D7A171334}" srcOrd="0" destOrd="0" presId="urn:microsoft.com/office/officeart/2005/8/layout/hList2#17"/>
    <dgm:cxn modelId="{FC30D074-06D4-4B80-BDBB-AAE76F4E8C02}" type="presOf" srcId="{FDB648AD-CF7E-4890-928A-8C20CF478AF0}" destId="{1E4604A0-064B-43A9-97D4-917E6D011DE8}" srcOrd="0" destOrd="1" presId="urn:microsoft.com/office/officeart/2005/8/layout/hList2#17"/>
    <dgm:cxn modelId="{1D915759-77BC-4E89-939C-A276C29CEA5D}" srcId="{4E14B0C8-4495-489D-9B08-543DB6BF4975}" destId="{DEBA95FD-2C53-48D6-8629-9BA7D4E3FA03}" srcOrd="3" destOrd="0" parTransId="{DF952303-2C59-4793-BB11-6D213DACD615}" sibTransId="{8CCF6D0E-FDB5-4086-AD51-680CAFEEE43D}"/>
    <dgm:cxn modelId="{166A0981-076E-4C5D-8754-C64518100158}" srcId="{85AD3560-BE9A-4D83-9F0F-1F970B46FE55}" destId="{422159EE-DDF3-4A00-9565-D6F85565DE4D}" srcOrd="0" destOrd="0" parTransId="{97E46E7C-8D55-4D95-8E74-49F07824F080}" sibTransId="{2A1CBBDA-C139-4C4D-9AD7-954B95519FEA}"/>
    <dgm:cxn modelId="{7D5AB791-5D3C-4F08-AF68-C3664D0E2357}" srcId="{85AD3560-BE9A-4D83-9F0F-1F970B46FE55}" destId="{5C82D25F-F8D3-4818-A5F0-C357A95B1B99}" srcOrd="1" destOrd="0" parTransId="{F69945DA-D1BE-4569-A7F2-2E046C688BDE}" sibTransId="{C7F6479C-6E80-4937-AFF9-9DE88BF171B8}"/>
    <dgm:cxn modelId="{5CCBE491-F9D6-488E-802E-9E71B0441D05}" srcId="{AC85EF5B-4B66-46BC-8A5F-1FB4FD92CAC8}" destId="{4E14B0C8-4495-489D-9B08-543DB6BF4975}" srcOrd="4" destOrd="0" parTransId="{12655D8A-3508-4FB2-9013-51B0C29E7868}" sibTransId="{890CB3C6-02ED-44B9-B99E-D71461A94281}"/>
    <dgm:cxn modelId="{ABB50A98-B69C-4610-B4A1-9664965D6D8A}" srcId="{6E4AE6E5-E253-45EE-B0C9-E9058937E2E4}" destId="{01EF9187-FD75-43B9-A40B-FC21135638D4}" srcOrd="4" destOrd="0" parTransId="{44920C8E-F334-417C-8D40-6604F02FBDAF}" sibTransId="{251EEBC5-AFCB-433C-866D-8F9D77A0E653}"/>
    <dgm:cxn modelId="{14123999-0A95-4824-83EE-109E5EF06585}" type="presOf" srcId="{C87FE2EE-D8FA-48B8-9FCC-5DC886A0A51C}" destId="{F8268064-AA66-439C-8713-589A866DFD88}" srcOrd="0" destOrd="0" presId="urn:microsoft.com/office/officeart/2005/8/layout/hList2#17"/>
    <dgm:cxn modelId="{96F31B9F-0A79-46FC-B487-38E203675FC1}" type="presOf" srcId="{60A3D38D-0601-4B86-AC31-D33E2BF1CB75}" destId="{F8268064-AA66-439C-8713-589A866DFD88}" srcOrd="0" destOrd="1" presId="urn:microsoft.com/office/officeart/2005/8/layout/hList2#17"/>
    <dgm:cxn modelId="{47DAA8A7-E829-4824-A869-D4C49AF1B625}" srcId="{6E4AE6E5-E253-45EE-B0C9-E9058937E2E4}" destId="{60A3D38D-0601-4B86-AC31-D33E2BF1CB75}" srcOrd="1" destOrd="0" parTransId="{BF62E1B0-F4B1-4270-A106-082DF6C3EAC8}" sibTransId="{78C1CEBF-EFCB-4EDF-99ED-493D398513CA}"/>
    <dgm:cxn modelId="{2C48F9A7-755C-4841-A2C0-67F675AEB066}" type="presOf" srcId="{65026DF8-3F9E-454C-8A93-A329550F22EC}" destId="{FA1322A6-A128-4CF1-9145-DCB7681116DF}" srcOrd="0" destOrd="4" presId="urn:microsoft.com/office/officeart/2005/8/layout/hList2#17"/>
    <dgm:cxn modelId="{D8F982AF-8CD3-483D-9020-E89B48169D39}" type="presOf" srcId="{AC85EF5B-4B66-46BC-8A5F-1FB4FD92CAC8}" destId="{309D5C24-5B81-40A2-9893-E8FABA294E91}" srcOrd="0" destOrd="0" presId="urn:microsoft.com/office/officeart/2005/8/layout/hList2#17"/>
    <dgm:cxn modelId="{639CCEB8-9A49-4B86-BB4A-3D50EB174B0C}" type="presOf" srcId="{422159EE-DDF3-4A00-9565-D6F85565DE4D}" destId="{7B43C0C7-D925-43E0-B4B5-0E10A5A7FA51}" srcOrd="0" destOrd="0" presId="urn:microsoft.com/office/officeart/2005/8/layout/hList2#17"/>
    <dgm:cxn modelId="{7A2C27C8-B5C8-4A76-8D28-EEADD93A2FEE}" srcId="{4E14B0C8-4495-489D-9B08-543DB6BF4975}" destId="{65026DF8-3F9E-454C-8A93-A329550F22EC}" srcOrd="4" destOrd="0" parTransId="{D2D6E6E8-A33D-4A26-BF24-D2647BBFBD5A}" sibTransId="{A56CA91B-5805-4345-8F9E-78EF2E44925C}"/>
    <dgm:cxn modelId="{040974CC-3989-482A-B9C2-BE8173E55659}" type="presOf" srcId="{9C52EBFE-C52C-4FBF-AC74-D9E03E7D6567}" destId="{C90ED4CC-3BAB-49DB-A4E6-F1A96E44C7A9}" srcOrd="0" destOrd="1" presId="urn:microsoft.com/office/officeart/2005/8/layout/hList2#17"/>
    <dgm:cxn modelId="{EB2AEFD2-B1F1-42E1-86F1-407192534D8E}" srcId="{AC85EF5B-4B66-46BC-8A5F-1FB4FD92CAC8}" destId="{6E4AE6E5-E253-45EE-B0C9-E9058937E2E4}" srcOrd="1" destOrd="0" parTransId="{995AA064-BEE0-4392-A3C6-27A15DEBD74B}" sibTransId="{39E1A7B3-563B-4D6E-B0BB-85A47E211146}"/>
    <dgm:cxn modelId="{5D68CBD3-9FAF-46CC-8D1C-C62C541D7808}" srcId="{6E4AE6E5-E253-45EE-B0C9-E9058937E2E4}" destId="{33F142C9-85DF-473E-BE76-DB06ADF4F959}" srcOrd="2" destOrd="0" parTransId="{D4D73185-146D-459C-B3F0-6A60FB28C905}" sibTransId="{186EC6B5-A5A2-42EC-9765-DE29FDF0C04D}"/>
    <dgm:cxn modelId="{045221DE-80C6-434A-B30F-93109015E091}" srcId="{4E14B0C8-4495-489D-9B08-543DB6BF4975}" destId="{8B152BBF-666A-472D-BEE9-2CD4F579DEC3}" srcOrd="0" destOrd="0" parTransId="{FAEC871F-60FE-4B48-9DFC-A31692F6579B}" sibTransId="{C48B2C50-1959-408B-89FE-CAB359E0A720}"/>
    <dgm:cxn modelId="{F03D1CE1-FF3B-4830-988A-FBB0C9411B5D}" srcId="{6075D4A5-61D0-4C11-B791-8FBD115116F3}" destId="{F5CDAA1A-F23C-4F3C-865A-F85252073068}" srcOrd="2" destOrd="0" parTransId="{7C55D7E0-7C82-45DB-9B38-66DC3BAA6BAE}" sibTransId="{F7C7AFD3-CADB-41B5-9A7E-155E49386819}"/>
    <dgm:cxn modelId="{821D53E4-5F1B-436B-8E32-C615156FB15B}" type="presOf" srcId="{6075D4A5-61D0-4C11-B791-8FBD115116F3}" destId="{BC55F826-777D-417C-9CE3-C0518F637579}" srcOrd="0" destOrd="0" presId="urn:microsoft.com/office/officeart/2005/8/layout/hList2#17"/>
    <dgm:cxn modelId="{E266EBF0-30C8-4940-B573-9BDEE3102267}" type="presOf" srcId="{B7C9D768-D103-483B-AB1F-6A44EFAA87DC}" destId="{C90ED4CC-3BAB-49DB-A4E6-F1A96E44C7A9}" srcOrd="0" destOrd="2" presId="urn:microsoft.com/office/officeart/2005/8/layout/hList2#17"/>
    <dgm:cxn modelId="{F398EEF4-D7E5-41E6-AA93-E156AA13CFBB}" type="presOf" srcId="{6E4AE6E5-E253-45EE-B0C9-E9058937E2E4}" destId="{ADE0E4E9-E745-4023-BDE4-8B29493E9559}" srcOrd="0" destOrd="0" presId="urn:microsoft.com/office/officeart/2005/8/layout/hList2#17"/>
    <dgm:cxn modelId="{2FDC74F5-67CA-4ECC-99AD-48F00E17D1FE}" srcId="{E200E2A0-6D06-4536-9D33-2C383E01DA8A}" destId="{9C52EBFE-C52C-4FBF-AC74-D9E03E7D6567}" srcOrd="1" destOrd="0" parTransId="{4790127D-05EA-4CA1-913A-3B075E616E98}" sibTransId="{C16493C8-DF7F-42C3-8A35-B2B113C2A84B}"/>
    <dgm:cxn modelId="{41378CF5-979A-46E4-997E-257C4738E492}" srcId="{4E14B0C8-4495-489D-9B08-543DB6BF4975}" destId="{64A10F8E-58F0-432A-AE9E-9FA5FC7F517C}" srcOrd="1" destOrd="0" parTransId="{D60DC3E9-C350-4CC2-A78D-CA9AADD9A2B8}" sibTransId="{746AB625-2188-435E-8669-F1E7AFDA7482}"/>
    <dgm:cxn modelId="{80A03AF8-666E-4FEB-8491-E31F23E88CFA}" srcId="{AC85EF5B-4B66-46BC-8A5F-1FB4FD92CAC8}" destId="{85AD3560-BE9A-4D83-9F0F-1F970B46FE55}" srcOrd="3" destOrd="0" parTransId="{DCA303C1-EE2A-48FD-AC63-D166AF39FD92}" sibTransId="{55F4CAD1-6AF0-45B9-A809-CAC6A0C0668C}"/>
    <dgm:cxn modelId="{DF0319F9-8D25-4566-BB6F-8573CA96487D}" srcId="{4E14B0C8-4495-489D-9B08-543DB6BF4975}" destId="{850709B9-CB8C-4FE4-BEF6-7FB39DF1D50E}" srcOrd="2" destOrd="0" parTransId="{9E989326-68F9-4D33-AB69-B5DF95EA6218}" sibTransId="{53DA1B4D-46CF-4BCC-BBB3-48046F99F175}"/>
    <dgm:cxn modelId="{277B1DF9-804B-4BC2-92BB-F78A64DC9614}" type="presOf" srcId="{DEBA95FD-2C53-48D6-8629-9BA7D4E3FA03}" destId="{FA1322A6-A128-4CF1-9145-DCB7681116DF}" srcOrd="0" destOrd="3" presId="urn:microsoft.com/office/officeart/2005/8/layout/hList2#17"/>
    <dgm:cxn modelId="{722B47F9-8CC5-44F1-9E8E-2247730EA166}" type="presOf" srcId="{F5CDAA1A-F23C-4F3C-865A-F85252073068}" destId="{1E4604A0-064B-43A9-97D4-917E6D011DE8}" srcOrd="0" destOrd="2" presId="urn:microsoft.com/office/officeart/2005/8/layout/hList2#17"/>
    <dgm:cxn modelId="{CFA626FC-BE8F-4097-9A44-3920EE2BBC26}" type="presOf" srcId="{D0E52161-BB54-4D1C-8754-98B2472F4DAA}" destId="{C90ED4CC-3BAB-49DB-A4E6-F1A96E44C7A9}" srcOrd="0" destOrd="0" presId="urn:microsoft.com/office/officeart/2005/8/layout/hList2#17"/>
    <dgm:cxn modelId="{D5021AFD-3C60-4DB1-85C2-A7FD381ECB5C}" srcId="{6075D4A5-61D0-4C11-B791-8FBD115116F3}" destId="{967AFF1B-54F0-4690-A0CC-3C780C1CB2CE}" srcOrd="0" destOrd="0" parTransId="{AC59BE6F-B83E-4DA7-8FA2-5DBE07C763DA}" sibTransId="{D6910863-C6FC-46F5-992D-3E33C49307EB}"/>
    <dgm:cxn modelId="{F564A91E-7292-4F53-A75E-35D70E085B0C}" type="presParOf" srcId="{309D5C24-5B81-40A2-9893-E8FABA294E91}" destId="{AFBB49E0-6219-4AFD-BF73-417ACF612391}" srcOrd="0" destOrd="0" presId="urn:microsoft.com/office/officeart/2005/8/layout/hList2#17"/>
    <dgm:cxn modelId="{2B049F57-176C-490E-9D7A-E89C2B6A2D82}" type="presParOf" srcId="{AFBB49E0-6219-4AFD-BF73-417ACF612391}" destId="{C03B4ADC-0657-4398-8C70-FA6A46CFA154}" srcOrd="0" destOrd="0" presId="urn:microsoft.com/office/officeart/2005/8/layout/hList2#17"/>
    <dgm:cxn modelId="{01533E1D-8887-45B0-92C9-CBC9FF7F0C63}" type="presParOf" srcId="{AFBB49E0-6219-4AFD-BF73-417ACF612391}" destId="{C90ED4CC-3BAB-49DB-A4E6-F1A96E44C7A9}" srcOrd="1" destOrd="0" presId="urn:microsoft.com/office/officeart/2005/8/layout/hList2#17"/>
    <dgm:cxn modelId="{C7DD8CF3-0194-4310-A486-F4E3E8339776}" type="presParOf" srcId="{AFBB49E0-6219-4AFD-BF73-417ACF612391}" destId="{F3FDEB87-B214-441B-BEB4-D800E1A1DF9F}" srcOrd="2" destOrd="0" presId="urn:microsoft.com/office/officeart/2005/8/layout/hList2#17"/>
    <dgm:cxn modelId="{BE7A7B70-4DAC-4AC5-A5EC-0E19D2A82FA4}" type="presParOf" srcId="{309D5C24-5B81-40A2-9893-E8FABA294E91}" destId="{34530EA4-F4E7-44EA-A7E6-4AD294ADFD3F}" srcOrd="1" destOrd="0" presId="urn:microsoft.com/office/officeart/2005/8/layout/hList2#17"/>
    <dgm:cxn modelId="{0F81F635-E4C6-4D21-9B0A-0984497415D7}" type="presParOf" srcId="{309D5C24-5B81-40A2-9893-E8FABA294E91}" destId="{57D7D560-98CE-49CC-B790-9CA98E6E3640}" srcOrd="2" destOrd="0" presId="urn:microsoft.com/office/officeart/2005/8/layout/hList2#17"/>
    <dgm:cxn modelId="{BACB7CAB-4CB7-49CB-AB9E-3133F487C042}" type="presParOf" srcId="{57D7D560-98CE-49CC-B790-9CA98E6E3640}" destId="{8FA5F60D-41F4-4EB7-BD1D-B3AF16F41315}" srcOrd="0" destOrd="0" presId="urn:microsoft.com/office/officeart/2005/8/layout/hList2#17"/>
    <dgm:cxn modelId="{7D2A2669-6D34-4C29-81EE-3A9DF839936D}" type="presParOf" srcId="{57D7D560-98CE-49CC-B790-9CA98E6E3640}" destId="{F8268064-AA66-439C-8713-589A866DFD88}" srcOrd="1" destOrd="0" presId="urn:microsoft.com/office/officeart/2005/8/layout/hList2#17"/>
    <dgm:cxn modelId="{AFDF4A1F-9361-4C24-8262-6E5DE6E0E5D4}" type="presParOf" srcId="{57D7D560-98CE-49CC-B790-9CA98E6E3640}" destId="{ADE0E4E9-E745-4023-BDE4-8B29493E9559}" srcOrd="2" destOrd="0" presId="urn:microsoft.com/office/officeart/2005/8/layout/hList2#17"/>
    <dgm:cxn modelId="{D812FC64-F51E-40C6-8F8F-4A88158FE6FB}" type="presParOf" srcId="{309D5C24-5B81-40A2-9893-E8FABA294E91}" destId="{1954A825-FED0-4C9A-A02C-4CC506886D88}" srcOrd="3" destOrd="0" presId="urn:microsoft.com/office/officeart/2005/8/layout/hList2#17"/>
    <dgm:cxn modelId="{699A8DB6-4CD0-4C2D-AEEE-F68F1A48A375}" type="presParOf" srcId="{309D5C24-5B81-40A2-9893-E8FABA294E91}" destId="{5F1FD525-F64E-414C-8016-84A79570EBAA}" srcOrd="4" destOrd="0" presId="urn:microsoft.com/office/officeart/2005/8/layout/hList2#17"/>
    <dgm:cxn modelId="{6298E347-6320-452E-83DC-052110B06199}" type="presParOf" srcId="{5F1FD525-F64E-414C-8016-84A79570EBAA}" destId="{19D6070F-1D77-4D84-8199-22BD605BC38D}" srcOrd="0" destOrd="0" presId="urn:microsoft.com/office/officeart/2005/8/layout/hList2#17"/>
    <dgm:cxn modelId="{A2C97442-D561-4945-A6C9-DFE8BC87183F}" type="presParOf" srcId="{5F1FD525-F64E-414C-8016-84A79570EBAA}" destId="{1E4604A0-064B-43A9-97D4-917E6D011DE8}" srcOrd="1" destOrd="0" presId="urn:microsoft.com/office/officeart/2005/8/layout/hList2#17"/>
    <dgm:cxn modelId="{82CBF4B6-D031-4441-B933-C733A9D7C0CA}" type="presParOf" srcId="{5F1FD525-F64E-414C-8016-84A79570EBAA}" destId="{BC55F826-777D-417C-9CE3-C0518F637579}" srcOrd="2" destOrd="0" presId="urn:microsoft.com/office/officeart/2005/8/layout/hList2#17"/>
    <dgm:cxn modelId="{9DFBA2DE-29C4-45EE-B64D-67F6EC7C0044}" type="presParOf" srcId="{309D5C24-5B81-40A2-9893-E8FABA294E91}" destId="{4F0FAD96-E6D8-4FB4-9629-20665FB750F5}" srcOrd="5" destOrd="0" presId="urn:microsoft.com/office/officeart/2005/8/layout/hList2#17"/>
    <dgm:cxn modelId="{81AC6F8E-51FB-417E-AF2C-EA1D083B2F02}" type="presParOf" srcId="{309D5C24-5B81-40A2-9893-E8FABA294E91}" destId="{284B0AD4-A6F4-47C2-A8D4-888AF94E63E1}" srcOrd="6" destOrd="0" presId="urn:microsoft.com/office/officeart/2005/8/layout/hList2#17"/>
    <dgm:cxn modelId="{09B9F8A6-1424-4D8C-9B4C-BA8135C875D4}" type="presParOf" srcId="{284B0AD4-A6F4-47C2-A8D4-888AF94E63E1}" destId="{1DD24950-7C4A-457D-8810-A68074C32A0C}" srcOrd="0" destOrd="0" presId="urn:microsoft.com/office/officeart/2005/8/layout/hList2#17"/>
    <dgm:cxn modelId="{041F9F18-030D-4B6B-92FE-335EC27EA23B}" type="presParOf" srcId="{284B0AD4-A6F4-47C2-A8D4-888AF94E63E1}" destId="{7B43C0C7-D925-43E0-B4B5-0E10A5A7FA51}" srcOrd="1" destOrd="0" presId="urn:microsoft.com/office/officeart/2005/8/layout/hList2#17"/>
    <dgm:cxn modelId="{BD0F13C9-AC6A-4C02-AB55-159C5CE1ED62}" type="presParOf" srcId="{284B0AD4-A6F4-47C2-A8D4-888AF94E63E1}" destId="{9D4EBD52-638B-4BF9-9263-B64D7A171334}" srcOrd="2" destOrd="0" presId="urn:microsoft.com/office/officeart/2005/8/layout/hList2#17"/>
    <dgm:cxn modelId="{2FAE23DB-B51B-48BA-9903-9FDEF670D16E}" type="presParOf" srcId="{309D5C24-5B81-40A2-9893-E8FABA294E91}" destId="{0F7C75D5-B3BB-4117-9D35-FCBEBF0D68A9}" srcOrd="7" destOrd="0" presId="urn:microsoft.com/office/officeart/2005/8/layout/hList2#17"/>
    <dgm:cxn modelId="{550703C2-045D-4209-9262-5D3EC49DC61D}" type="presParOf" srcId="{309D5C24-5B81-40A2-9893-E8FABA294E91}" destId="{63F936B4-C381-4434-B460-4157086CD146}" srcOrd="8" destOrd="0" presId="urn:microsoft.com/office/officeart/2005/8/layout/hList2#17"/>
    <dgm:cxn modelId="{FBF85A10-54A7-4401-8C50-72D473DC020E}" type="presParOf" srcId="{63F936B4-C381-4434-B460-4157086CD146}" destId="{FDB8B3ED-BB25-4472-8199-6179507849A6}" srcOrd="0" destOrd="0" presId="urn:microsoft.com/office/officeart/2005/8/layout/hList2#17"/>
    <dgm:cxn modelId="{4704BD99-D477-4A9D-B8E7-67AA02D41264}" type="presParOf" srcId="{63F936B4-C381-4434-B460-4157086CD146}" destId="{FA1322A6-A128-4CF1-9145-DCB7681116DF}" srcOrd="1" destOrd="0" presId="urn:microsoft.com/office/officeart/2005/8/layout/hList2#17"/>
    <dgm:cxn modelId="{2FD1D1D3-4E72-49C1-8EA4-FEC8EEC4E166}" type="presParOf" srcId="{63F936B4-C381-4434-B460-4157086CD146}" destId="{D9F9AA28-F6B6-4C4D-8EE9-2056D8AC642E}" srcOrd="2" destOrd="0" presId="urn:microsoft.com/office/officeart/2005/8/layout/hList2#17"/>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85EF5B-4B66-46BC-8A5F-1FB4FD92CAC8}" type="doc">
      <dgm:prSet loTypeId="urn:microsoft.com/office/officeart/2005/8/layout/hList2#20" loCatId="list" qsTypeId="urn:microsoft.com/office/officeart/2005/8/quickstyle/simple1" qsCatId="simple" csTypeId="urn:microsoft.com/office/officeart/2005/8/colors/accent1_2" csCatId="accent1" phldr="1"/>
      <dgm:spPr/>
      <dgm:t>
        <a:bodyPr/>
        <a:lstStyle/>
        <a:p>
          <a:endParaRPr lang="en-AU"/>
        </a:p>
      </dgm:t>
    </dgm:pt>
    <dgm:pt modelId="{E200E2A0-6D06-4536-9D33-2C383E01DA8A}">
      <dgm:prSet phldrT="[Text]" custT="1"/>
      <dgm:spPr/>
      <dgm:t>
        <a:bodyPr/>
        <a:lstStyle/>
        <a:p>
          <a:r>
            <a:rPr lang="en-AU" sz="1000" dirty="0">
              <a:latin typeface="Arial" pitchFamily="34" charset="0"/>
              <a:cs typeface="Arial" pitchFamily="34" charset="0"/>
            </a:rPr>
            <a:t>Wants – Workplace</a:t>
          </a:r>
        </a:p>
      </dgm:t>
    </dgm:pt>
    <dgm:pt modelId="{D8F41440-CBD6-496D-A921-08A9E2762652}" type="parTrans" cxnId="{26322D01-EAC2-43B5-9B62-6FC13BCAD48A}">
      <dgm:prSet/>
      <dgm:spPr/>
      <dgm:t>
        <a:bodyPr/>
        <a:lstStyle/>
        <a:p>
          <a:endParaRPr lang="en-AU" sz="1000">
            <a:latin typeface="Arial" pitchFamily="34" charset="0"/>
            <a:cs typeface="Arial" pitchFamily="34" charset="0"/>
          </a:endParaRPr>
        </a:p>
      </dgm:t>
    </dgm:pt>
    <dgm:pt modelId="{5719CDBA-71D2-4DAE-9EBA-B61470E4A7A1}" type="sibTrans" cxnId="{26322D01-EAC2-43B5-9B62-6FC13BCAD48A}">
      <dgm:prSet/>
      <dgm:spPr/>
      <dgm:t>
        <a:bodyPr/>
        <a:lstStyle/>
        <a:p>
          <a:endParaRPr lang="en-AU" sz="1000">
            <a:latin typeface="Arial" pitchFamily="34" charset="0"/>
            <a:cs typeface="Arial" pitchFamily="34" charset="0"/>
          </a:endParaRPr>
        </a:p>
      </dgm:t>
    </dgm:pt>
    <dgm:pt modelId="{D0E52161-BB54-4D1C-8754-98B2472F4DAA}">
      <dgm:prSet phldrT="[Tex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r>
            <a:rPr lang="en-US" sz="1000" dirty="0">
              <a:latin typeface="Arial" pitchFamily="34" charset="0"/>
              <a:cs typeface="Arial" pitchFamily="34" charset="0"/>
            </a:rPr>
            <a:t>Relating to people and using their natural ability to influence others and create impressions.</a:t>
          </a:r>
          <a:endParaRPr lang="en-AU" sz="1000" dirty="0">
            <a:latin typeface="Arial" pitchFamily="34" charset="0"/>
            <a:cs typeface="Arial" pitchFamily="34" charset="0"/>
          </a:endParaRPr>
        </a:p>
      </dgm:t>
    </dgm:pt>
    <dgm:pt modelId="{AC5E27F8-A17D-4E8B-BC17-E4B6482A0B0C}" type="parTrans" cxnId="{92A3723A-28A1-462A-BF20-5AF4B91A1620}">
      <dgm:prSet/>
      <dgm:spPr/>
      <dgm:t>
        <a:bodyPr/>
        <a:lstStyle/>
        <a:p>
          <a:endParaRPr lang="en-AU" sz="1000">
            <a:latin typeface="Arial" pitchFamily="34" charset="0"/>
            <a:cs typeface="Arial" pitchFamily="34" charset="0"/>
          </a:endParaRPr>
        </a:p>
      </dgm:t>
    </dgm:pt>
    <dgm:pt modelId="{5E67E9A7-37E2-4562-8739-22B30874F36D}" type="sibTrans" cxnId="{92A3723A-28A1-462A-BF20-5AF4B91A1620}">
      <dgm:prSet/>
      <dgm:spPr/>
      <dgm:t>
        <a:bodyPr/>
        <a:lstStyle/>
        <a:p>
          <a:endParaRPr lang="en-AU" sz="1000">
            <a:latin typeface="Arial" pitchFamily="34" charset="0"/>
            <a:cs typeface="Arial" pitchFamily="34" charset="0"/>
          </a:endParaRPr>
        </a:p>
      </dgm:t>
    </dgm:pt>
    <dgm:pt modelId="{6E4AE6E5-E253-45EE-B0C9-E9058937E2E4}">
      <dgm:prSet phldrT="[Text]" custT="1"/>
      <dgm:spPr/>
      <dgm:t>
        <a:bodyPr/>
        <a:lstStyle/>
        <a:p>
          <a:r>
            <a:rPr lang="en-AU" sz="1000" dirty="0">
              <a:latin typeface="Arial" pitchFamily="34" charset="0"/>
              <a:cs typeface="Arial" pitchFamily="34" charset="0"/>
            </a:rPr>
            <a:t>Wants – Teammates</a:t>
          </a:r>
        </a:p>
      </dgm:t>
    </dgm:pt>
    <dgm:pt modelId="{995AA064-BEE0-4392-A3C6-27A15DEBD74B}" type="parTrans" cxnId="{EB2AEFD2-B1F1-42E1-86F1-407192534D8E}">
      <dgm:prSet/>
      <dgm:spPr/>
      <dgm:t>
        <a:bodyPr/>
        <a:lstStyle/>
        <a:p>
          <a:endParaRPr lang="en-AU" sz="1000">
            <a:latin typeface="Arial" pitchFamily="34" charset="0"/>
            <a:cs typeface="Arial" pitchFamily="34" charset="0"/>
          </a:endParaRPr>
        </a:p>
      </dgm:t>
    </dgm:pt>
    <dgm:pt modelId="{39E1A7B3-563B-4D6E-B0BB-85A47E211146}" type="sibTrans" cxnId="{EB2AEFD2-B1F1-42E1-86F1-407192534D8E}">
      <dgm:prSet/>
      <dgm:spPr/>
      <dgm:t>
        <a:bodyPr/>
        <a:lstStyle/>
        <a:p>
          <a:endParaRPr lang="en-AU" sz="1000">
            <a:latin typeface="Arial" pitchFamily="34" charset="0"/>
            <a:cs typeface="Arial" pitchFamily="34" charset="0"/>
          </a:endParaRPr>
        </a:p>
      </dgm:t>
    </dgm:pt>
    <dgm:pt modelId="{C87FE2EE-D8FA-48B8-9FCC-5DC886A0A51C}">
      <dgm:prSet phldrT="[Tex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A high energy and enthusiasm for new projects and researching new ideas.</a:t>
          </a:r>
        </a:p>
      </dgm:t>
    </dgm:pt>
    <dgm:pt modelId="{0C3225C7-B548-4D27-9D32-F8B40B674071}" type="parTrans" cxnId="{DC00AA03-20F2-4309-BEB8-7918499146C6}">
      <dgm:prSet/>
      <dgm:spPr/>
      <dgm:t>
        <a:bodyPr/>
        <a:lstStyle/>
        <a:p>
          <a:endParaRPr lang="en-AU" sz="1000">
            <a:latin typeface="Arial" pitchFamily="34" charset="0"/>
            <a:cs typeface="Arial" pitchFamily="34" charset="0"/>
          </a:endParaRPr>
        </a:p>
      </dgm:t>
    </dgm:pt>
    <dgm:pt modelId="{D76F7CA3-E225-486F-9D57-011693D202F4}" type="sibTrans" cxnId="{DC00AA03-20F2-4309-BEB8-7918499146C6}">
      <dgm:prSet/>
      <dgm:spPr/>
      <dgm:t>
        <a:bodyPr/>
        <a:lstStyle/>
        <a:p>
          <a:endParaRPr lang="en-AU" sz="1000">
            <a:latin typeface="Arial" pitchFamily="34" charset="0"/>
            <a:cs typeface="Arial" pitchFamily="34" charset="0"/>
          </a:endParaRPr>
        </a:p>
      </dgm:t>
    </dgm:pt>
    <dgm:pt modelId="{6075D4A5-61D0-4C11-B791-8FBD115116F3}">
      <dgm:prSet phldrT="[Text]" custT="1"/>
      <dgm:spPr/>
      <dgm:t>
        <a:bodyPr/>
        <a:lstStyle/>
        <a:p>
          <a:r>
            <a:rPr lang="en-AU" sz="1000" dirty="0">
              <a:latin typeface="Arial" pitchFamily="34" charset="0"/>
              <a:cs typeface="Arial" pitchFamily="34" charset="0"/>
            </a:rPr>
            <a:t>Fears</a:t>
          </a:r>
        </a:p>
      </dgm:t>
    </dgm:pt>
    <dgm:pt modelId="{D61DE13C-A196-43D0-A50A-35E8E9739183}" type="parTrans" cxnId="{4BF93D0B-F4EF-4DF6-A141-9E3F9A6EFE10}">
      <dgm:prSet/>
      <dgm:spPr/>
      <dgm:t>
        <a:bodyPr/>
        <a:lstStyle/>
        <a:p>
          <a:endParaRPr lang="en-AU" sz="1000">
            <a:latin typeface="Arial" pitchFamily="34" charset="0"/>
            <a:cs typeface="Arial" pitchFamily="34" charset="0"/>
          </a:endParaRPr>
        </a:p>
      </dgm:t>
    </dgm:pt>
    <dgm:pt modelId="{F823E7CA-99C4-4733-9FD7-77E55AAD3911}" type="sibTrans" cxnId="{4BF93D0B-F4EF-4DF6-A141-9E3F9A6EFE10}">
      <dgm:prSet/>
      <dgm:spPr/>
      <dgm:t>
        <a:bodyPr/>
        <a:lstStyle/>
        <a:p>
          <a:endParaRPr lang="en-AU" sz="1000">
            <a:latin typeface="Arial" pitchFamily="34" charset="0"/>
            <a:cs typeface="Arial" pitchFamily="34" charset="0"/>
          </a:endParaRPr>
        </a:p>
      </dgm:t>
    </dgm:pt>
    <dgm:pt modelId="{8B152BBF-666A-472D-BEE9-2CD4F579DEC3}">
      <dgm:prSet phldrT="[Tex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Extended periods of working alone, along with having sole responsibility for completing major projects.</a:t>
          </a:r>
        </a:p>
      </dgm:t>
    </dgm:pt>
    <dgm:pt modelId="{FAEC871F-60FE-4B48-9DFC-A31692F6579B}" type="parTrans" cxnId="{045221DE-80C6-434A-B30F-93109015E091}">
      <dgm:prSet/>
      <dgm:spPr/>
      <dgm:t>
        <a:bodyPr/>
        <a:lstStyle/>
        <a:p>
          <a:endParaRPr lang="en-AU" sz="1000">
            <a:latin typeface="Arial" pitchFamily="34" charset="0"/>
            <a:cs typeface="Arial" pitchFamily="34" charset="0"/>
          </a:endParaRPr>
        </a:p>
      </dgm:t>
    </dgm:pt>
    <dgm:pt modelId="{C48B2C50-1959-408B-89FE-CAB359E0A720}" type="sibTrans" cxnId="{045221DE-80C6-434A-B30F-93109015E091}">
      <dgm:prSet/>
      <dgm:spPr/>
      <dgm:t>
        <a:bodyPr/>
        <a:lstStyle/>
        <a:p>
          <a:endParaRPr lang="en-AU" sz="1000">
            <a:latin typeface="Arial" pitchFamily="34" charset="0"/>
            <a:cs typeface="Arial" pitchFamily="34" charset="0"/>
          </a:endParaRPr>
        </a:p>
      </dgm:t>
    </dgm:pt>
    <dgm:pt modelId="{4E14B0C8-4495-489D-9B08-543DB6BF4975}">
      <dgm:prSet phldrT="[Text]" custT="1"/>
      <dgm:spPr/>
      <dgm:t>
        <a:bodyPr/>
        <a:lstStyle/>
        <a:p>
          <a:r>
            <a:rPr lang="en-AU" sz="1000" dirty="0">
              <a:latin typeface="Arial" pitchFamily="34" charset="0"/>
              <a:cs typeface="Arial" pitchFamily="34" charset="0"/>
            </a:rPr>
            <a:t>What Alienates Me</a:t>
          </a:r>
        </a:p>
      </dgm:t>
    </dgm:pt>
    <dgm:pt modelId="{12655D8A-3508-4FB2-9013-51B0C29E7868}" type="parTrans" cxnId="{5CCBE491-F9D6-488E-802E-9E71B0441D05}">
      <dgm:prSet/>
      <dgm:spPr/>
      <dgm:t>
        <a:bodyPr/>
        <a:lstStyle/>
        <a:p>
          <a:endParaRPr lang="en-AU" sz="1000">
            <a:latin typeface="Arial" pitchFamily="34" charset="0"/>
            <a:cs typeface="Arial" pitchFamily="34" charset="0"/>
          </a:endParaRPr>
        </a:p>
      </dgm:t>
    </dgm:pt>
    <dgm:pt modelId="{890CB3C6-02ED-44B9-B99E-D71461A94281}" type="sibTrans" cxnId="{5CCBE491-F9D6-488E-802E-9E71B0441D05}">
      <dgm:prSet/>
      <dgm:spPr/>
      <dgm:t>
        <a:bodyPr/>
        <a:lstStyle/>
        <a:p>
          <a:endParaRPr lang="en-AU" sz="1000">
            <a:latin typeface="Arial" pitchFamily="34" charset="0"/>
            <a:cs typeface="Arial" pitchFamily="34" charset="0"/>
          </a:endParaRPr>
        </a:p>
      </dgm:t>
    </dgm:pt>
    <dgm:pt modelId="{85AD3560-BE9A-4D83-9F0F-1F970B46FE55}">
      <dgm:prSet phldrT="[Text]" custT="1"/>
      <dgm:spPr/>
      <dgm:t>
        <a:bodyPr/>
        <a:lstStyle/>
        <a:p>
          <a:r>
            <a:rPr lang="en-AU" sz="1000" dirty="0">
              <a:latin typeface="Arial" pitchFamily="34" charset="0"/>
              <a:cs typeface="Arial" pitchFamily="34" charset="0"/>
            </a:rPr>
            <a:t>Decision-Making Style</a:t>
          </a:r>
        </a:p>
      </dgm:t>
    </dgm:pt>
    <dgm:pt modelId="{DCA303C1-EE2A-48FD-AC63-D166AF39FD92}" type="parTrans" cxnId="{80A03AF8-666E-4FEB-8491-E31F23E88CFA}">
      <dgm:prSet/>
      <dgm:spPr/>
      <dgm:t>
        <a:bodyPr/>
        <a:lstStyle/>
        <a:p>
          <a:endParaRPr lang="en-AU" sz="1000">
            <a:latin typeface="Arial" pitchFamily="34" charset="0"/>
            <a:cs typeface="Arial" pitchFamily="34" charset="0"/>
          </a:endParaRPr>
        </a:p>
      </dgm:t>
    </dgm:pt>
    <dgm:pt modelId="{55F4CAD1-6AF0-45B9-A809-CAC6A0C0668C}" type="sibTrans" cxnId="{80A03AF8-666E-4FEB-8491-E31F23E88CFA}">
      <dgm:prSet/>
      <dgm:spPr/>
      <dgm:t>
        <a:bodyPr/>
        <a:lstStyle/>
        <a:p>
          <a:endParaRPr lang="en-AU" sz="1000">
            <a:latin typeface="Arial" pitchFamily="34" charset="0"/>
            <a:cs typeface="Arial" pitchFamily="34" charset="0"/>
          </a:endParaRPr>
        </a:p>
      </dgm:t>
    </dgm:pt>
    <dgm:pt modelId="{422159EE-DDF3-4A00-9565-D6F85565DE4D}">
      <dgm:prSet phldrT="[Tex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They will make a decision  after conducting their own research and listening to the opinions of those they respect.</a:t>
          </a:r>
        </a:p>
      </dgm:t>
    </dgm:pt>
    <dgm:pt modelId="{97E46E7C-8D55-4D95-8E74-49F07824F080}" type="parTrans" cxnId="{166A0981-076E-4C5D-8754-C64518100158}">
      <dgm:prSet/>
      <dgm:spPr/>
      <dgm:t>
        <a:bodyPr/>
        <a:lstStyle/>
        <a:p>
          <a:endParaRPr lang="en-AU" sz="1000">
            <a:latin typeface="Arial" pitchFamily="34" charset="0"/>
            <a:cs typeface="Arial" pitchFamily="34" charset="0"/>
          </a:endParaRPr>
        </a:p>
      </dgm:t>
    </dgm:pt>
    <dgm:pt modelId="{2A1CBBDA-C139-4C4D-9AD7-954B95519FEA}" type="sibTrans" cxnId="{166A0981-076E-4C5D-8754-C64518100158}">
      <dgm:prSet/>
      <dgm:spPr/>
      <dgm:t>
        <a:bodyPr/>
        <a:lstStyle/>
        <a:p>
          <a:endParaRPr lang="en-AU" sz="1000">
            <a:latin typeface="Arial" pitchFamily="34" charset="0"/>
            <a:cs typeface="Arial" pitchFamily="34" charset="0"/>
          </a:endParaRPr>
        </a:p>
      </dgm:t>
    </dgm:pt>
    <dgm:pt modelId="{967AFF1B-54F0-4690-A0CC-3C780C1CB2CE}">
      <dgm:prSe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Being perceived as being irrelevant. </a:t>
          </a:r>
        </a:p>
      </dgm:t>
    </dgm:pt>
    <dgm:pt modelId="{AC59BE6F-B83E-4DA7-8FA2-5DBE07C763DA}" type="parTrans" cxnId="{D5021AFD-3C60-4DB1-85C2-A7FD381ECB5C}">
      <dgm:prSet/>
      <dgm:spPr/>
      <dgm:t>
        <a:bodyPr/>
        <a:lstStyle/>
        <a:p>
          <a:endParaRPr lang="en-AU" sz="1000">
            <a:latin typeface="Arial" pitchFamily="34" charset="0"/>
            <a:cs typeface="Arial" pitchFamily="34" charset="0"/>
          </a:endParaRPr>
        </a:p>
      </dgm:t>
    </dgm:pt>
    <dgm:pt modelId="{D6910863-C6FC-46F5-992D-3E33C49307EB}" type="sibTrans" cxnId="{D5021AFD-3C60-4DB1-85C2-A7FD381ECB5C}">
      <dgm:prSet/>
      <dgm:spPr/>
      <dgm:t>
        <a:bodyPr/>
        <a:lstStyle/>
        <a:p>
          <a:endParaRPr lang="en-AU" sz="1000">
            <a:latin typeface="Arial" pitchFamily="34" charset="0"/>
            <a:cs typeface="Arial" pitchFamily="34" charset="0"/>
          </a:endParaRPr>
        </a:p>
      </dgm:t>
    </dgm:pt>
    <dgm:pt modelId="{AA9BA5CE-317D-4424-A5A5-D0F9506C9A11}">
      <dgm:prSet custT="1">
        <dgm:style>
          <a:lnRef idx="3">
            <a:schemeClr val="lt1"/>
          </a:lnRef>
          <a:fillRef idx="1">
            <a:schemeClr val="accent2"/>
          </a:fillRef>
          <a:effectRef idx="1">
            <a:schemeClr val="accent2"/>
          </a:effectRef>
          <a:fontRef idx="minor">
            <a:schemeClr val="lt1"/>
          </a:fontRef>
        </dgm:style>
      </dgm:prSet>
      <dgm:spPr>
        <a:solidFill>
          <a:srgbClr val="0000FF"/>
        </a:solidFill>
      </dgm:spPr>
      <dgm:t>
        <a:bodyPr lIns="18288" rIns="18288"/>
        <a:lstStyle/>
        <a:p>
          <a:r>
            <a:rPr lang="en-US" sz="1000" dirty="0">
              <a:latin typeface="Arial" pitchFamily="34" charset="0"/>
              <a:cs typeface="Arial" pitchFamily="34" charset="0"/>
            </a:rPr>
            <a:t>An environment for generating and promoting creative new ideas.</a:t>
          </a:r>
        </a:p>
      </dgm:t>
    </dgm:pt>
    <dgm:pt modelId="{D828C522-B018-4B0E-B483-3610FDBDD0E5}" type="parTrans" cxnId="{67A6AEC9-E788-49DB-9FF8-51FFDCA00F95}">
      <dgm:prSet/>
      <dgm:spPr/>
      <dgm:t>
        <a:bodyPr/>
        <a:lstStyle/>
        <a:p>
          <a:endParaRPr lang="en-AU" sz="1000">
            <a:latin typeface="Arial" pitchFamily="34" charset="0"/>
            <a:cs typeface="Arial" pitchFamily="34" charset="0"/>
          </a:endParaRPr>
        </a:p>
      </dgm:t>
    </dgm:pt>
    <dgm:pt modelId="{89B7CD75-1FA9-4E86-A26B-60D83E499A80}" type="sibTrans" cxnId="{67A6AEC9-E788-49DB-9FF8-51FFDCA00F95}">
      <dgm:prSet/>
      <dgm:spPr/>
      <dgm:t>
        <a:bodyPr/>
        <a:lstStyle/>
        <a:p>
          <a:endParaRPr lang="en-AU" sz="1000">
            <a:latin typeface="Arial" pitchFamily="34" charset="0"/>
            <a:cs typeface="Arial" pitchFamily="34" charset="0"/>
          </a:endParaRPr>
        </a:p>
      </dgm:t>
    </dgm:pt>
    <dgm:pt modelId="{ED86CEE0-2393-4EF7-8C40-E8E20A6119E3}">
      <dgm:prSet custT="1">
        <dgm:style>
          <a:lnRef idx="3">
            <a:schemeClr val="lt1"/>
          </a:lnRef>
          <a:fillRef idx="1">
            <a:schemeClr val="accent2"/>
          </a:fillRef>
          <a:effectRef idx="1">
            <a:schemeClr val="accent2"/>
          </a:effectRef>
          <a:fontRef idx="minor">
            <a:schemeClr val="lt1"/>
          </a:fontRef>
        </dgm:style>
      </dgm:prSet>
      <dgm:spPr>
        <a:solidFill>
          <a:srgbClr val="0000FF"/>
        </a:solidFill>
      </dgm:spPr>
      <dgm:t>
        <a:bodyPr lIns="18288" rIns="18288"/>
        <a:lstStyle/>
        <a:p>
          <a:r>
            <a:rPr lang="en-US" sz="1000" dirty="0">
              <a:latin typeface="Arial" pitchFamily="34" charset="0"/>
              <a:cs typeface="Arial" pitchFamily="34" charset="0"/>
            </a:rPr>
            <a:t>Activity interspersed with periods of methodical research and preparation.</a:t>
          </a:r>
        </a:p>
      </dgm:t>
    </dgm:pt>
    <dgm:pt modelId="{FD15E4B3-9E6D-4EEC-B163-E5C5872F84B4}" type="parTrans" cxnId="{0B880642-A1AA-4BAF-AFD5-6CFAC6D70C79}">
      <dgm:prSet/>
      <dgm:spPr/>
      <dgm:t>
        <a:bodyPr/>
        <a:lstStyle/>
        <a:p>
          <a:endParaRPr lang="en-AU" sz="1000">
            <a:latin typeface="Arial" pitchFamily="34" charset="0"/>
            <a:cs typeface="Arial" pitchFamily="34" charset="0"/>
          </a:endParaRPr>
        </a:p>
      </dgm:t>
    </dgm:pt>
    <dgm:pt modelId="{A10AFEEF-473B-42F0-BC5B-529B880E6BA2}" type="sibTrans" cxnId="{0B880642-A1AA-4BAF-AFD5-6CFAC6D70C79}">
      <dgm:prSet/>
      <dgm:spPr/>
      <dgm:t>
        <a:bodyPr/>
        <a:lstStyle/>
        <a:p>
          <a:endParaRPr lang="en-AU" sz="1000">
            <a:latin typeface="Arial" pitchFamily="34" charset="0"/>
            <a:cs typeface="Arial" pitchFamily="34" charset="0"/>
          </a:endParaRPr>
        </a:p>
      </dgm:t>
    </dgm:pt>
    <dgm:pt modelId="{04620B3B-4A50-4BA5-90B8-46360FB58229}">
      <dgm:prSet custT="1">
        <dgm:style>
          <a:lnRef idx="3">
            <a:schemeClr val="lt1"/>
          </a:lnRef>
          <a:fillRef idx="1">
            <a:schemeClr val="accent2"/>
          </a:fillRef>
          <a:effectRef idx="1">
            <a:schemeClr val="accent2"/>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Cooperative rather than confrontational relationships but will become contentious if challenged.</a:t>
          </a:r>
        </a:p>
      </dgm:t>
    </dgm:pt>
    <dgm:pt modelId="{C2022684-ACCB-48B3-B194-2EA82CC677BF}" type="parTrans" cxnId="{3A062F0B-D6C1-4C7C-AD99-23560F3C4F52}">
      <dgm:prSet/>
      <dgm:spPr/>
      <dgm:t>
        <a:bodyPr/>
        <a:lstStyle/>
        <a:p>
          <a:endParaRPr lang="en-AU" sz="1000">
            <a:latin typeface="Arial" pitchFamily="34" charset="0"/>
            <a:cs typeface="Arial" pitchFamily="34" charset="0"/>
          </a:endParaRPr>
        </a:p>
      </dgm:t>
    </dgm:pt>
    <dgm:pt modelId="{856B6D4F-383A-4C72-BD87-39EA2B7D8655}" type="sibTrans" cxnId="{3A062F0B-D6C1-4C7C-AD99-23560F3C4F52}">
      <dgm:prSet/>
      <dgm:spPr/>
      <dgm:t>
        <a:bodyPr/>
        <a:lstStyle/>
        <a:p>
          <a:endParaRPr lang="en-AU" sz="1000">
            <a:latin typeface="Arial" pitchFamily="34" charset="0"/>
            <a:cs typeface="Arial" pitchFamily="34" charset="0"/>
          </a:endParaRPr>
        </a:p>
      </dgm:t>
    </dgm:pt>
    <dgm:pt modelId="{2BC79A5F-D025-4BEE-A45D-B3AB8E00BFBD}">
      <dgm:prSet custT="1">
        <dgm:style>
          <a:lnRef idx="3">
            <a:schemeClr val="lt1"/>
          </a:lnRef>
          <a:fillRef idx="1">
            <a:schemeClr val="accent2"/>
          </a:fillRef>
          <a:effectRef idx="1">
            <a:schemeClr val="accent2"/>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Strong verbal skills.</a:t>
          </a:r>
          <a:endParaRPr lang="en-US" sz="1000" dirty="0">
            <a:latin typeface="Arial" pitchFamily="34" charset="0"/>
            <a:cs typeface="Arial" pitchFamily="34" charset="0"/>
          </a:endParaRPr>
        </a:p>
      </dgm:t>
    </dgm:pt>
    <dgm:pt modelId="{69650056-6DAE-4EEC-919C-207248A17022}" type="parTrans" cxnId="{149FF829-F4AE-4940-AFFC-CF06038D291C}">
      <dgm:prSet/>
      <dgm:spPr/>
      <dgm:t>
        <a:bodyPr/>
        <a:lstStyle/>
        <a:p>
          <a:endParaRPr lang="en-AU" sz="1000">
            <a:latin typeface="Arial" pitchFamily="34" charset="0"/>
            <a:cs typeface="Arial" pitchFamily="34" charset="0"/>
          </a:endParaRPr>
        </a:p>
      </dgm:t>
    </dgm:pt>
    <dgm:pt modelId="{8844C005-6CD1-4D53-B14C-DF8D9E584EA8}" type="sibTrans" cxnId="{149FF829-F4AE-4940-AFFC-CF06038D291C}">
      <dgm:prSet/>
      <dgm:spPr/>
      <dgm:t>
        <a:bodyPr/>
        <a:lstStyle/>
        <a:p>
          <a:endParaRPr lang="en-AU" sz="1000">
            <a:latin typeface="Arial" pitchFamily="34" charset="0"/>
            <a:cs typeface="Arial" pitchFamily="34" charset="0"/>
          </a:endParaRPr>
        </a:p>
      </dgm:t>
    </dgm:pt>
    <dgm:pt modelId="{03EA8821-00A3-4F0C-9E40-09586F5CC535}">
      <dgm:prSet custT="1">
        <dgm:style>
          <a:lnRef idx="3">
            <a:schemeClr val="lt1"/>
          </a:lnRef>
          <a:fillRef idx="1">
            <a:schemeClr val="accent2"/>
          </a:fillRef>
          <a:effectRef idx="1">
            <a:schemeClr val="accent2"/>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Being restrained from opportunities to engage groups of people or being rejected by an audience or group.</a:t>
          </a:r>
        </a:p>
      </dgm:t>
    </dgm:pt>
    <dgm:pt modelId="{BAFACB48-2A21-441D-8415-E3292A4D4747}" type="parTrans" cxnId="{9353B41C-39DF-420F-93B5-85E176AF10A8}">
      <dgm:prSet/>
      <dgm:spPr/>
      <dgm:t>
        <a:bodyPr/>
        <a:lstStyle/>
        <a:p>
          <a:endParaRPr lang="en-AU" sz="1000">
            <a:latin typeface="Arial" pitchFamily="34" charset="0"/>
            <a:cs typeface="Arial" pitchFamily="34" charset="0"/>
          </a:endParaRPr>
        </a:p>
      </dgm:t>
    </dgm:pt>
    <dgm:pt modelId="{387B36D5-6142-47C2-AA4F-C61E82A6AB90}" type="sibTrans" cxnId="{9353B41C-39DF-420F-93B5-85E176AF10A8}">
      <dgm:prSet/>
      <dgm:spPr/>
      <dgm:t>
        <a:bodyPr/>
        <a:lstStyle/>
        <a:p>
          <a:endParaRPr lang="en-AU" sz="1000">
            <a:latin typeface="Arial" pitchFamily="34" charset="0"/>
            <a:cs typeface="Arial" pitchFamily="34" charset="0"/>
          </a:endParaRPr>
        </a:p>
      </dgm:t>
    </dgm:pt>
    <dgm:pt modelId="{08A2684A-94FB-4D91-8DFB-F0DD5B9FB673}">
      <dgm:prSet custT="1">
        <dgm:style>
          <a:lnRef idx="3">
            <a:schemeClr val="lt1"/>
          </a:lnRef>
          <a:fillRef idx="1">
            <a:schemeClr val="accent2"/>
          </a:fillRef>
          <a:effectRef idx="1">
            <a:schemeClr val="accent2"/>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Overcommit-ment to multiple projects and not having an input into decisions.</a:t>
          </a:r>
        </a:p>
      </dgm:t>
    </dgm:pt>
    <dgm:pt modelId="{08570521-48DA-4419-837E-8B283AD32EA9}" type="parTrans" cxnId="{66A670C3-F40E-441A-BB5F-DFD91272EE0E}">
      <dgm:prSet/>
      <dgm:spPr/>
      <dgm:t>
        <a:bodyPr/>
        <a:lstStyle/>
        <a:p>
          <a:endParaRPr lang="en-AU" sz="1000">
            <a:latin typeface="Arial" pitchFamily="34" charset="0"/>
            <a:cs typeface="Arial" pitchFamily="34" charset="0"/>
          </a:endParaRPr>
        </a:p>
      </dgm:t>
    </dgm:pt>
    <dgm:pt modelId="{67C0DA35-5560-4079-9F67-62DB2091FE84}" type="sibTrans" cxnId="{66A670C3-F40E-441A-BB5F-DFD91272EE0E}">
      <dgm:prSet/>
      <dgm:spPr/>
      <dgm:t>
        <a:bodyPr/>
        <a:lstStyle/>
        <a:p>
          <a:endParaRPr lang="en-AU" sz="1000">
            <a:latin typeface="Arial" pitchFamily="34" charset="0"/>
            <a:cs typeface="Arial" pitchFamily="34" charset="0"/>
          </a:endParaRPr>
        </a:p>
      </dgm:t>
    </dgm:pt>
    <dgm:pt modelId="{7E133F9D-4494-4086-9C49-F8AF0EECAF41}">
      <dgm:prSet custT="1">
        <dgm:style>
          <a:lnRef idx="3">
            <a:schemeClr val="lt1"/>
          </a:lnRef>
          <a:fillRef idx="1">
            <a:schemeClr val="accent2"/>
          </a:fillRef>
          <a:effectRef idx="1">
            <a:schemeClr val="accent2"/>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Dampening their enthusiasm</a:t>
          </a:r>
          <a:endParaRPr lang="en-AU" sz="1000" dirty="0">
            <a:solidFill>
              <a:srgbClr val="7030A0"/>
            </a:solidFill>
            <a:latin typeface="Arial" pitchFamily="34" charset="0"/>
            <a:cs typeface="Arial" pitchFamily="34" charset="0"/>
          </a:endParaRPr>
        </a:p>
      </dgm:t>
    </dgm:pt>
    <dgm:pt modelId="{2758F735-A2BF-450F-997D-4E080AEDD559}" type="parTrans" cxnId="{5F5B6A52-EB6C-40AB-9FD6-59B7CF67BFDC}">
      <dgm:prSet/>
      <dgm:spPr/>
      <dgm:t>
        <a:bodyPr/>
        <a:lstStyle/>
        <a:p>
          <a:endParaRPr lang="en-AU" sz="1000">
            <a:latin typeface="Arial" pitchFamily="34" charset="0"/>
            <a:cs typeface="Arial" pitchFamily="34" charset="0"/>
          </a:endParaRPr>
        </a:p>
      </dgm:t>
    </dgm:pt>
    <dgm:pt modelId="{3587D027-981C-477D-8FF8-2D1B997860D4}" type="sibTrans" cxnId="{5F5B6A52-EB6C-40AB-9FD6-59B7CF67BFDC}">
      <dgm:prSet/>
      <dgm:spPr/>
      <dgm:t>
        <a:bodyPr/>
        <a:lstStyle/>
        <a:p>
          <a:endParaRPr lang="en-AU" sz="1000">
            <a:latin typeface="Arial" pitchFamily="34" charset="0"/>
            <a:cs typeface="Arial" pitchFamily="34" charset="0"/>
          </a:endParaRPr>
        </a:p>
      </dgm:t>
    </dgm:pt>
    <dgm:pt modelId="{A7220306-D7A6-4F4D-B69B-23B8A6551CFB}">
      <dgm:prSet custT="1">
        <dgm:style>
          <a:lnRef idx="3">
            <a:schemeClr val="lt1"/>
          </a:lnRef>
          <a:fillRef idx="1">
            <a:schemeClr val="accent2"/>
          </a:fillRef>
          <a:effectRef idx="1">
            <a:schemeClr val="accent2"/>
          </a:effectRef>
          <a:fontRef idx="minor">
            <a:schemeClr val="lt1"/>
          </a:fontRef>
        </dgm:style>
      </dgm:prSet>
      <dgm:spPr>
        <a:solidFill>
          <a:srgbClr val="0000FF"/>
        </a:solidFill>
      </dgm:spPr>
      <dgm:t>
        <a:bodyPr lIns="18288" rIns="18288"/>
        <a:lstStyle/>
        <a:p>
          <a:endParaRPr lang="en-US" sz="1000" dirty="0">
            <a:latin typeface="Arial" pitchFamily="34" charset="0"/>
            <a:cs typeface="Arial" pitchFamily="34" charset="0"/>
          </a:endParaRPr>
        </a:p>
      </dgm:t>
    </dgm:pt>
    <dgm:pt modelId="{590495C0-7F84-44D5-A400-176EAAA04C88}" type="parTrans" cxnId="{35B6E258-1510-465E-BFDF-60CDA9F8CD0B}">
      <dgm:prSet/>
      <dgm:spPr/>
      <dgm:t>
        <a:bodyPr/>
        <a:lstStyle/>
        <a:p>
          <a:endParaRPr lang="en-US"/>
        </a:p>
      </dgm:t>
    </dgm:pt>
    <dgm:pt modelId="{F586F027-87E8-4906-AC6B-B0BD40C6F353}" type="sibTrans" cxnId="{35B6E258-1510-465E-BFDF-60CDA9F8CD0B}">
      <dgm:prSet/>
      <dgm:spPr/>
      <dgm:t>
        <a:bodyPr/>
        <a:lstStyle/>
        <a:p>
          <a:endParaRPr lang="en-US"/>
        </a:p>
      </dgm:t>
    </dgm:pt>
    <dgm:pt modelId="{D6FACC62-AF31-4516-BA9A-035278B7F4AE}">
      <dgm:prSet phldrT="[Tex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457349B7-5EF8-43ED-BE14-7E990926B29C}" type="parTrans" cxnId="{0D9E1F01-6071-4697-B522-27206D4FAA8D}">
      <dgm:prSet/>
      <dgm:spPr/>
      <dgm:t>
        <a:bodyPr/>
        <a:lstStyle/>
        <a:p>
          <a:endParaRPr lang="en-US"/>
        </a:p>
      </dgm:t>
    </dgm:pt>
    <dgm:pt modelId="{A5101FE8-561C-40F9-8E74-E0BA02E6335E}" type="sibTrans" cxnId="{0D9E1F01-6071-4697-B522-27206D4FAA8D}">
      <dgm:prSet/>
      <dgm:spPr/>
      <dgm:t>
        <a:bodyPr/>
        <a:lstStyle/>
        <a:p>
          <a:endParaRPr lang="en-US"/>
        </a:p>
      </dgm:t>
    </dgm:pt>
    <dgm:pt modelId="{9BCA2BE5-5488-4964-B010-3A945F2D2E9D}">
      <dgm:prSet phldrT="[Tex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FFA68EA7-3FDA-45C0-94A0-1973B4E0380E}" type="parTrans" cxnId="{BEEE03D5-458A-476B-AD57-D6E9B02063B1}">
      <dgm:prSet/>
      <dgm:spPr/>
      <dgm:t>
        <a:bodyPr/>
        <a:lstStyle/>
        <a:p>
          <a:endParaRPr lang="en-US"/>
        </a:p>
      </dgm:t>
    </dgm:pt>
    <dgm:pt modelId="{224C663D-9A2E-4F68-A09C-D90070727E13}" type="sibTrans" cxnId="{BEEE03D5-458A-476B-AD57-D6E9B02063B1}">
      <dgm:prSet/>
      <dgm:spPr/>
      <dgm:t>
        <a:bodyPr/>
        <a:lstStyle/>
        <a:p>
          <a:endParaRPr lang="en-US"/>
        </a:p>
      </dgm:t>
    </dgm:pt>
    <dgm:pt modelId="{7E902052-5EC4-4F12-A968-68AEF2A2F731}">
      <dgm:prSet custT="1">
        <dgm:style>
          <a:lnRef idx="3">
            <a:schemeClr val="lt1"/>
          </a:lnRef>
          <a:fillRef idx="1">
            <a:schemeClr val="accent2"/>
          </a:fillRef>
          <a:effectRef idx="1">
            <a:schemeClr val="accent2"/>
          </a:effectRef>
          <a:fontRef idx="minor">
            <a:schemeClr val="lt1"/>
          </a:fontRef>
        </dgm:style>
      </dgm:prSet>
      <dgm:spPr>
        <a:solidFill>
          <a:srgbClr val="0000FF"/>
        </a:solidFill>
      </dgm:spPr>
      <dgm:t>
        <a:bodyPr lIns="18288" rIns="18288"/>
        <a:lstStyle/>
        <a:p>
          <a:endParaRPr lang="en-AU" sz="1000" dirty="0">
            <a:latin typeface="Arial" pitchFamily="34" charset="0"/>
            <a:cs typeface="Arial" pitchFamily="34" charset="0"/>
          </a:endParaRPr>
        </a:p>
      </dgm:t>
    </dgm:pt>
    <dgm:pt modelId="{1274D98C-306F-4388-ADD6-3F669FE74843}" type="parTrans" cxnId="{85C2BF4C-23D4-4AAC-8C29-9085CB0CC102}">
      <dgm:prSet/>
      <dgm:spPr/>
      <dgm:t>
        <a:bodyPr/>
        <a:lstStyle/>
        <a:p>
          <a:endParaRPr lang="en-US"/>
        </a:p>
      </dgm:t>
    </dgm:pt>
    <dgm:pt modelId="{A6C1DB58-7E3A-4ABD-9BC5-3C480969AC17}" type="sibTrans" cxnId="{85C2BF4C-23D4-4AAC-8C29-9085CB0CC102}">
      <dgm:prSet/>
      <dgm:spPr/>
      <dgm:t>
        <a:bodyPr/>
        <a:lstStyle/>
        <a:p>
          <a:endParaRPr lang="en-US"/>
        </a:p>
      </dgm:t>
    </dgm:pt>
    <dgm:pt modelId="{F83DC60A-FC95-408F-98EB-B3ABDA603654}">
      <dgm:prSe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9D5B5C58-447D-4389-909A-91B76009F407}" type="parTrans" cxnId="{30BD0AE6-45A0-4D5E-9891-86186501DF78}">
      <dgm:prSet/>
      <dgm:spPr/>
      <dgm:t>
        <a:bodyPr/>
        <a:lstStyle/>
        <a:p>
          <a:endParaRPr lang="en-US"/>
        </a:p>
      </dgm:t>
    </dgm:pt>
    <dgm:pt modelId="{5E8EEE56-A467-4124-B406-D1D7A23500F9}" type="sibTrans" cxnId="{30BD0AE6-45A0-4D5E-9891-86186501DF78}">
      <dgm:prSet/>
      <dgm:spPr/>
      <dgm:t>
        <a:bodyPr/>
        <a:lstStyle/>
        <a:p>
          <a:endParaRPr lang="en-US"/>
        </a:p>
      </dgm:t>
    </dgm:pt>
    <dgm:pt modelId="{C143ADF2-AA17-416F-8652-3964969E2267}">
      <dgm:prSet phldrT="[Tex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8B988A14-1B08-4279-8A71-F90593A2A887}" type="parTrans" cxnId="{59D730B0-C208-43AE-A8FA-153CAEA6DF99}">
      <dgm:prSet/>
      <dgm:spPr/>
      <dgm:t>
        <a:bodyPr/>
        <a:lstStyle/>
        <a:p>
          <a:endParaRPr lang="en-US"/>
        </a:p>
      </dgm:t>
    </dgm:pt>
    <dgm:pt modelId="{BD902D1C-6BA1-4EF2-8B61-05BFFE2FD5A2}" type="sibTrans" cxnId="{59D730B0-C208-43AE-A8FA-153CAEA6DF99}">
      <dgm:prSet/>
      <dgm:spPr/>
      <dgm:t>
        <a:bodyPr/>
        <a:lstStyle/>
        <a:p>
          <a:endParaRPr lang="en-US"/>
        </a:p>
      </dgm:t>
    </dgm:pt>
    <dgm:pt modelId="{07B3F690-FD3E-4D38-905E-655B6DF06B6E}">
      <dgm:prSet custT="1">
        <dgm:style>
          <a:lnRef idx="3">
            <a:schemeClr val="lt1"/>
          </a:lnRef>
          <a:fillRef idx="1">
            <a:schemeClr val="accent2"/>
          </a:fillRef>
          <a:effectRef idx="1">
            <a:schemeClr val="accent2"/>
          </a:effectRef>
          <a:fontRef idx="minor">
            <a:schemeClr val="lt1"/>
          </a:fontRef>
        </dgm:style>
      </dgm:prSet>
      <dgm:spPr>
        <a:solidFill>
          <a:srgbClr val="0000FF"/>
        </a:solidFill>
      </dgm:spPr>
      <dgm:t>
        <a:bodyPr lIns="18288" rIns="18288"/>
        <a:lstStyle/>
        <a:p>
          <a:endParaRPr lang="en-AU" sz="1000" dirty="0">
            <a:latin typeface="Arial" pitchFamily="34" charset="0"/>
            <a:cs typeface="Arial" pitchFamily="34" charset="0"/>
          </a:endParaRPr>
        </a:p>
      </dgm:t>
    </dgm:pt>
    <dgm:pt modelId="{F941B40A-FD08-4034-A74C-93C126103AAE}" type="parTrans" cxnId="{D3C2F64B-A8C7-4E3F-B990-314081D1CF18}">
      <dgm:prSet/>
      <dgm:spPr/>
      <dgm:t>
        <a:bodyPr/>
        <a:lstStyle/>
        <a:p>
          <a:endParaRPr lang="en-US"/>
        </a:p>
      </dgm:t>
    </dgm:pt>
    <dgm:pt modelId="{120D502F-A53A-45EF-81C5-DA81E853A4F9}" type="sibTrans" cxnId="{D3C2F64B-A8C7-4E3F-B990-314081D1CF18}">
      <dgm:prSet/>
      <dgm:spPr/>
      <dgm:t>
        <a:bodyPr/>
        <a:lstStyle/>
        <a:p>
          <a:endParaRPr lang="en-US"/>
        </a:p>
      </dgm:t>
    </dgm:pt>
    <dgm:pt modelId="{309D5C24-5B81-40A2-9893-E8FABA294E91}" type="pres">
      <dgm:prSet presAssocID="{AC85EF5B-4B66-46BC-8A5F-1FB4FD92CAC8}" presName="linearFlow" presStyleCnt="0">
        <dgm:presLayoutVars>
          <dgm:dir/>
          <dgm:animLvl val="lvl"/>
          <dgm:resizeHandles/>
        </dgm:presLayoutVars>
      </dgm:prSet>
      <dgm:spPr/>
    </dgm:pt>
    <dgm:pt modelId="{AFBB49E0-6219-4AFD-BF73-417ACF612391}" type="pres">
      <dgm:prSet presAssocID="{E200E2A0-6D06-4536-9D33-2C383E01DA8A}" presName="compositeNode" presStyleCnt="0">
        <dgm:presLayoutVars>
          <dgm:bulletEnabled val="1"/>
        </dgm:presLayoutVars>
      </dgm:prSet>
      <dgm:spPr/>
    </dgm:pt>
    <dgm:pt modelId="{C03B4ADC-0657-4398-8C70-FA6A46CFA154}" type="pres">
      <dgm:prSet presAssocID="{E200E2A0-6D06-4536-9D33-2C383E01DA8A}" presName="image" presStyleLbl="fgImgPlace1" presStyleIdx="0" presStyleCnt="5"/>
      <dgm:spPr>
        <a:blipFill>
          <a:blip xmlns:r="http://schemas.openxmlformats.org/officeDocument/2006/relationships" r:embed="rId1" cstate="print"/>
          <a:srcRect/>
          <a:stretch>
            <a:fillRect l="-24000" r="-24000"/>
          </a:stretch>
        </a:blipFill>
      </dgm:spPr>
    </dgm:pt>
    <dgm:pt modelId="{C90ED4CC-3BAB-49DB-A4E6-F1A96E44C7A9}" type="pres">
      <dgm:prSet presAssocID="{E200E2A0-6D06-4536-9D33-2C383E01DA8A}" presName="childNode" presStyleLbl="node1" presStyleIdx="0" presStyleCnt="5" custScaleX="122766" custScaleY="104222" custLinFactNeighborX="11161" custLinFactNeighborY="2531">
        <dgm:presLayoutVars>
          <dgm:bulletEnabled val="1"/>
        </dgm:presLayoutVars>
      </dgm:prSet>
      <dgm:spPr/>
    </dgm:pt>
    <dgm:pt modelId="{F3FDEB87-B214-441B-BEB4-D800E1A1DF9F}" type="pres">
      <dgm:prSet presAssocID="{E200E2A0-6D06-4536-9D33-2C383E01DA8A}" presName="parentNode" presStyleLbl="revTx" presStyleIdx="0" presStyleCnt="5">
        <dgm:presLayoutVars>
          <dgm:chMax val="0"/>
          <dgm:bulletEnabled val="1"/>
        </dgm:presLayoutVars>
      </dgm:prSet>
      <dgm:spPr/>
    </dgm:pt>
    <dgm:pt modelId="{34530EA4-F4E7-44EA-A7E6-4AD294ADFD3F}" type="pres">
      <dgm:prSet presAssocID="{5719CDBA-71D2-4DAE-9EBA-B61470E4A7A1}" presName="sibTrans" presStyleCnt="0"/>
      <dgm:spPr/>
    </dgm:pt>
    <dgm:pt modelId="{57D7D560-98CE-49CC-B790-9CA98E6E3640}" type="pres">
      <dgm:prSet presAssocID="{6E4AE6E5-E253-45EE-B0C9-E9058937E2E4}" presName="compositeNode" presStyleCnt="0">
        <dgm:presLayoutVars>
          <dgm:bulletEnabled val="1"/>
        </dgm:presLayoutVars>
      </dgm:prSet>
      <dgm:spPr/>
    </dgm:pt>
    <dgm:pt modelId="{8FA5F60D-41F4-4EB7-BD1D-B3AF16F41315}" type="pres">
      <dgm:prSet presAssocID="{6E4AE6E5-E253-45EE-B0C9-E9058937E2E4}" presName="image" presStyleLbl="fgImgPlace1" presStyleIdx="1" presStyleCnt="5"/>
      <dgm:spPr>
        <a:blipFill>
          <a:blip xmlns:r="http://schemas.openxmlformats.org/officeDocument/2006/relationships" r:embed="rId2" cstate="print"/>
          <a:srcRect/>
          <a:stretch>
            <a:fillRect l="-25000" r="-25000"/>
          </a:stretch>
        </a:blipFill>
      </dgm:spPr>
    </dgm:pt>
    <dgm:pt modelId="{F8268064-AA66-439C-8713-589A866DFD88}" type="pres">
      <dgm:prSet presAssocID="{6E4AE6E5-E253-45EE-B0C9-E9058937E2E4}" presName="childNode" presStyleLbl="node1" presStyleIdx="1" presStyleCnt="5" custScaleX="119317" custScaleY="104222" custLinFactNeighborX="11161" custLinFactNeighborY="2531">
        <dgm:presLayoutVars>
          <dgm:bulletEnabled val="1"/>
        </dgm:presLayoutVars>
      </dgm:prSet>
      <dgm:spPr/>
    </dgm:pt>
    <dgm:pt modelId="{ADE0E4E9-E745-4023-BDE4-8B29493E9559}" type="pres">
      <dgm:prSet presAssocID="{6E4AE6E5-E253-45EE-B0C9-E9058937E2E4}" presName="parentNode" presStyleLbl="revTx" presStyleIdx="1" presStyleCnt="5" custLinFactNeighborX="13800">
        <dgm:presLayoutVars>
          <dgm:chMax val="0"/>
          <dgm:bulletEnabled val="1"/>
        </dgm:presLayoutVars>
      </dgm:prSet>
      <dgm:spPr/>
    </dgm:pt>
    <dgm:pt modelId="{1954A825-FED0-4C9A-A02C-4CC506886D88}" type="pres">
      <dgm:prSet presAssocID="{39E1A7B3-563B-4D6E-B0BB-85A47E211146}" presName="sibTrans" presStyleCnt="0"/>
      <dgm:spPr/>
    </dgm:pt>
    <dgm:pt modelId="{5F1FD525-F64E-414C-8016-84A79570EBAA}" type="pres">
      <dgm:prSet presAssocID="{6075D4A5-61D0-4C11-B791-8FBD115116F3}" presName="compositeNode" presStyleCnt="0">
        <dgm:presLayoutVars>
          <dgm:bulletEnabled val="1"/>
        </dgm:presLayoutVars>
      </dgm:prSet>
      <dgm:spPr/>
    </dgm:pt>
    <dgm:pt modelId="{19D6070F-1D77-4D84-8199-22BD605BC38D}" type="pres">
      <dgm:prSet presAssocID="{6075D4A5-61D0-4C11-B791-8FBD115116F3}" presName="image" presStyleLbl="fgImgPlace1" presStyleIdx="2" presStyleCnt="5"/>
      <dgm:spPr>
        <a:blipFill>
          <a:blip xmlns:r="http://schemas.openxmlformats.org/officeDocument/2006/relationships" r:embed="rId3" cstate="print"/>
          <a:srcRect/>
          <a:stretch>
            <a:fillRect t="-13000" b="-13000"/>
          </a:stretch>
        </a:blipFill>
      </dgm:spPr>
    </dgm:pt>
    <dgm:pt modelId="{1E4604A0-064B-43A9-97D4-917E6D011DE8}" type="pres">
      <dgm:prSet presAssocID="{6075D4A5-61D0-4C11-B791-8FBD115116F3}" presName="childNode" presStyleLbl="node1" presStyleIdx="2" presStyleCnt="5" custScaleX="123945" custScaleY="104222" custLinFactNeighborX="7202" custLinFactNeighborY="2531">
        <dgm:presLayoutVars>
          <dgm:bulletEnabled val="1"/>
        </dgm:presLayoutVars>
      </dgm:prSet>
      <dgm:spPr/>
    </dgm:pt>
    <dgm:pt modelId="{BC55F826-777D-417C-9CE3-C0518F637579}" type="pres">
      <dgm:prSet presAssocID="{6075D4A5-61D0-4C11-B791-8FBD115116F3}" presName="parentNode" presStyleLbl="revTx" presStyleIdx="2" presStyleCnt="5" custLinFactNeighborX="-20840" custLinFactNeighborY="1559">
        <dgm:presLayoutVars>
          <dgm:chMax val="0"/>
          <dgm:bulletEnabled val="1"/>
        </dgm:presLayoutVars>
      </dgm:prSet>
      <dgm:spPr/>
    </dgm:pt>
    <dgm:pt modelId="{4F0FAD96-E6D8-4FB4-9629-20665FB750F5}" type="pres">
      <dgm:prSet presAssocID="{F823E7CA-99C4-4733-9FD7-77E55AAD3911}" presName="sibTrans" presStyleCnt="0"/>
      <dgm:spPr/>
    </dgm:pt>
    <dgm:pt modelId="{284B0AD4-A6F4-47C2-A8D4-888AF94E63E1}" type="pres">
      <dgm:prSet presAssocID="{85AD3560-BE9A-4D83-9F0F-1F970B46FE55}" presName="compositeNode" presStyleCnt="0">
        <dgm:presLayoutVars>
          <dgm:bulletEnabled val="1"/>
        </dgm:presLayoutVars>
      </dgm:prSet>
      <dgm:spPr/>
    </dgm:pt>
    <dgm:pt modelId="{1DD24950-7C4A-457D-8810-A68074C32A0C}" type="pres">
      <dgm:prSet presAssocID="{85AD3560-BE9A-4D83-9F0F-1F970B46FE55}" presName="image" presStyleLbl="fgImgPlace1" presStyleIdx="3" presStyleCnt="5"/>
      <dgm:spPr>
        <a:blipFill>
          <a:blip xmlns:r="http://schemas.openxmlformats.org/officeDocument/2006/relationships" r:embed="rId4"/>
          <a:srcRect/>
          <a:stretch>
            <a:fillRect t="-20000" b="-20000"/>
          </a:stretch>
        </a:blipFill>
      </dgm:spPr>
    </dgm:pt>
    <dgm:pt modelId="{7B43C0C7-D925-43E0-B4B5-0E10A5A7FA51}" type="pres">
      <dgm:prSet presAssocID="{85AD3560-BE9A-4D83-9F0F-1F970B46FE55}" presName="childNode" presStyleLbl="node1" presStyleIdx="3" presStyleCnt="5" custScaleX="123508" custScaleY="104222" custLinFactNeighborX="11137" custLinFactNeighborY="2531">
        <dgm:presLayoutVars>
          <dgm:bulletEnabled val="1"/>
        </dgm:presLayoutVars>
      </dgm:prSet>
      <dgm:spPr/>
    </dgm:pt>
    <dgm:pt modelId="{9D4EBD52-638B-4BF9-9263-B64D7A171334}" type="pres">
      <dgm:prSet presAssocID="{85AD3560-BE9A-4D83-9F0F-1F970B46FE55}" presName="parentNode" presStyleLbl="revTx" presStyleIdx="3" presStyleCnt="5">
        <dgm:presLayoutVars>
          <dgm:chMax val="0"/>
          <dgm:bulletEnabled val="1"/>
        </dgm:presLayoutVars>
      </dgm:prSet>
      <dgm:spPr/>
    </dgm:pt>
    <dgm:pt modelId="{0F7C75D5-B3BB-4117-9D35-FCBEBF0D68A9}" type="pres">
      <dgm:prSet presAssocID="{55F4CAD1-6AF0-45B9-A809-CAC6A0C0668C}" presName="sibTrans" presStyleCnt="0"/>
      <dgm:spPr/>
    </dgm:pt>
    <dgm:pt modelId="{63F936B4-C381-4434-B460-4157086CD146}" type="pres">
      <dgm:prSet presAssocID="{4E14B0C8-4495-489D-9B08-543DB6BF4975}" presName="compositeNode" presStyleCnt="0">
        <dgm:presLayoutVars>
          <dgm:bulletEnabled val="1"/>
        </dgm:presLayoutVars>
      </dgm:prSet>
      <dgm:spPr/>
    </dgm:pt>
    <dgm:pt modelId="{FDB8B3ED-BB25-4472-8199-6179507849A6}" type="pres">
      <dgm:prSet presAssocID="{4E14B0C8-4495-489D-9B08-543DB6BF4975}" presName="image" presStyleLbl="fgImgPlace1" presStyleIdx="4" presStyleCnt="5"/>
      <dgm:spPr>
        <a:blipFill>
          <a:blip xmlns:r="http://schemas.openxmlformats.org/officeDocument/2006/relationships" r:embed="rId5"/>
          <a:srcRect/>
          <a:stretch>
            <a:fillRect t="-26000" b="-26000"/>
          </a:stretch>
        </a:blipFill>
      </dgm:spPr>
    </dgm:pt>
    <dgm:pt modelId="{FA1322A6-A128-4CF1-9145-DCB7681116DF}" type="pres">
      <dgm:prSet presAssocID="{4E14B0C8-4495-489D-9B08-543DB6BF4975}" presName="childNode" presStyleLbl="node1" presStyleIdx="4" presStyleCnt="5" custScaleX="118361" custScaleY="104222" custLinFactNeighborX="5939" custLinFactNeighborY="2531">
        <dgm:presLayoutVars>
          <dgm:bulletEnabled val="1"/>
        </dgm:presLayoutVars>
      </dgm:prSet>
      <dgm:spPr/>
    </dgm:pt>
    <dgm:pt modelId="{D9F9AA28-F6B6-4C4D-8EE9-2056D8AC642E}" type="pres">
      <dgm:prSet presAssocID="{4E14B0C8-4495-489D-9B08-543DB6BF4975}" presName="parentNode" presStyleLbl="revTx" presStyleIdx="4" presStyleCnt="5" custLinFactNeighborX="-11485">
        <dgm:presLayoutVars>
          <dgm:chMax val="0"/>
          <dgm:bulletEnabled val="1"/>
        </dgm:presLayoutVars>
      </dgm:prSet>
      <dgm:spPr/>
    </dgm:pt>
  </dgm:ptLst>
  <dgm:cxnLst>
    <dgm:cxn modelId="{0D9E1F01-6071-4697-B522-27206D4FAA8D}" srcId="{E200E2A0-6D06-4536-9D33-2C383E01DA8A}" destId="{D6FACC62-AF31-4516-BA9A-035278B7F4AE}" srcOrd="1" destOrd="0" parTransId="{457349B7-5EF8-43ED-BE14-7E990926B29C}" sibTransId="{A5101FE8-561C-40F9-8E74-E0BA02E6335E}"/>
    <dgm:cxn modelId="{26322D01-EAC2-43B5-9B62-6FC13BCAD48A}" srcId="{AC85EF5B-4B66-46BC-8A5F-1FB4FD92CAC8}" destId="{E200E2A0-6D06-4536-9D33-2C383E01DA8A}" srcOrd="0" destOrd="0" parTransId="{D8F41440-CBD6-496D-A921-08A9E2762652}" sibTransId="{5719CDBA-71D2-4DAE-9EBA-B61470E4A7A1}"/>
    <dgm:cxn modelId="{DC00AA03-20F2-4309-BEB8-7918499146C6}" srcId="{6E4AE6E5-E253-45EE-B0C9-E9058937E2E4}" destId="{C87FE2EE-D8FA-48B8-9FCC-5DC886A0A51C}" srcOrd="0" destOrd="0" parTransId="{0C3225C7-B548-4D27-9D32-F8B40B674071}" sibTransId="{D76F7CA3-E225-486F-9D57-011693D202F4}"/>
    <dgm:cxn modelId="{3A062F0B-D6C1-4C7C-AD99-23560F3C4F52}" srcId="{6E4AE6E5-E253-45EE-B0C9-E9058937E2E4}" destId="{04620B3B-4A50-4BA5-90B8-46360FB58229}" srcOrd="2" destOrd="0" parTransId="{C2022684-ACCB-48B3-B194-2EA82CC677BF}" sibTransId="{856B6D4F-383A-4C72-BD87-39EA2B7D8655}"/>
    <dgm:cxn modelId="{4BF93D0B-F4EF-4DF6-A141-9E3F9A6EFE10}" srcId="{AC85EF5B-4B66-46BC-8A5F-1FB4FD92CAC8}" destId="{6075D4A5-61D0-4C11-B791-8FBD115116F3}" srcOrd="2" destOrd="0" parTransId="{D61DE13C-A196-43D0-A50A-35E8E9739183}" sibTransId="{F823E7CA-99C4-4733-9FD7-77E55AAD3911}"/>
    <dgm:cxn modelId="{8B270B19-8CB5-4106-9A50-C3CB4E5E2078}" type="presOf" srcId="{7E133F9D-4494-4086-9C49-F8AF0EECAF41}" destId="{FA1322A6-A128-4CF1-9145-DCB7681116DF}" srcOrd="0" destOrd="4" presId="urn:microsoft.com/office/officeart/2005/8/layout/hList2#20"/>
    <dgm:cxn modelId="{9353B41C-39DF-420F-93B5-85E176AF10A8}" srcId="{6075D4A5-61D0-4C11-B791-8FBD115116F3}" destId="{03EA8821-00A3-4F0C-9E40-09586F5CC535}" srcOrd="2" destOrd="0" parTransId="{BAFACB48-2A21-441D-8415-E3292A4D4747}" sibTransId="{387B36D5-6142-47C2-AA4F-C61E82A6AB90}"/>
    <dgm:cxn modelId="{D2CE2D23-EA2B-47D9-A015-BE1F58608628}" type="presOf" srcId="{7E902052-5EC4-4F12-A968-68AEF2A2F731}" destId="{F8268064-AA66-439C-8713-589A866DFD88}" srcOrd="0" destOrd="3" presId="urn:microsoft.com/office/officeart/2005/8/layout/hList2#20"/>
    <dgm:cxn modelId="{149FF829-F4AE-4940-AFFC-CF06038D291C}" srcId="{6E4AE6E5-E253-45EE-B0C9-E9058937E2E4}" destId="{2BC79A5F-D025-4BEE-A45D-B3AB8E00BFBD}" srcOrd="4" destOrd="0" parTransId="{69650056-6DAE-4EEC-919C-207248A17022}" sibTransId="{8844C005-6CD1-4D53-B14C-DF8D9E584EA8}"/>
    <dgm:cxn modelId="{D78A3D38-5DD4-44E8-96AD-3E3CDB2324B3}" type="presOf" srcId="{422159EE-DDF3-4A00-9565-D6F85565DE4D}" destId="{7B43C0C7-D925-43E0-B4B5-0E10A5A7FA51}" srcOrd="0" destOrd="0" presId="urn:microsoft.com/office/officeart/2005/8/layout/hList2#20"/>
    <dgm:cxn modelId="{92A3723A-28A1-462A-BF20-5AF4B91A1620}" srcId="{E200E2A0-6D06-4536-9D33-2C383E01DA8A}" destId="{D0E52161-BB54-4D1C-8754-98B2472F4DAA}" srcOrd="0" destOrd="0" parTransId="{AC5E27F8-A17D-4E8B-BC17-E4B6482A0B0C}" sibTransId="{5E67E9A7-37E2-4562-8739-22B30874F36D}"/>
    <dgm:cxn modelId="{C2F49540-56AD-4DC4-9ED5-35E64ED4D692}" type="presOf" srcId="{D0E52161-BB54-4D1C-8754-98B2472F4DAA}" destId="{C90ED4CC-3BAB-49DB-A4E6-F1A96E44C7A9}" srcOrd="0" destOrd="0" presId="urn:microsoft.com/office/officeart/2005/8/layout/hList2#20"/>
    <dgm:cxn modelId="{0B880642-A1AA-4BAF-AFD5-6CFAC6D70C79}" srcId="{E200E2A0-6D06-4536-9D33-2C383E01DA8A}" destId="{ED86CEE0-2393-4EF7-8C40-E8E20A6119E3}" srcOrd="4" destOrd="0" parTransId="{FD15E4B3-9E6D-4EEC-B163-E5C5872F84B4}" sibTransId="{A10AFEEF-473B-42F0-BC5B-529B880E6BA2}"/>
    <dgm:cxn modelId="{2FCAEC62-B08D-467E-A3FE-17E5DD2F1BBA}" type="presOf" srcId="{2BC79A5F-D025-4BEE-A45D-B3AB8E00BFBD}" destId="{F8268064-AA66-439C-8713-589A866DFD88}" srcOrd="0" destOrd="4" presId="urn:microsoft.com/office/officeart/2005/8/layout/hList2#20"/>
    <dgm:cxn modelId="{61FAEE42-B756-4379-B2B2-3BD5DB12C815}" type="presOf" srcId="{6E4AE6E5-E253-45EE-B0C9-E9058937E2E4}" destId="{ADE0E4E9-E745-4023-BDE4-8B29493E9559}" srcOrd="0" destOrd="0" presId="urn:microsoft.com/office/officeart/2005/8/layout/hList2#20"/>
    <dgm:cxn modelId="{53103C44-1089-4ABC-8A35-DDE150B99BCF}" type="presOf" srcId="{A7220306-D7A6-4F4D-B69B-23B8A6551CFB}" destId="{C90ED4CC-3BAB-49DB-A4E6-F1A96E44C7A9}" srcOrd="0" destOrd="3" presId="urn:microsoft.com/office/officeart/2005/8/layout/hList2#20"/>
    <dgm:cxn modelId="{41D8C967-A3B9-417A-9030-0D89CFFE79B3}" type="presOf" srcId="{ED86CEE0-2393-4EF7-8C40-E8E20A6119E3}" destId="{C90ED4CC-3BAB-49DB-A4E6-F1A96E44C7A9}" srcOrd="0" destOrd="4" presId="urn:microsoft.com/office/officeart/2005/8/layout/hList2#20"/>
    <dgm:cxn modelId="{D3C2F64B-A8C7-4E3F-B990-314081D1CF18}" srcId="{4E14B0C8-4495-489D-9B08-543DB6BF4975}" destId="{07B3F690-FD3E-4D38-905E-655B6DF06B6E}" srcOrd="3" destOrd="0" parTransId="{F941B40A-FD08-4034-A74C-93C126103AAE}" sibTransId="{120D502F-A53A-45EF-81C5-DA81E853A4F9}"/>
    <dgm:cxn modelId="{85C2BF4C-23D4-4AAC-8C29-9085CB0CC102}" srcId="{6E4AE6E5-E253-45EE-B0C9-E9058937E2E4}" destId="{7E902052-5EC4-4F12-A968-68AEF2A2F731}" srcOrd="3" destOrd="0" parTransId="{1274D98C-306F-4388-ADD6-3F669FE74843}" sibTransId="{A6C1DB58-7E3A-4ABD-9BC5-3C480969AC17}"/>
    <dgm:cxn modelId="{5F5B6A52-EB6C-40AB-9FD6-59B7CF67BFDC}" srcId="{4E14B0C8-4495-489D-9B08-543DB6BF4975}" destId="{7E133F9D-4494-4086-9C49-F8AF0EECAF41}" srcOrd="4" destOrd="0" parTransId="{2758F735-A2BF-450F-997D-4E080AEDD559}" sibTransId="{3587D027-981C-477D-8FF8-2D1B997860D4}"/>
    <dgm:cxn modelId="{EF194E74-4B5F-43E7-B5A4-AD601C584625}" type="presOf" srcId="{AC85EF5B-4B66-46BC-8A5F-1FB4FD92CAC8}" destId="{309D5C24-5B81-40A2-9893-E8FABA294E91}" srcOrd="0" destOrd="0" presId="urn:microsoft.com/office/officeart/2005/8/layout/hList2#20"/>
    <dgm:cxn modelId="{35B6E258-1510-465E-BFDF-60CDA9F8CD0B}" srcId="{E200E2A0-6D06-4536-9D33-2C383E01DA8A}" destId="{A7220306-D7A6-4F4D-B69B-23B8A6551CFB}" srcOrd="3" destOrd="0" parTransId="{590495C0-7F84-44D5-A400-176EAAA04C88}" sibTransId="{F586F027-87E8-4906-AC6B-B0BD40C6F353}"/>
    <dgm:cxn modelId="{166A0981-076E-4C5D-8754-C64518100158}" srcId="{85AD3560-BE9A-4D83-9F0F-1F970B46FE55}" destId="{422159EE-DDF3-4A00-9565-D6F85565DE4D}" srcOrd="0" destOrd="0" parTransId="{97E46E7C-8D55-4D95-8E74-49F07824F080}" sibTransId="{2A1CBBDA-C139-4C4D-9AD7-954B95519FEA}"/>
    <dgm:cxn modelId="{5CCBE491-F9D6-488E-802E-9E71B0441D05}" srcId="{AC85EF5B-4B66-46BC-8A5F-1FB4FD92CAC8}" destId="{4E14B0C8-4495-489D-9B08-543DB6BF4975}" srcOrd="4" destOrd="0" parTransId="{12655D8A-3508-4FB2-9013-51B0C29E7868}" sibTransId="{890CB3C6-02ED-44B9-B99E-D71461A94281}"/>
    <dgm:cxn modelId="{5D00549F-B991-4FB8-9101-A1A751887A63}" type="presOf" srcId="{AA9BA5CE-317D-4424-A5A5-D0F9506C9A11}" destId="{C90ED4CC-3BAB-49DB-A4E6-F1A96E44C7A9}" srcOrd="0" destOrd="2" presId="urn:microsoft.com/office/officeart/2005/8/layout/hList2#20"/>
    <dgm:cxn modelId="{819814A1-4955-4BF2-A80A-4AB2ACD64BFE}" type="presOf" srcId="{C87FE2EE-D8FA-48B8-9FCC-5DC886A0A51C}" destId="{F8268064-AA66-439C-8713-589A866DFD88}" srcOrd="0" destOrd="0" presId="urn:microsoft.com/office/officeart/2005/8/layout/hList2#20"/>
    <dgm:cxn modelId="{4E0D47A7-CE5A-41A6-84D9-62B24B897ED2}" type="presOf" srcId="{04620B3B-4A50-4BA5-90B8-46360FB58229}" destId="{F8268064-AA66-439C-8713-589A866DFD88}" srcOrd="0" destOrd="2" presId="urn:microsoft.com/office/officeart/2005/8/layout/hList2#20"/>
    <dgm:cxn modelId="{599E70AD-A1AD-4F66-8A13-70F94CF757E8}" type="presOf" srcId="{85AD3560-BE9A-4D83-9F0F-1F970B46FE55}" destId="{9D4EBD52-638B-4BF9-9263-B64D7A171334}" srcOrd="0" destOrd="0" presId="urn:microsoft.com/office/officeart/2005/8/layout/hList2#20"/>
    <dgm:cxn modelId="{59D730B0-C208-43AE-A8FA-153CAEA6DF99}" srcId="{4E14B0C8-4495-489D-9B08-543DB6BF4975}" destId="{C143ADF2-AA17-416F-8652-3964969E2267}" srcOrd="1" destOrd="0" parTransId="{8B988A14-1B08-4279-8A71-F90593A2A887}" sibTransId="{BD902D1C-6BA1-4EF2-8B61-05BFFE2FD5A2}"/>
    <dgm:cxn modelId="{5EAA4CB9-CD29-425B-A8BA-33BAC4495631}" type="presOf" srcId="{E200E2A0-6D06-4536-9D33-2C383E01DA8A}" destId="{F3FDEB87-B214-441B-BEB4-D800E1A1DF9F}" srcOrd="0" destOrd="0" presId="urn:microsoft.com/office/officeart/2005/8/layout/hList2#20"/>
    <dgm:cxn modelId="{D65859B9-D31E-4672-924C-F9E3A4F66AB6}" type="presOf" srcId="{F83DC60A-FC95-408F-98EB-B3ABDA603654}" destId="{1E4604A0-064B-43A9-97D4-917E6D011DE8}" srcOrd="0" destOrd="1" presId="urn:microsoft.com/office/officeart/2005/8/layout/hList2#20"/>
    <dgm:cxn modelId="{66A670C3-F40E-441A-BB5F-DFD91272EE0E}" srcId="{4E14B0C8-4495-489D-9B08-543DB6BF4975}" destId="{08A2684A-94FB-4D91-8DFB-F0DD5B9FB673}" srcOrd="2" destOrd="0" parTransId="{08570521-48DA-4419-837E-8B283AD32EA9}" sibTransId="{67C0DA35-5560-4079-9F67-62DB2091FE84}"/>
    <dgm:cxn modelId="{806F3AC8-CFFC-4950-815C-5BF82BFE57F3}" type="presOf" srcId="{08A2684A-94FB-4D91-8DFB-F0DD5B9FB673}" destId="{FA1322A6-A128-4CF1-9145-DCB7681116DF}" srcOrd="0" destOrd="2" presId="urn:microsoft.com/office/officeart/2005/8/layout/hList2#20"/>
    <dgm:cxn modelId="{67A6AEC9-E788-49DB-9FF8-51FFDCA00F95}" srcId="{E200E2A0-6D06-4536-9D33-2C383E01DA8A}" destId="{AA9BA5CE-317D-4424-A5A5-D0F9506C9A11}" srcOrd="2" destOrd="0" parTransId="{D828C522-B018-4B0E-B483-3610FDBDD0E5}" sibTransId="{89B7CD75-1FA9-4E86-A26B-60D83E499A80}"/>
    <dgm:cxn modelId="{EB2AEFD2-B1F1-42E1-86F1-407192534D8E}" srcId="{AC85EF5B-4B66-46BC-8A5F-1FB4FD92CAC8}" destId="{6E4AE6E5-E253-45EE-B0C9-E9058937E2E4}" srcOrd="1" destOrd="0" parTransId="{995AA064-BEE0-4392-A3C6-27A15DEBD74B}" sibTransId="{39E1A7B3-563B-4D6E-B0BB-85A47E211146}"/>
    <dgm:cxn modelId="{BEEE03D5-458A-476B-AD57-D6E9B02063B1}" srcId="{6E4AE6E5-E253-45EE-B0C9-E9058937E2E4}" destId="{9BCA2BE5-5488-4964-B010-3A945F2D2E9D}" srcOrd="1" destOrd="0" parTransId="{FFA68EA7-3FDA-45C0-94A0-1973B4E0380E}" sibTransId="{224C663D-9A2E-4F68-A09C-D90070727E13}"/>
    <dgm:cxn modelId="{F4AD47D7-A05C-44C6-9F81-79E20918840F}" type="presOf" srcId="{C143ADF2-AA17-416F-8652-3964969E2267}" destId="{FA1322A6-A128-4CF1-9145-DCB7681116DF}" srcOrd="0" destOrd="1" presId="urn:microsoft.com/office/officeart/2005/8/layout/hList2#20"/>
    <dgm:cxn modelId="{E9BB3EDD-785C-45DA-8957-ABABF1C656BB}" type="presOf" srcId="{03EA8821-00A3-4F0C-9E40-09586F5CC535}" destId="{1E4604A0-064B-43A9-97D4-917E6D011DE8}" srcOrd="0" destOrd="2" presId="urn:microsoft.com/office/officeart/2005/8/layout/hList2#20"/>
    <dgm:cxn modelId="{045221DE-80C6-434A-B30F-93109015E091}" srcId="{4E14B0C8-4495-489D-9B08-543DB6BF4975}" destId="{8B152BBF-666A-472D-BEE9-2CD4F579DEC3}" srcOrd="0" destOrd="0" parTransId="{FAEC871F-60FE-4B48-9DFC-A31692F6579B}" sibTransId="{C48B2C50-1959-408B-89FE-CAB359E0A720}"/>
    <dgm:cxn modelId="{917B68DF-801C-43CA-BCB4-50A2518B3351}" type="presOf" srcId="{8B152BBF-666A-472D-BEE9-2CD4F579DEC3}" destId="{FA1322A6-A128-4CF1-9145-DCB7681116DF}" srcOrd="0" destOrd="0" presId="urn:microsoft.com/office/officeart/2005/8/layout/hList2#20"/>
    <dgm:cxn modelId="{2862C0E5-6563-4D3D-A9B1-53FCF4B23857}" type="presOf" srcId="{D6FACC62-AF31-4516-BA9A-035278B7F4AE}" destId="{C90ED4CC-3BAB-49DB-A4E6-F1A96E44C7A9}" srcOrd="0" destOrd="1" presId="urn:microsoft.com/office/officeart/2005/8/layout/hList2#20"/>
    <dgm:cxn modelId="{30BD0AE6-45A0-4D5E-9891-86186501DF78}" srcId="{6075D4A5-61D0-4C11-B791-8FBD115116F3}" destId="{F83DC60A-FC95-408F-98EB-B3ABDA603654}" srcOrd="1" destOrd="0" parTransId="{9D5B5C58-447D-4389-909A-91B76009F407}" sibTransId="{5E8EEE56-A467-4124-B406-D1D7A23500F9}"/>
    <dgm:cxn modelId="{76F481EF-29C0-4562-B888-4FEEE2812F16}" type="presOf" srcId="{4E14B0C8-4495-489D-9B08-543DB6BF4975}" destId="{D9F9AA28-F6B6-4C4D-8EE9-2056D8AC642E}" srcOrd="0" destOrd="0" presId="urn:microsoft.com/office/officeart/2005/8/layout/hList2#20"/>
    <dgm:cxn modelId="{0BA007F3-C768-4C75-ADE3-45D839CC263E}" type="presOf" srcId="{6075D4A5-61D0-4C11-B791-8FBD115116F3}" destId="{BC55F826-777D-417C-9CE3-C0518F637579}" srcOrd="0" destOrd="0" presId="urn:microsoft.com/office/officeart/2005/8/layout/hList2#20"/>
    <dgm:cxn modelId="{501447F4-15E3-412F-A9B7-42AA0CF7FAE6}" type="presOf" srcId="{9BCA2BE5-5488-4964-B010-3A945F2D2E9D}" destId="{F8268064-AA66-439C-8713-589A866DFD88}" srcOrd="0" destOrd="1" presId="urn:microsoft.com/office/officeart/2005/8/layout/hList2#20"/>
    <dgm:cxn modelId="{80A03AF8-666E-4FEB-8491-E31F23E88CFA}" srcId="{AC85EF5B-4B66-46BC-8A5F-1FB4FD92CAC8}" destId="{85AD3560-BE9A-4D83-9F0F-1F970B46FE55}" srcOrd="3" destOrd="0" parTransId="{DCA303C1-EE2A-48FD-AC63-D166AF39FD92}" sibTransId="{55F4CAD1-6AF0-45B9-A809-CAC6A0C0668C}"/>
    <dgm:cxn modelId="{299DC0F8-4C14-470F-AE64-37A8C7E88AC9}" type="presOf" srcId="{967AFF1B-54F0-4690-A0CC-3C780C1CB2CE}" destId="{1E4604A0-064B-43A9-97D4-917E6D011DE8}" srcOrd="0" destOrd="0" presId="urn:microsoft.com/office/officeart/2005/8/layout/hList2#20"/>
    <dgm:cxn modelId="{4B130CFB-E3CD-46D9-8233-971BD35EF916}" type="presOf" srcId="{07B3F690-FD3E-4D38-905E-655B6DF06B6E}" destId="{FA1322A6-A128-4CF1-9145-DCB7681116DF}" srcOrd="0" destOrd="3" presId="urn:microsoft.com/office/officeart/2005/8/layout/hList2#20"/>
    <dgm:cxn modelId="{D5021AFD-3C60-4DB1-85C2-A7FD381ECB5C}" srcId="{6075D4A5-61D0-4C11-B791-8FBD115116F3}" destId="{967AFF1B-54F0-4690-A0CC-3C780C1CB2CE}" srcOrd="0" destOrd="0" parTransId="{AC59BE6F-B83E-4DA7-8FA2-5DBE07C763DA}" sibTransId="{D6910863-C6FC-46F5-992D-3E33C49307EB}"/>
    <dgm:cxn modelId="{F3DCDA6C-F3E5-4FFA-8815-E7434E8F3FEB}" type="presParOf" srcId="{309D5C24-5B81-40A2-9893-E8FABA294E91}" destId="{AFBB49E0-6219-4AFD-BF73-417ACF612391}" srcOrd="0" destOrd="0" presId="urn:microsoft.com/office/officeart/2005/8/layout/hList2#20"/>
    <dgm:cxn modelId="{ED80378D-9A9D-4A9E-A717-B6B1DACCCB7D}" type="presParOf" srcId="{AFBB49E0-6219-4AFD-BF73-417ACF612391}" destId="{C03B4ADC-0657-4398-8C70-FA6A46CFA154}" srcOrd="0" destOrd="0" presId="urn:microsoft.com/office/officeart/2005/8/layout/hList2#20"/>
    <dgm:cxn modelId="{E755866F-E606-4557-96F9-DD497624F928}" type="presParOf" srcId="{AFBB49E0-6219-4AFD-BF73-417ACF612391}" destId="{C90ED4CC-3BAB-49DB-A4E6-F1A96E44C7A9}" srcOrd="1" destOrd="0" presId="urn:microsoft.com/office/officeart/2005/8/layout/hList2#20"/>
    <dgm:cxn modelId="{11838402-5093-4AA6-8697-BA47CD3F6766}" type="presParOf" srcId="{AFBB49E0-6219-4AFD-BF73-417ACF612391}" destId="{F3FDEB87-B214-441B-BEB4-D800E1A1DF9F}" srcOrd="2" destOrd="0" presId="urn:microsoft.com/office/officeart/2005/8/layout/hList2#20"/>
    <dgm:cxn modelId="{462415F7-9282-4993-B188-B6A88CF34A60}" type="presParOf" srcId="{309D5C24-5B81-40A2-9893-E8FABA294E91}" destId="{34530EA4-F4E7-44EA-A7E6-4AD294ADFD3F}" srcOrd="1" destOrd="0" presId="urn:microsoft.com/office/officeart/2005/8/layout/hList2#20"/>
    <dgm:cxn modelId="{2567B141-2BEA-4FFD-AB9A-243A234D59B8}" type="presParOf" srcId="{309D5C24-5B81-40A2-9893-E8FABA294E91}" destId="{57D7D560-98CE-49CC-B790-9CA98E6E3640}" srcOrd="2" destOrd="0" presId="urn:microsoft.com/office/officeart/2005/8/layout/hList2#20"/>
    <dgm:cxn modelId="{60C993C2-FDC8-497F-8299-9F21DB04CD37}" type="presParOf" srcId="{57D7D560-98CE-49CC-B790-9CA98E6E3640}" destId="{8FA5F60D-41F4-4EB7-BD1D-B3AF16F41315}" srcOrd="0" destOrd="0" presId="urn:microsoft.com/office/officeart/2005/8/layout/hList2#20"/>
    <dgm:cxn modelId="{5AF383DD-EFF9-4CD3-8A1C-413C5EEF0AF5}" type="presParOf" srcId="{57D7D560-98CE-49CC-B790-9CA98E6E3640}" destId="{F8268064-AA66-439C-8713-589A866DFD88}" srcOrd="1" destOrd="0" presId="urn:microsoft.com/office/officeart/2005/8/layout/hList2#20"/>
    <dgm:cxn modelId="{AC2D9D6E-774A-4DB3-BA59-980A6994062F}" type="presParOf" srcId="{57D7D560-98CE-49CC-B790-9CA98E6E3640}" destId="{ADE0E4E9-E745-4023-BDE4-8B29493E9559}" srcOrd="2" destOrd="0" presId="urn:microsoft.com/office/officeart/2005/8/layout/hList2#20"/>
    <dgm:cxn modelId="{E234ACB7-FB79-4254-AD87-8BCA4AF3D6A0}" type="presParOf" srcId="{309D5C24-5B81-40A2-9893-E8FABA294E91}" destId="{1954A825-FED0-4C9A-A02C-4CC506886D88}" srcOrd="3" destOrd="0" presId="urn:microsoft.com/office/officeart/2005/8/layout/hList2#20"/>
    <dgm:cxn modelId="{2420F719-892E-40EC-ADF6-109E216C8618}" type="presParOf" srcId="{309D5C24-5B81-40A2-9893-E8FABA294E91}" destId="{5F1FD525-F64E-414C-8016-84A79570EBAA}" srcOrd="4" destOrd="0" presId="urn:microsoft.com/office/officeart/2005/8/layout/hList2#20"/>
    <dgm:cxn modelId="{FE021D3E-46F7-459F-B479-38DF2A4E9500}" type="presParOf" srcId="{5F1FD525-F64E-414C-8016-84A79570EBAA}" destId="{19D6070F-1D77-4D84-8199-22BD605BC38D}" srcOrd="0" destOrd="0" presId="urn:microsoft.com/office/officeart/2005/8/layout/hList2#20"/>
    <dgm:cxn modelId="{7C37B83D-CFA2-4561-90E4-AD49395FECB1}" type="presParOf" srcId="{5F1FD525-F64E-414C-8016-84A79570EBAA}" destId="{1E4604A0-064B-43A9-97D4-917E6D011DE8}" srcOrd="1" destOrd="0" presId="urn:microsoft.com/office/officeart/2005/8/layout/hList2#20"/>
    <dgm:cxn modelId="{632C9302-5C5E-471B-98D9-86A267AD2811}" type="presParOf" srcId="{5F1FD525-F64E-414C-8016-84A79570EBAA}" destId="{BC55F826-777D-417C-9CE3-C0518F637579}" srcOrd="2" destOrd="0" presId="urn:microsoft.com/office/officeart/2005/8/layout/hList2#20"/>
    <dgm:cxn modelId="{BC8A41E7-182B-40D2-BD0D-604ECE4074F5}" type="presParOf" srcId="{309D5C24-5B81-40A2-9893-E8FABA294E91}" destId="{4F0FAD96-E6D8-4FB4-9629-20665FB750F5}" srcOrd="5" destOrd="0" presId="urn:microsoft.com/office/officeart/2005/8/layout/hList2#20"/>
    <dgm:cxn modelId="{2EB66D00-DDF5-4923-8B8E-F394AD273E1F}" type="presParOf" srcId="{309D5C24-5B81-40A2-9893-E8FABA294E91}" destId="{284B0AD4-A6F4-47C2-A8D4-888AF94E63E1}" srcOrd="6" destOrd="0" presId="urn:microsoft.com/office/officeart/2005/8/layout/hList2#20"/>
    <dgm:cxn modelId="{73BCA48F-6369-407B-8933-F442CAF2A08C}" type="presParOf" srcId="{284B0AD4-A6F4-47C2-A8D4-888AF94E63E1}" destId="{1DD24950-7C4A-457D-8810-A68074C32A0C}" srcOrd="0" destOrd="0" presId="urn:microsoft.com/office/officeart/2005/8/layout/hList2#20"/>
    <dgm:cxn modelId="{0A18CD0A-3EC6-4FE2-9D1F-F34F8720859F}" type="presParOf" srcId="{284B0AD4-A6F4-47C2-A8D4-888AF94E63E1}" destId="{7B43C0C7-D925-43E0-B4B5-0E10A5A7FA51}" srcOrd="1" destOrd="0" presId="urn:microsoft.com/office/officeart/2005/8/layout/hList2#20"/>
    <dgm:cxn modelId="{21401604-D46C-412B-AF7E-536F2F730FD3}" type="presParOf" srcId="{284B0AD4-A6F4-47C2-A8D4-888AF94E63E1}" destId="{9D4EBD52-638B-4BF9-9263-B64D7A171334}" srcOrd="2" destOrd="0" presId="urn:microsoft.com/office/officeart/2005/8/layout/hList2#20"/>
    <dgm:cxn modelId="{928BB742-78F7-4444-BDD4-610CEEDD5F89}" type="presParOf" srcId="{309D5C24-5B81-40A2-9893-E8FABA294E91}" destId="{0F7C75D5-B3BB-4117-9D35-FCBEBF0D68A9}" srcOrd="7" destOrd="0" presId="urn:microsoft.com/office/officeart/2005/8/layout/hList2#20"/>
    <dgm:cxn modelId="{7D88A74E-FA78-4494-934C-BF729F5BB7D1}" type="presParOf" srcId="{309D5C24-5B81-40A2-9893-E8FABA294E91}" destId="{63F936B4-C381-4434-B460-4157086CD146}" srcOrd="8" destOrd="0" presId="urn:microsoft.com/office/officeart/2005/8/layout/hList2#20"/>
    <dgm:cxn modelId="{453510DA-FB2D-47FC-8A27-9DB802F8E129}" type="presParOf" srcId="{63F936B4-C381-4434-B460-4157086CD146}" destId="{FDB8B3ED-BB25-4472-8199-6179507849A6}" srcOrd="0" destOrd="0" presId="urn:microsoft.com/office/officeart/2005/8/layout/hList2#20"/>
    <dgm:cxn modelId="{ABB8EEEA-64EE-4F9F-919E-0D82068402CD}" type="presParOf" srcId="{63F936B4-C381-4434-B460-4157086CD146}" destId="{FA1322A6-A128-4CF1-9145-DCB7681116DF}" srcOrd="1" destOrd="0" presId="urn:microsoft.com/office/officeart/2005/8/layout/hList2#20"/>
    <dgm:cxn modelId="{10B5C0EC-8BB2-453F-90D3-96F1BD7AEFBC}" type="presParOf" srcId="{63F936B4-C381-4434-B460-4157086CD146}" destId="{D9F9AA28-F6B6-4C4D-8EE9-2056D8AC642E}" srcOrd="2" destOrd="0" presId="urn:microsoft.com/office/officeart/2005/8/layout/hList2#20"/>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85EF5B-4B66-46BC-8A5F-1FB4FD92CAC8}" type="doc">
      <dgm:prSet loTypeId="urn:microsoft.com/office/officeart/2005/8/layout/hList2#14" loCatId="list" qsTypeId="urn:microsoft.com/office/officeart/2005/8/quickstyle/simple1" qsCatId="simple" csTypeId="urn:microsoft.com/office/officeart/2005/8/colors/accent1_2" csCatId="accent1" phldr="1"/>
      <dgm:spPr/>
      <dgm:t>
        <a:bodyPr/>
        <a:lstStyle/>
        <a:p>
          <a:endParaRPr lang="en-AU"/>
        </a:p>
      </dgm:t>
    </dgm:pt>
    <dgm:pt modelId="{E200E2A0-6D06-4536-9D33-2C383E01DA8A}">
      <dgm:prSet phldrT="[Text]" custT="1"/>
      <dgm:spPr/>
      <dgm:t>
        <a:bodyPr/>
        <a:lstStyle/>
        <a:p>
          <a:r>
            <a:rPr lang="en-AU" sz="1000" dirty="0">
              <a:latin typeface="Arial" pitchFamily="34" charset="0"/>
              <a:cs typeface="Arial" pitchFamily="34" charset="0"/>
            </a:rPr>
            <a:t>Wants – Workplace</a:t>
          </a:r>
        </a:p>
      </dgm:t>
    </dgm:pt>
    <dgm:pt modelId="{D8F41440-CBD6-496D-A921-08A9E2762652}" type="parTrans" cxnId="{26322D01-EAC2-43B5-9B62-6FC13BCAD48A}">
      <dgm:prSet/>
      <dgm:spPr/>
      <dgm:t>
        <a:bodyPr/>
        <a:lstStyle/>
        <a:p>
          <a:endParaRPr lang="en-AU" sz="1000">
            <a:latin typeface="Arial" pitchFamily="34" charset="0"/>
            <a:cs typeface="Arial" pitchFamily="34" charset="0"/>
          </a:endParaRPr>
        </a:p>
      </dgm:t>
    </dgm:pt>
    <dgm:pt modelId="{5719CDBA-71D2-4DAE-9EBA-B61470E4A7A1}" type="sibTrans" cxnId="{26322D01-EAC2-43B5-9B62-6FC13BCAD48A}">
      <dgm:prSet/>
      <dgm:spPr/>
      <dgm:t>
        <a:bodyPr/>
        <a:lstStyle/>
        <a:p>
          <a:endParaRPr lang="en-AU" sz="1000">
            <a:latin typeface="Arial" pitchFamily="34" charset="0"/>
            <a:cs typeface="Arial" pitchFamily="34" charset="0"/>
          </a:endParaRPr>
        </a:p>
      </dgm:t>
    </dgm:pt>
    <dgm:pt modelId="{D0E52161-BB54-4D1C-8754-98B2472F4DAA}">
      <dgm:prSet phldrT="[Tex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Cooperation, stability, teamwork and trust.</a:t>
          </a:r>
        </a:p>
      </dgm:t>
    </dgm:pt>
    <dgm:pt modelId="{AC5E27F8-A17D-4E8B-BC17-E4B6482A0B0C}" type="parTrans" cxnId="{92A3723A-28A1-462A-BF20-5AF4B91A1620}">
      <dgm:prSet/>
      <dgm:spPr/>
      <dgm:t>
        <a:bodyPr/>
        <a:lstStyle/>
        <a:p>
          <a:endParaRPr lang="en-AU" sz="1000">
            <a:latin typeface="Arial" pitchFamily="34" charset="0"/>
            <a:cs typeface="Arial" pitchFamily="34" charset="0"/>
          </a:endParaRPr>
        </a:p>
      </dgm:t>
    </dgm:pt>
    <dgm:pt modelId="{5E67E9A7-37E2-4562-8739-22B30874F36D}" type="sibTrans" cxnId="{92A3723A-28A1-462A-BF20-5AF4B91A1620}">
      <dgm:prSet/>
      <dgm:spPr/>
      <dgm:t>
        <a:bodyPr/>
        <a:lstStyle/>
        <a:p>
          <a:endParaRPr lang="en-AU" sz="1000">
            <a:latin typeface="Arial" pitchFamily="34" charset="0"/>
            <a:cs typeface="Arial" pitchFamily="34" charset="0"/>
          </a:endParaRPr>
        </a:p>
      </dgm:t>
    </dgm:pt>
    <dgm:pt modelId="{6E4AE6E5-E253-45EE-B0C9-E9058937E2E4}">
      <dgm:prSet phldrT="[Text]" custT="1"/>
      <dgm:spPr/>
      <dgm:t>
        <a:bodyPr/>
        <a:lstStyle/>
        <a:p>
          <a:r>
            <a:rPr lang="en-AU" sz="1000" dirty="0">
              <a:latin typeface="Arial" pitchFamily="34" charset="0"/>
              <a:cs typeface="Arial" pitchFamily="34" charset="0"/>
            </a:rPr>
            <a:t>Wants – Teammates</a:t>
          </a:r>
        </a:p>
      </dgm:t>
    </dgm:pt>
    <dgm:pt modelId="{995AA064-BEE0-4392-A3C6-27A15DEBD74B}" type="parTrans" cxnId="{EB2AEFD2-B1F1-42E1-86F1-407192534D8E}">
      <dgm:prSet/>
      <dgm:spPr/>
      <dgm:t>
        <a:bodyPr/>
        <a:lstStyle/>
        <a:p>
          <a:endParaRPr lang="en-AU" sz="1000">
            <a:latin typeface="Arial" pitchFamily="34" charset="0"/>
            <a:cs typeface="Arial" pitchFamily="34" charset="0"/>
          </a:endParaRPr>
        </a:p>
      </dgm:t>
    </dgm:pt>
    <dgm:pt modelId="{39E1A7B3-563B-4D6E-B0BB-85A47E211146}" type="sibTrans" cxnId="{EB2AEFD2-B1F1-42E1-86F1-407192534D8E}">
      <dgm:prSet/>
      <dgm:spPr/>
      <dgm:t>
        <a:bodyPr/>
        <a:lstStyle/>
        <a:p>
          <a:endParaRPr lang="en-AU" sz="1000">
            <a:latin typeface="Arial" pitchFamily="34" charset="0"/>
            <a:cs typeface="Arial" pitchFamily="34" charset="0"/>
          </a:endParaRPr>
        </a:p>
      </dgm:t>
    </dgm:pt>
    <dgm:pt modelId="{C87FE2EE-D8FA-48B8-9FCC-5DC886A0A51C}">
      <dgm:prSet phldrT="[Tex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Loyalty.</a:t>
          </a:r>
        </a:p>
      </dgm:t>
    </dgm:pt>
    <dgm:pt modelId="{0C3225C7-B548-4D27-9D32-F8B40B674071}" type="parTrans" cxnId="{DC00AA03-20F2-4309-BEB8-7918499146C6}">
      <dgm:prSet/>
      <dgm:spPr/>
      <dgm:t>
        <a:bodyPr/>
        <a:lstStyle/>
        <a:p>
          <a:endParaRPr lang="en-AU" sz="1000">
            <a:latin typeface="Arial" pitchFamily="34" charset="0"/>
            <a:cs typeface="Arial" pitchFamily="34" charset="0"/>
          </a:endParaRPr>
        </a:p>
      </dgm:t>
    </dgm:pt>
    <dgm:pt modelId="{D76F7CA3-E225-486F-9D57-011693D202F4}" type="sibTrans" cxnId="{DC00AA03-20F2-4309-BEB8-7918499146C6}">
      <dgm:prSet/>
      <dgm:spPr/>
      <dgm:t>
        <a:bodyPr/>
        <a:lstStyle/>
        <a:p>
          <a:endParaRPr lang="en-AU" sz="1000">
            <a:latin typeface="Arial" pitchFamily="34" charset="0"/>
            <a:cs typeface="Arial" pitchFamily="34" charset="0"/>
          </a:endParaRPr>
        </a:p>
      </dgm:t>
    </dgm:pt>
    <dgm:pt modelId="{6075D4A5-61D0-4C11-B791-8FBD115116F3}">
      <dgm:prSet phldrT="[Text]" custT="1"/>
      <dgm:spPr/>
      <dgm:t>
        <a:bodyPr/>
        <a:lstStyle/>
        <a:p>
          <a:r>
            <a:rPr lang="en-AU" sz="1000" dirty="0">
              <a:latin typeface="Arial" pitchFamily="34" charset="0"/>
              <a:cs typeface="Arial" pitchFamily="34" charset="0"/>
            </a:rPr>
            <a:t>Fears</a:t>
          </a:r>
        </a:p>
      </dgm:t>
    </dgm:pt>
    <dgm:pt modelId="{D61DE13C-A196-43D0-A50A-35E8E9739183}" type="parTrans" cxnId="{4BF93D0B-F4EF-4DF6-A141-9E3F9A6EFE10}">
      <dgm:prSet/>
      <dgm:spPr/>
      <dgm:t>
        <a:bodyPr/>
        <a:lstStyle/>
        <a:p>
          <a:endParaRPr lang="en-AU" sz="1000">
            <a:latin typeface="Arial" pitchFamily="34" charset="0"/>
            <a:cs typeface="Arial" pitchFamily="34" charset="0"/>
          </a:endParaRPr>
        </a:p>
      </dgm:t>
    </dgm:pt>
    <dgm:pt modelId="{F823E7CA-99C4-4733-9FD7-77E55AAD3911}" type="sibTrans" cxnId="{4BF93D0B-F4EF-4DF6-A141-9E3F9A6EFE10}">
      <dgm:prSet/>
      <dgm:spPr/>
      <dgm:t>
        <a:bodyPr/>
        <a:lstStyle/>
        <a:p>
          <a:endParaRPr lang="en-AU" sz="1000">
            <a:latin typeface="Arial" pitchFamily="34" charset="0"/>
            <a:cs typeface="Arial" pitchFamily="34" charset="0"/>
          </a:endParaRPr>
        </a:p>
      </dgm:t>
    </dgm:pt>
    <dgm:pt modelId="{8B152BBF-666A-472D-BEE9-2CD4F579DEC3}">
      <dgm:prSet phldrT="[Tex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Being rushed or forced into </a:t>
          </a:r>
          <a:br>
            <a:rPr lang="en-AU" sz="1000" dirty="0">
              <a:latin typeface="Arial" pitchFamily="34" charset="0"/>
              <a:cs typeface="Arial" pitchFamily="34" charset="0"/>
            </a:rPr>
          </a:br>
          <a:r>
            <a:rPr lang="en-AU" sz="1000" dirty="0">
              <a:latin typeface="Arial" pitchFamily="34" charset="0"/>
              <a:cs typeface="Arial" pitchFamily="34" charset="0"/>
            </a:rPr>
            <a:t>a decision.</a:t>
          </a:r>
        </a:p>
      </dgm:t>
    </dgm:pt>
    <dgm:pt modelId="{FAEC871F-60FE-4B48-9DFC-A31692F6579B}" type="parTrans" cxnId="{045221DE-80C6-434A-B30F-93109015E091}">
      <dgm:prSet/>
      <dgm:spPr/>
      <dgm:t>
        <a:bodyPr/>
        <a:lstStyle/>
        <a:p>
          <a:endParaRPr lang="en-AU" sz="1000">
            <a:latin typeface="Arial" pitchFamily="34" charset="0"/>
            <a:cs typeface="Arial" pitchFamily="34" charset="0"/>
          </a:endParaRPr>
        </a:p>
      </dgm:t>
    </dgm:pt>
    <dgm:pt modelId="{C48B2C50-1959-408B-89FE-CAB359E0A720}" type="sibTrans" cxnId="{045221DE-80C6-434A-B30F-93109015E091}">
      <dgm:prSet/>
      <dgm:spPr/>
      <dgm:t>
        <a:bodyPr/>
        <a:lstStyle/>
        <a:p>
          <a:endParaRPr lang="en-AU" sz="1000">
            <a:latin typeface="Arial" pitchFamily="34" charset="0"/>
            <a:cs typeface="Arial" pitchFamily="34" charset="0"/>
          </a:endParaRPr>
        </a:p>
      </dgm:t>
    </dgm:pt>
    <dgm:pt modelId="{4E14B0C8-4495-489D-9B08-543DB6BF4975}">
      <dgm:prSet phldrT="[Text]" custT="1"/>
      <dgm:spPr/>
      <dgm:t>
        <a:bodyPr/>
        <a:lstStyle/>
        <a:p>
          <a:r>
            <a:rPr lang="en-AU" sz="1000" dirty="0">
              <a:latin typeface="Arial" pitchFamily="34" charset="0"/>
              <a:cs typeface="Arial" pitchFamily="34" charset="0"/>
            </a:rPr>
            <a:t>What Alienates Me</a:t>
          </a:r>
        </a:p>
      </dgm:t>
    </dgm:pt>
    <dgm:pt modelId="{12655D8A-3508-4FB2-9013-51B0C29E7868}" type="parTrans" cxnId="{5CCBE491-F9D6-488E-802E-9E71B0441D05}">
      <dgm:prSet/>
      <dgm:spPr/>
      <dgm:t>
        <a:bodyPr/>
        <a:lstStyle/>
        <a:p>
          <a:endParaRPr lang="en-AU" sz="1000">
            <a:latin typeface="Arial" pitchFamily="34" charset="0"/>
            <a:cs typeface="Arial" pitchFamily="34" charset="0"/>
          </a:endParaRPr>
        </a:p>
      </dgm:t>
    </dgm:pt>
    <dgm:pt modelId="{890CB3C6-02ED-44B9-B99E-D71461A94281}" type="sibTrans" cxnId="{5CCBE491-F9D6-488E-802E-9E71B0441D05}">
      <dgm:prSet/>
      <dgm:spPr/>
      <dgm:t>
        <a:bodyPr/>
        <a:lstStyle/>
        <a:p>
          <a:endParaRPr lang="en-AU" sz="1000">
            <a:latin typeface="Arial" pitchFamily="34" charset="0"/>
            <a:cs typeface="Arial" pitchFamily="34" charset="0"/>
          </a:endParaRPr>
        </a:p>
      </dgm:t>
    </dgm:pt>
    <dgm:pt modelId="{85AD3560-BE9A-4D83-9F0F-1F970B46FE55}">
      <dgm:prSet phldrT="[Text]" custT="1"/>
      <dgm:spPr/>
      <dgm:t>
        <a:bodyPr/>
        <a:lstStyle/>
        <a:p>
          <a:r>
            <a:rPr lang="en-AU" sz="1000" dirty="0">
              <a:latin typeface="Arial" pitchFamily="34" charset="0"/>
              <a:cs typeface="Arial" pitchFamily="34" charset="0"/>
            </a:rPr>
            <a:t>Decision-Making Style</a:t>
          </a:r>
        </a:p>
      </dgm:t>
    </dgm:pt>
    <dgm:pt modelId="{DCA303C1-EE2A-48FD-AC63-D166AF39FD92}" type="parTrans" cxnId="{80A03AF8-666E-4FEB-8491-E31F23E88CFA}">
      <dgm:prSet/>
      <dgm:spPr/>
      <dgm:t>
        <a:bodyPr/>
        <a:lstStyle/>
        <a:p>
          <a:endParaRPr lang="en-AU" sz="1000">
            <a:latin typeface="Arial" pitchFamily="34" charset="0"/>
            <a:cs typeface="Arial" pitchFamily="34" charset="0"/>
          </a:endParaRPr>
        </a:p>
      </dgm:t>
    </dgm:pt>
    <dgm:pt modelId="{55F4CAD1-6AF0-45B9-A809-CAC6A0C0668C}" type="sibTrans" cxnId="{80A03AF8-666E-4FEB-8491-E31F23E88CFA}">
      <dgm:prSet/>
      <dgm:spPr/>
      <dgm:t>
        <a:bodyPr/>
        <a:lstStyle/>
        <a:p>
          <a:endParaRPr lang="en-AU" sz="1000">
            <a:latin typeface="Arial" pitchFamily="34" charset="0"/>
            <a:cs typeface="Arial" pitchFamily="34" charset="0"/>
          </a:endParaRPr>
        </a:p>
      </dgm:t>
    </dgm:pt>
    <dgm:pt modelId="{422159EE-DDF3-4A00-9565-D6F85565DE4D}">
      <dgm:prSet phldrT="[Tex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Reasonably emotional, although quite goal-driven.  </a:t>
          </a:r>
        </a:p>
      </dgm:t>
    </dgm:pt>
    <dgm:pt modelId="{97E46E7C-8D55-4D95-8E74-49F07824F080}" type="parTrans" cxnId="{166A0981-076E-4C5D-8754-C64518100158}">
      <dgm:prSet/>
      <dgm:spPr/>
      <dgm:t>
        <a:bodyPr/>
        <a:lstStyle/>
        <a:p>
          <a:endParaRPr lang="en-AU" sz="1000">
            <a:latin typeface="Arial" pitchFamily="34" charset="0"/>
            <a:cs typeface="Arial" pitchFamily="34" charset="0"/>
          </a:endParaRPr>
        </a:p>
      </dgm:t>
    </dgm:pt>
    <dgm:pt modelId="{2A1CBBDA-C139-4C4D-9AD7-954B95519FEA}" type="sibTrans" cxnId="{166A0981-076E-4C5D-8754-C64518100158}">
      <dgm:prSet/>
      <dgm:spPr/>
      <dgm:t>
        <a:bodyPr/>
        <a:lstStyle/>
        <a:p>
          <a:endParaRPr lang="en-AU" sz="1000">
            <a:latin typeface="Arial" pitchFamily="34" charset="0"/>
            <a:cs typeface="Arial" pitchFamily="34" charset="0"/>
          </a:endParaRPr>
        </a:p>
      </dgm:t>
    </dgm:pt>
    <dgm:pt modelId="{967AFF1B-54F0-4690-A0CC-3C780C1CB2CE}">
      <dgm:prSe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Impediments to achieving their goals or the inability to produce consistent progress at work. </a:t>
          </a:r>
        </a:p>
      </dgm:t>
    </dgm:pt>
    <dgm:pt modelId="{AC59BE6F-B83E-4DA7-8FA2-5DBE07C763DA}" type="parTrans" cxnId="{D5021AFD-3C60-4DB1-85C2-A7FD381ECB5C}">
      <dgm:prSet/>
      <dgm:spPr/>
      <dgm:t>
        <a:bodyPr/>
        <a:lstStyle/>
        <a:p>
          <a:endParaRPr lang="en-AU" sz="1000">
            <a:latin typeface="Arial" pitchFamily="34" charset="0"/>
            <a:cs typeface="Arial" pitchFamily="34" charset="0"/>
          </a:endParaRPr>
        </a:p>
      </dgm:t>
    </dgm:pt>
    <dgm:pt modelId="{D6910863-C6FC-46F5-992D-3E33C49307EB}" type="sibTrans" cxnId="{D5021AFD-3C60-4DB1-85C2-A7FD381ECB5C}">
      <dgm:prSet/>
      <dgm:spPr/>
      <dgm:t>
        <a:bodyPr/>
        <a:lstStyle/>
        <a:p>
          <a:endParaRPr lang="en-AU" sz="1000">
            <a:latin typeface="Arial" pitchFamily="34" charset="0"/>
            <a:cs typeface="Arial" pitchFamily="34" charset="0"/>
          </a:endParaRPr>
        </a:p>
      </dgm:t>
    </dgm:pt>
    <dgm:pt modelId="{7F46A431-78C4-4F24-A1E2-4114F67582F3}">
      <dgm:prSet custT="1">
        <dgm:style>
          <a:lnRef idx="3">
            <a:schemeClr val="lt1"/>
          </a:lnRef>
          <a:fillRef idx="1">
            <a:schemeClr val="accent6"/>
          </a:fillRef>
          <a:effectRef idx="1">
            <a:schemeClr val="accent6"/>
          </a:effectRef>
          <a:fontRef idx="minor">
            <a:schemeClr val="lt1"/>
          </a:fontRef>
        </dgm:style>
      </dgm:prSet>
      <dgm:spPr>
        <a:solidFill>
          <a:srgbClr val="0000FF"/>
        </a:solidFill>
      </dgm:spPr>
      <dgm:t>
        <a:bodyPr lIns="18288" rIns="18288"/>
        <a:lstStyle/>
        <a:p>
          <a:endParaRPr lang="en-AU" sz="1000" dirty="0">
            <a:latin typeface="Arial" pitchFamily="34" charset="0"/>
            <a:cs typeface="Arial" pitchFamily="34" charset="0"/>
          </a:endParaRPr>
        </a:p>
      </dgm:t>
    </dgm:pt>
    <dgm:pt modelId="{B02826F9-B879-4402-A21F-321293435652}" type="parTrans" cxnId="{D3066ED8-1BE2-498A-8B40-3CC1E4DF6239}">
      <dgm:prSet/>
      <dgm:spPr/>
      <dgm:t>
        <a:bodyPr/>
        <a:lstStyle/>
        <a:p>
          <a:endParaRPr lang="en-AU" sz="1000">
            <a:latin typeface="Arial" pitchFamily="34" charset="0"/>
            <a:cs typeface="Arial" pitchFamily="34" charset="0"/>
          </a:endParaRPr>
        </a:p>
      </dgm:t>
    </dgm:pt>
    <dgm:pt modelId="{FF1A93A6-C399-46F8-9758-E613222A1D81}" type="sibTrans" cxnId="{D3066ED8-1BE2-498A-8B40-3CC1E4DF6239}">
      <dgm:prSet/>
      <dgm:spPr/>
      <dgm:t>
        <a:bodyPr/>
        <a:lstStyle/>
        <a:p>
          <a:endParaRPr lang="en-AU" sz="1000">
            <a:latin typeface="Arial" pitchFamily="34" charset="0"/>
            <a:cs typeface="Arial" pitchFamily="34" charset="0"/>
          </a:endParaRPr>
        </a:p>
      </dgm:t>
    </dgm:pt>
    <dgm:pt modelId="{3B1268A7-526F-4397-9A80-4AE868035082}">
      <dgm:prSet custT="1">
        <dgm:style>
          <a:lnRef idx="3">
            <a:schemeClr val="lt1"/>
          </a:lnRef>
          <a:fillRef idx="1">
            <a:schemeClr val="accent6"/>
          </a:fillRef>
          <a:effectRef idx="1">
            <a:schemeClr val="accent6"/>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Opportunity to pursue their goals on their own terms.</a:t>
          </a:r>
        </a:p>
      </dgm:t>
    </dgm:pt>
    <dgm:pt modelId="{0BA10C85-AA86-444F-ADC7-04AB7B0EA990}" type="parTrans" cxnId="{F817576D-60E5-4EDB-BA1A-C45F8C366E21}">
      <dgm:prSet/>
      <dgm:spPr/>
      <dgm:t>
        <a:bodyPr/>
        <a:lstStyle/>
        <a:p>
          <a:endParaRPr lang="en-AU" sz="1000">
            <a:latin typeface="Arial" pitchFamily="34" charset="0"/>
            <a:cs typeface="Arial" pitchFamily="34" charset="0"/>
          </a:endParaRPr>
        </a:p>
      </dgm:t>
    </dgm:pt>
    <dgm:pt modelId="{693F698C-9592-42B9-9AC7-622715D452E9}" type="sibTrans" cxnId="{F817576D-60E5-4EDB-BA1A-C45F8C366E21}">
      <dgm:prSet/>
      <dgm:spPr/>
      <dgm:t>
        <a:bodyPr/>
        <a:lstStyle/>
        <a:p>
          <a:endParaRPr lang="en-AU" sz="1000">
            <a:latin typeface="Arial" pitchFamily="34" charset="0"/>
            <a:cs typeface="Arial" pitchFamily="34" charset="0"/>
          </a:endParaRPr>
        </a:p>
      </dgm:t>
    </dgm:pt>
    <dgm:pt modelId="{BF144C2D-C910-4135-9B49-301265DC9B99}">
      <dgm:prSet custT="1">
        <dgm:style>
          <a:lnRef idx="3">
            <a:schemeClr val="lt1"/>
          </a:lnRef>
          <a:fillRef idx="1">
            <a:schemeClr val="accent6"/>
          </a:fillRef>
          <a:effectRef idx="1">
            <a:schemeClr val="accent6"/>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Friendly environment. </a:t>
          </a:r>
        </a:p>
      </dgm:t>
    </dgm:pt>
    <dgm:pt modelId="{105DA095-D4F9-42EF-8A70-37953EF83CA0}" type="parTrans" cxnId="{E04F1A40-BC01-4CB0-8406-C37E003FB003}">
      <dgm:prSet/>
      <dgm:spPr/>
      <dgm:t>
        <a:bodyPr/>
        <a:lstStyle/>
        <a:p>
          <a:endParaRPr lang="en-AU" sz="1000">
            <a:latin typeface="Arial" pitchFamily="34" charset="0"/>
            <a:cs typeface="Arial" pitchFamily="34" charset="0"/>
          </a:endParaRPr>
        </a:p>
      </dgm:t>
    </dgm:pt>
    <dgm:pt modelId="{2CC75E1D-CE49-4627-B010-C0BE1D3D7A07}" type="sibTrans" cxnId="{E04F1A40-BC01-4CB0-8406-C37E003FB003}">
      <dgm:prSet/>
      <dgm:spPr/>
      <dgm:t>
        <a:bodyPr/>
        <a:lstStyle/>
        <a:p>
          <a:endParaRPr lang="en-AU" sz="1000">
            <a:latin typeface="Arial" pitchFamily="34" charset="0"/>
            <a:cs typeface="Arial" pitchFamily="34" charset="0"/>
          </a:endParaRPr>
        </a:p>
      </dgm:t>
    </dgm:pt>
    <dgm:pt modelId="{988AC279-266C-40C6-9CDE-7A1B6DC1A9E4}">
      <dgm:prSet custT="1">
        <dgm:style>
          <a:lnRef idx="3">
            <a:schemeClr val="lt1"/>
          </a:lnRef>
          <a:fillRef idx="1">
            <a:schemeClr val="accent6"/>
          </a:fillRef>
          <a:effectRef idx="1">
            <a:schemeClr val="accent6"/>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Space to get on with their work.</a:t>
          </a:r>
        </a:p>
      </dgm:t>
    </dgm:pt>
    <dgm:pt modelId="{9A28CAA8-C1F7-4E6E-8BAB-3FFB03E3B913}" type="parTrans" cxnId="{DC32BD15-A6FD-4473-8135-C492FAE83D6F}">
      <dgm:prSet/>
      <dgm:spPr/>
      <dgm:t>
        <a:bodyPr/>
        <a:lstStyle/>
        <a:p>
          <a:endParaRPr lang="en-AU" sz="1000">
            <a:latin typeface="Arial" pitchFamily="34" charset="0"/>
            <a:cs typeface="Arial" pitchFamily="34" charset="0"/>
          </a:endParaRPr>
        </a:p>
      </dgm:t>
    </dgm:pt>
    <dgm:pt modelId="{4A73B043-09D2-4EC5-8FEE-BBF15BF9C718}" type="sibTrans" cxnId="{DC32BD15-A6FD-4473-8135-C492FAE83D6F}">
      <dgm:prSet/>
      <dgm:spPr/>
      <dgm:t>
        <a:bodyPr/>
        <a:lstStyle/>
        <a:p>
          <a:endParaRPr lang="en-AU" sz="1000">
            <a:latin typeface="Arial" pitchFamily="34" charset="0"/>
            <a:cs typeface="Arial" pitchFamily="34" charset="0"/>
          </a:endParaRPr>
        </a:p>
      </dgm:t>
    </dgm:pt>
    <dgm:pt modelId="{24BD22DA-0C1A-440A-B77F-4CB4182BC7FC}">
      <dgm:prSet phldrT="[Tex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A0B8AEC7-CD73-4E9A-AD87-93F50AEFAFAA}" type="parTrans" cxnId="{EB13E167-2D91-42FE-B404-FA90F612EB49}">
      <dgm:prSet/>
      <dgm:spPr/>
      <dgm:t>
        <a:bodyPr/>
        <a:lstStyle/>
        <a:p>
          <a:endParaRPr lang="en-AU" sz="1000">
            <a:latin typeface="Arial" pitchFamily="34" charset="0"/>
            <a:cs typeface="Arial" pitchFamily="34" charset="0"/>
          </a:endParaRPr>
        </a:p>
      </dgm:t>
    </dgm:pt>
    <dgm:pt modelId="{936C0F15-3324-43B3-8D4E-89DBFAFF732C}" type="sibTrans" cxnId="{EB13E167-2D91-42FE-B404-FA90F612EB49}">
      <dgm:prSet/>
      <dgm:spPr/>
      <dgm:t>
        <a:bodyPr/>
        <a:lstStyle/>
        <a:p>
          <a:endParaRPr lang="en-AU" sz="1000">
            <a:latin typeface="Arial" pitchFamily="34" charset="0"/>
            <a:cs typeface="Arial" pitchFamily="34" charset="0"/>
          </a:endParaRPr>
        </a:p>
      </dgm:t>
    </dgm:pt>
    <dgm:pt modelId="{00EF7F0A-90C1-4796-B952-AC7F7AB1E7B9}">
      <dgm:prSet phldrT="[Tex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3F0AF102-C244-43E7-A0A4-CEC4B4BDBA37}" type="parTrans" cxnId="{6CC52844-DA1D-4EB2-9AB1-40B59224AAD3}">
      <dgm:prSet/>
      <dgm:spPr/>
      <dgm:t>
        <a:bodyPr/>
        <a:lstStyle/>
        <a:p>
          <a:endParaRPr lang="en-AU" sz="1000">
            <a:latin typeface="Arial" pitchFamily="34" charset="0"/>
            <a:cs typeface="Arial" pitchFamily="34" charset="0"/>
          </a:endParaRPr>
        </a:p>
      </dgm:t>
    </dgm:pt>
    <dgm:pt modelId="{F4E8D4C7-375C-4837-A8C4-27038070EAF8}" type="sibTrans" cxnId="{6CC52844-DA1D-4EB2-9AB1-40B59224AAD3}">
      <dgm:prSet/>
      <dgm:spPr/>
      <dgm:t>
        <a:bodyPr/>
        <a:lstStyle/>
        <a:p>
          <a:endParaRPr lang="en-AU" sz="1000">
            <a:latin typeface="Arial" pitchFamily="34" charset="0"/>
            <a:cs typeface="Arial" pitchFamily="34" charset="0"/>
          </a:endParaRPr>
        </a:p>
      </dgm:t>
    </dgm:pt>
    <dgm:pt modelId="{7CA462E6-B144-4DB1-A606-455B2194AF28}">
      <dgm:prSet custT="1">
        <dgm:style>
          <a:lnRef idx="3">
            <a:schemeClr val="lt1"/>
          </a:lnRef>
          <a:fillRef idx="1">
            <a:schemeClr val="accent6"/>
          </a:fillRef>
          <a:effectRef idx="1">
            <a:schemeClr val="accent6"/>
          </a:effectRef>
          <a:fontRef idx="minor">
            <a:schemeClr val="lt1"/>
          </a:fontRef>
        </dgm:style>
      </dgm:prSet>
      <dgm:spPr>
        <a:solidFill>
          <a:srgbClr val="0000FF"/>
        </a:solidFill>
      </dgm:spPr>
      <dgm:t>
        <a:bodyPr lIns="18288" rIns="18288"/>
        <a:lstStyle/>
        <a:p>
          <a:endParaRPr lang="en-AU" sz="1000" dirty="0">
            <a:latin typeface="Arial" pitchFamily="34" charset="0"/>
            <a:cs typeface="Arial" pitchFamily="34" charset="0"/>
          </a:endParaRPr>
        </a:p>
      </dgm:t>
    </dgm:pt>
    <dgm:pt modelId="{8DE0E695-6257-4958-AB38-304E7E9BB155}" type="parTrans" cxnId="{9D9E80E1-72EE-4E07-967D-F5B4E823AED3}">
      <dgm:prSet/>
      <dgm:spPr/>
      <dgm:t>
        <a:bodyPr/>
        <a:lstStyle/>
        <a:p>
          <a:endParaRPr lang="en-AU" sz="1000">
            <a:latin typeface="Arial" pitchFamily="34" charset="0"/>
            <a:cs typeface="Arial" pitchFamily="34" charset="0"/>
          </a:endParaRPr>
        </a:p>
      </dgm:t>
    </dgm:pt>
    <dgm:pt modelId="{77C7F371-520E-46B9-BC22-D409E8534350}" type="sibTrans" cxnId="{9D9E80E1-72EE-4E07-967D-F5B4E823AED3}">
      <dgm:prSet/>
      <dgm:spPr/>
      <dgm:t>
        <a:bodyPr/>
        <a:lstStyle/>
        <a:p>
          <a:endParaRPr lang="en-AU" sz="1000">
            <a:latin typeface="Arial" pitchFamily="34" charset="0"/>
            <a:cs typeface="Arial" pitchFamily="34" charset="0"/>
          </a:endParaRPr>
        </a:p>
      </dgm:t>
    </dgm:pt>
    <dgm:pt modelId="{F198AEAC-2A85-40E0-9522-B1E99EBFC0A1}">
      <dgm:prSet custT="1">
        <dgm:style>
          <a:lnRef idx="3">
            <a:schemeClr val="lt1"/>
          </a:lnRef>
          <a:fillRef idx="1">
            <a:schemeClr val="accent6"/>
          </a:fillRef>
          <a:effectRef idx="1">
            <a:schemeClr val="accent6"/>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Conflict in the workplace.</a:t>
          </a:r>
        </a:p>
      </dgm:t>
    </dgm:pt>
    <dgm:pt modelId="{B686E720-F9F0-4E2D-A602-1B79AD2F566B}" type="parTrans" cxnId="{61A5EF3F-FA4C-46B6-8BBC-EB2541EBEB17}">
      <dgm:prSet/>
      <dgm:spPr/>
      <dgm:t>
        <a:bodyPr/>
        <a:lstStyle/>
        <a:p>
          <a:endParaRPr lang="en-AU" sz="1000">
            <a:latin typeface="Arial" pitchFamily="34" charset="0"/>
            <a:cs typeface="Arial" pitchFamily="34" charset="0"/>
          </a:endParaRPr>
        </a:p>
      </dgm:t>
    </dgm:pt>
    <dgm:pt modelId="{EEB3B3E7-79CE-4E42-88A5-75940F045912}" type="sibTrans" cxnId="{61A5EF3F-FA4C-46B6-8BBC-EB2541EBEB17}">
      <dgm:prSet/>
      <dgm:spPr/>
      <dgm:t>
        <a:bodyPr/>
        <a:lstStyle/>
        <a:p>
          <a:endParaRPr lang="en-AU" sz="1000">
            <a:latin typeface="Arial" pitchFamily="34" charset="0"/>
            <a:cs typeface="Arial" pitchFamily="34" charset="0"/>
          </a:endParaRPr>
        </a:p>
      </dgm:t>
    </dgm:pt>
    <dgm:pt modelId="{DB0365D3-08C9-4A42-BEFC-DE7DF1A40D59}">
      <dgm:prSe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71C3B731-35ED-44A4-8BE2-3E1FB83EC763}" type="parTrans" cxnId="{47675BEA-D3EA-4672-9740-380FD39F2DBE}">
      <dgm:prSet/>
      <dgm:spPr/>
      <dgm:t>
        <a:bodyPr/>
        <a:lstStyle/>
        <a:p>
          <a:endParaRPr lang="en-AU" sz="1000">
            <a:latin typeface="Arial" pitchFamily="34" charset="0"/>
            <a:cs typeface="Arial" pitchFamily="34" charset="0"/>
          </a:endParaRPr>
        </a:p>
      </dgm:t>
    </dgm:pt>
    <dgm:pt modelId="{B14663D3-B3A2-40DF-BB04-CD84567E1B71}" type="sibTrans" cxnId="{47675BEA-D3EA-4672-9740-380FD39F2DBE}">
      <dgm:prSet/>
      <dgm:spPr/>
      <dgm:t>
        <a:bodyPr/>
        <a:lstStyle/>
        <a:p>
          <a:endParaRPr lang="en-AU" sz="1000">
            <a:latin typeface="Arial" pitchFamily="34" charset="0"/>
            <a:cs typeface="Arial" pitchFamily="34" charset="0"/>
          </a:endParaRPr>
        </a:p>
      </dgm:t>
    </dgm:pt>
    <dgm:pt modelId="{95652ACF-F28A-4C4F-B367-9D29B4F5FC5B}">
      <dgm:prSet custT="1">
        <dgm:style>
          <a:lnRef idx="3">
            <a:schemeClr val="lt1"/>
          </a:lnRef>
          <a:fillRef idx="1">
            <a:schemeClr val="accent6"/>
          </a:fillRef>
          <a:effectRef idx="1">
            <a:schemeClr val="accent6"/>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They may make decisions based on what “feels right.” </a:t>
          </a:r>
        </a:p>
      </dgm:t>
    </dgm:pt>
    <dgm:pt modelId="{632080C1-9368-4C07-9C41-3E2A07DE5A52}" type="parTrans" cxnId="{574EDDD4-F2A9-40CC-8DAC-DB03C90E435F}">
      <dgm:prSet/>
      <dgm:spPr/>
      <dgm:t>
        <a:bodyPr/>
        <a:lstStyle/>
        <a:p>
          <a:endParaRPr lang="en-AU" sz="1000">
            <a:latin typeface="Arial" pitchFamily="34" charset="0"/>
            <a:cs typeface="Arial" pitchFamily="34" charset="0"/>
          </a:endParaRPr>
        </a:p>
      </dgm:t>
    </dgm:pt>
    <dgm:pt modelId="{DB689D48-DEA7-4F1B-8C4C-F12C31F52267}" type="sibTrans" cxnId="{574EDDD4-F2A9-40CC-8DAC-DB03C90E435F}">
      <dgm:prSet/>
      <dgm:spPr/>
      <dgm:t>
        <a:bodyPr/>
        <a:lstStyle/>
        <a:p>
          <a:endParaRPr lang="en-AU" sz="1000">
            <a:latin typeface="Arial" pitchFamily="34" charset="0"/>
            <a:cs typeface="Arial" pitchFamily="34" charset="0"/>
          </a:endParaRPr>
        </a:p>
      </dgm:t>
    </dgm:pt>
    <dgm:pt modelId="{3BF06F76-5382-4B99-A070-A896A586AB2A}">
      <dgm:prSet phldrT="[Tex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A1625631-C428-4BCF-AD70-72683894722B}" type="parTrans" cxnId="{F6D3112E-063B-48FE-AC8B-A78E2D41C7D6}">
      <dgm:prSet/>
      <dgm:spPr/>
      <dgm:t>
        <a:bodyPr/>
        <a:lstStyle/>
        <a:p>
          <a:endParaRPr lang="en-AU" sz="1000">
            <a:latin typeface="Arial" pitchFamily="34" charset="0"/>
            <a:cs typeface="Arial" pitchFamily="34" charset="0"/>
          </a:endParaRPr>
        </a:p>
      </dgm:t>
    </dgm:pt>
    <dgm:pt modelId="{343D6655-1E2C-4268-8CC0-E17F1BE10A9E}" type="sibTrans" cxnId="{F6D3112E-063B-48FE-AC8B-A78E2D41C7D6}">
      <dgm:prSet/>
      <dgm:spPr/>
      <dgm:t>
        <a:bodyPr/>
        <a:lstStyle/>
        <a:p>
          <a:endParaRPr lang="en-AU" sz="1000">
            <a:latin typeface="Arial" pitchFamily="34" charset="0"/>
            <a:cs typeface="Arial" pitchFamily="34" charset="0"/>
          </a:endParaRPr>
        </a:p>
      </dgm:t>
    </dgm:pt>
    <dgm:pt modelId="{9A887FBE-8953-4658-97B0-4A21F770DF0B}">
      <dgm:prSet custT="1">
        <dgm:style>
          <a:lnRef idx="3">
            <a:schemeClr val="lt1"/>
          </a:lnRef>
          <a:fillRef idx="1">
            <a:schemeClr val="accent6"/>
          </a:fillRef>
          <a:effectRef idx="1">
            <a:schemeClr val="accent6"/>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Lack of cooperation, punctuality or loyalty. </a:t>
          </a:r>
        </a:p>
      </dgm:t>
    </dgm:pt>
    <dgm:pt modelId="{9366032E-7979-4BB6-8788-A21E579B1989}" type="parTrans" cxnId="{BAFA745E-552E-4112-B44F-C4D1B2B36ED3}">
      <dgm:prSet/>
      <dgm:spPr/>
      <dgm:t>
        <a:bodyPr/>
        <a:lstStyle/>
        <a:p>
          <a:endParaRPr lang="en-AU" sz="1000">
            <a:latin typeface="Arial" pitchFamily="34" charset="0"/>
            <a:cs typeface="Arial" pitchFamily="34" charset="0"/>
          </a:endParaRPr>
        </a:p>
      </dgm:t>
    </dgm:pt>
    <dgm:pt modelId="{7FB15F2D-8A0E-4CE4-9DDF-945D51E00159}" type="sibTrans" cxnId="{BAFA745E-552E-4112-B44F-C4D1B2B36ED3}">
      <dgm:prSet/>
      <dgm:spPr/>
      <dgm:t>
        <a:bodyPr/>
        <a:lstStyle/>
        <a:p>
          <a:endParaRPr lang="en-AU" sz="1000">
            <a:latin typeface="Arial" pitchFamily="34" charset="0"/>
            <a:cs typeface="Arial" pitchFamily="34" charset="0"/>
          </a:endParaRPr>
        </a:p>
      </dgm:t>
    </dgm:pt>
    <dgm:pt modelId="{2D9E0265-8929-4823-9B8F-97C236488563}">
      <dgm:prSet phldrT="[Tex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BC3CC307-621F-45FF-A00D-A5C809CE04DC}" type="parTrans" cxnId="{85EB650F-5E26-497F-BD3A-608A7F2061A2}">
      <dgm:prSet/>
      <dgm:spPr/>
      <dgm:t>
        <a:bodyPr/>
        <a:lstStyle/>
        <a:p>
          <a:endParaRPr lang="en-AU" sz="1000">
            <a:latin typeface="Arial" pitchFamily="34" charset="0"/>
            <a:cs typeface="Arial" pitchFamily="34" charset="0"/>
          </a:endParaRPr>
        </a:p>
      </dgm:t>
    </dgm:pt>
    <dgm:pt modelId="{1E1517C8-A367-45A9-967F-0BC99A2250B4}" type="sibTrans" cxnId="{85EB650F-5E26-497F-BD3A-608A7F2061A2}">
      <dgm:prSet/>
      <dgm:spPr/>
      <dgm:t>
        <a:bodyPr/>
        <a:lstStyle/>
        <a:p>
          <a:endParaRPr lang="en-AU" sz="1000">
            <a:latin typeface="Arial" pitchFamily="34" charset="0"/>
            <a:cs typeface="Arial" pitchFamily="34" charset="0"/>
          </a:endParaRPr>
        </a:p>
      </dgm:t>
    </dgm:pt>
    <dgm:pt modelId="{309D5C24-5B81-40A2-9893-E8FABA294E91}" type="pres">
      <dgm:prSet presAssocID="{AC85EF5B-4B66-46BC-8A5F-1FB4FD92CAC8}" presName="linearFlow" presStyleCnt="0">
        <dgm:presLayoutVars>
          <dgm:dir/>
          <dgm:animLvl val="lvl"/>
          <dgm:resizeHandles/>
        </dgm:presLayoutVars>
      </dgm:prSet>
      <dgm:spPr/>
    </dgm:pt>
    <dgm:pt modelId="{AFBB49E0-6219-4AFD-BF73-417ACF612391}" type="pres">
      <dgm:prSet presAssocID="{E200E2A0-6D06-4536-9D33-2C383E01DA8A}" presName="compositeNode" presStyleCnt="0">
        <dgm:presLayoutVars>
          <dgm:bulletEnabled val="1"/>
        </dgm:presLayoutVars>
      </dgm:prSet>
      <dgm:spPr/>
    </dgm:pt>
    <dgm:pt modelId="{C03B4ADC-0657-4398-8C70-FA6A46CFA154}" type="pres">
      <dgm:prSet presAssocID="{E200E2A0-6D06-4536-9D33-2C383E01DA8A}" presName="image" presStyleLbl="fgImgPlace1" presStyleIdx="0" presStyleCnt="5"/>
      <dgm:spPr>
        <a:blipFill>
          <a:blip xmlns:r="http://schemas.openxmlformats.org/officeDocument/2006/relationships" r:embed="rId1" cstate="print"/>
          <a:srcRect/>
          <a:stretch>
            <a:fillRect l="-24000" r="-24000"/>
          </a:stretch>
        </a:blipFill>
      </dgm:spPr>
    </dgm:pt>
    <dgm:pt modelId="{C90ED4CC-3BAB-49DB-A4E6-F1A96E44C7A9}" type="pres">
      <dgm:prSet presAssocID="{E200E2A0-6D06-4536-9D33-2C383E01DA8A}" presName="childNode" presStyleLbl="node1" presStyleIdx="0" presStyleCnt="5" custScaleX="122766" custLinFactNeighborX="11161">
        <dgm:presLayoutVars>
          <dgm:bulletEnabled val="1"/>
        </dgm:presLayoutVars>
      </dgm:prSet>
      <dgm:spPr/>
    </dgm:pt>
    <dgm:pt modelId="{F3FDEB87-B214-441B-BEB4-D800E1A1DF9F}" type="pres">
      <dgm:prSet presAssocID="{E200E2A0-6D06-4536-9D33-2C383E01DA8A}" presName="parentNode" presStyleLbl="revTx" presStyleIdx="0" presStyleCnt="5">
        <dgm:presLayoutVars>
          <dgm:chMax val="0"/>
          <dgm:bulletEnabled val="1"/>
        </dgm:presLayoutVars>
      </dgm:prSet>
      <dgm:spPr/>
    </dgm:pt>
    <dgm:pt modelId="{34530EA4-F4E7-44EA-A7E6-4AD294ADFD3F}" type="pres">
      <dgm:prSet presAssocID="{5719CDBA-71D2-4DAE-9EBA-B61470E4A7A1}" presName="sibTrans" presStyleCnt="0"/>
      <dgm:spPr/>
    </dgm:pt>
    <dgm:pt modelId="{57D7D560-98CE-49CC-B790-9CA98E6E3640}" type="pres">
      <dgm:prSet presAssocID="{6E4AE6E5-E253-45EE-B0C9-E9058937E2E4}" presName="compositeNode" presStyleCnt="0">
        <dgm:presLayoutVars>
          <dgm:bulletEnabled val="1"/>
        </dgm:presLayoutVars>
      </dgm:prSet>
      <dgm:spPr/>
    </dgm:pt>
    <dgm:pt modelId="{8FA5F60D-41F4-4EB7-BD1D-B3AF16F41315}" type="pres">
      <dgm:prSet presAssocID="{6E4AE6E5-E253-45EE-B0C9-E9058937E2E4}" presName="image" presStyleLbl="fgImgPlace1" presStyleIdx="1" presStyleCnt="5"/>
      <dgm:spPr>
        <a:blipFill>
          <a:blip xmlns:r="http://schemas.openxmlformats.org/officeDocument/2006/relationships" r:embed="rId2" cstate="print"/>
          <a:srcRect/>
          <a:stretch>
            <a:fillRect l="-25000" r="-25000"/>
          </a:stretch>
        </a:blipFill>
      </dgm:spPr>
    </dgm:pt>
    <dgm:pt modelId="{F8268064-AA66-439C-8713-589A866DFD88}" type="pres">
      <dgm:prSet presAssocID="{6E4AE6E5-E253-45EE-B0C9-E9058937E2E4}" presName="childNode" presStyleLbl="node1" presStyleIdx="1" presStyleCnt="5" custScaleX="119317" custLinFactNeighborX="11161">
        <dgm:presLayoutVars>
          <dgm:bulletEnabled val="1"/>
        </dgm:presLayoutVars>
      </dgm:prSet>
      <dgm:spPr/>
    </dgm:pt>
    <dgm:pt modelId="{ADE0E4E9-E745-4023-BDE4-8B29493E9559}" type="pres">
      <dgm:prSet presAssocID="{6E4AE6E5-E253-45EE-B0C9-E9058937E2E4}" presName="parentNode" presStyleLbl="revTx" presStyleIdx="1" presStyleCnt="5" custLinFactNeighborX="13800">
        <dgm:presLayoutVars>
          <dgm:chMax val="0"/>
          <dgm:bulletEnabled val="1"/>
        </dgm:presLayoutVars>
      </dgm:prSet>
      <dgm:spPr/>
    </dgm:pt>
    <dgm:pt modelId="{1954A825-FED0-4C9A-A02C-4CC506886D88}" type="pres">
      <dgm:prSet presAssocID="{39E1A7B3-563B-4D6E-B0BB-85A47E211146}" presName="sibTrans" presStyleCnt="0"/>
      <dgm:spPr/>
    </dgm:pt>
    <dgm:pt modelId="{5F1FD525-F64E-414C-8016-84A79570EBAA}" type="pres">
      <dgm:prSet presAssocID="{6075D4A5-61D0-4C11-B791-8FBD115116F3}" presName="compositeNode" presStyleCnt="0">
        <dgm:presLayoutVars>
          <dgm:bulletEnabled val="1"/>
        </dgm:presLayoutVars>
      </dgm:prSet>
      <dgm:spPr/>
    </dgm:pt>
    <dgm:pt modelId="{19D6070F-1D77-4D84-8199-22BD605BC38D}" type="pres">
      <dgm:prSet presAssocID="{6075D4A5-61D0-4C11-B791-8FBD115116F3}" presName="image" presStyleLbl="fgImgPlace1" presStyleIdx="2" presStyleCnt="5"/>
      <dgm:spPr>
        <a:blipFill>
          <a:blip xmlns:r="http://schemas.openxmlformats.org/officeDocument/2006/relationships" r:embed="rId3" cstate="print"/>
          <a:srcRect/>
          <a:stretch>
            <a:fillRect t="-13000" b="-13000"/>
          </a:stretch>
        </a:blipFill>
      </dgm:spPr>
    </dgm:pt>
    <dgm:pt modelId="{1E4604A0-064B-43A9-97D4-917E6D011DE8}" type="pres">
      <dgm:prSet presAssocID="{6075D4A5-61D0-4C11-B791-8FBD115116F3}" presName="childNode" presStyleLbl="node1" presStyleIdx="2" presStyleCnt="5" custScaleX="114071" custLinFactNeighborX="7202">
        <dgm:presLayoutVars>
          <dgm:bulletEnabled val="1"/>
        </dgm:presLayoutVars>
      </dgm:prSet>
      <dgm:spPr/>
    </dgm:pt>
    <dgm:pt modelId="{BC55F826-777D-417C-9CE3-C0518F637579}" type="pres">
      <dgm:prSet presAssocID="{6075D4A5-61D0-4C11-B791-8FBD115116F3}" presName="parentNode" presStyleLbl="revTx" presStyleIdx="2" presStyleCnt="5">
        <dgm:presLayoutVars>
          <dgm:chMax val="0"/>
          <dgm:bulletEnabled val="1"/>
        </dgm:presLayoutVars>
      </dgm:prSet>
      <dgm:spPr/>
    </dgm:pt>
    <dgm:pt modelId="{4F0FAD96-E6D8-4FB4-9629-20665FB750F5}" type="pres">
      <dgm:prSet presAssocID="{F823E7CA-99C4-4733-9FD7-77E55AAD3911}" presName="sibTrans" presStyleCnt="0"/>
      <dgm:spPr/>
    </dgm:pt>
    <dgm:pt modelId="{284B0AD4-A6F4-47C2-A8D4-888AF94E63E1}" type="pres">
      <dgm:prSet presAssocID="{85AD3560-BE9A-4D83-9F0F-1F970B46FE55}" presName="compositeNode" presStyleCnt="0">
        <dgm:presLayoutVars>
          <dgm:bulletEnabled val="1"/>
        </dgm:presLayoutVars>
      </dgm:prSet>
      <dgm:spPr/>
    </dgm:pt>
    <dgm:pt modelId="{1DD24950-7C4A-457D-8810-A68074C32A0C}" type="pres">
      <dgm:prSet presAssocID="{85AD3560-BE9A-4D83-9F0F-1F970B46FE55}" presName="image" presStyleLbl="fgImgPlace1" presStyleIdx="3" presStyleCnt="5"/>
      <dgm:spPr>
        <a:blipFill>
          <a:blip xmlns:r="http://schemas.openxmlformats.org/officeDocument/2006/relationships" r:embed="rId4"/>
          <a:srcRect/>
          <a:stretch>
            <a:fillRect t="-20000" b="-20000"/>
          </a:stretch>
        </a:blipFill>
      </dgm:spPr>
    </dgm:pt>
    <dgm:pt modelId="{7B43C0C7-D925-43E0-B4B5-0E10A5A7FA51}" type="pres">
      <dgm:prSet presAssocID="{85AD3560-BE9A-4D83-9F0F-1F970B46FE55}" presName="childNode" presStyleLbl="node1" presStyleIdx="3" presStyleCnt="5" custScaleX="123508" custLinFactNeighborX="11137">
        <dgm:presLayoutVars>
          <dgm:bulletEnabled val="1"/>
        </dgm:presLayoutVars>
      </dgm:prSet>
      <dgm:spPr/>
    </dgm:pt>
    <dgm:pt modelId="{9D4EBD52-638B-4BF9-9263-B64D7A171334}" type="pres">
      <dgm:prSet presAssocID="{85AD3560-BE9A-4D83-9F0F-1F970B46FE55}" presName="parentNode" presStyleLbl="revTx" presStyleIdx="3" presStyleCnt="5">
        <dgm:presLayoutVars>
          <dgm:chMax val="0"/>
          <dgm:bulletEnabled val="1"/>
        </dgm:presLayoutVars>
      </dgm:prSet>
      <dgm:spPr/>
    </dgm:pt>
    <dgm:pt modelId="{0F7C75D5-B3BB-4117-9D35-FCBEBF0D68A9}" type="pres">
      <dgm:prSet presAssocID="{55F4CAD1-6AF0-45B9-A809-CAC6A0C0668C}" presName="sibTrans" presStyleCnt="0"/>
      <dgm:spPr/>
    </dgm:pt>
    <dgm:pt modelId="{63F936B4-C381-4434-B460-4157086CD146}" type="pres">
      <dgm:prSet presAssocID="{4E14B0C8-4495-489D-9B08-543DB6BF4975}" presName="compositeNode" presStyleCnt="0">
        <dgm:presLayoutVars>
          <dgm:bulletEnabled val="1"/>
        </dgm:presLayoutVars>
      </dgm:prSet>
      <dgm:spPr/>
    </dgm:pt>
    <dgm:pt modelId="{FDB8B3ED-BB25-4472-8199-6179507849A6}" type="pres">
      <dgm:prSet presAssocID="{4E14B0C8-4495-489D-9B08-543DB6BF4975}" presName="image" presStyleLbl="fgImgPlace1" presStyleIdx="4" presStyleCnt="5"/>
      <dgm:spPr>
        <a:blipFill>
          <a:blip xmlns:r="http://schemas.openxmlformats.org/officeDocument/2006/relationships" r:embed="rId5"/>
          <a:srcRect/>
          <a:stretch>
            <a:fillRect t="-26000" b="-26000"/>
          </a:stretch>
        </a:blipFill>
      </dgm:spPr>
    </dgm:pt>
    <dgm:pt modelId="{FA1322A6-A128-4CF1-9145-DCB7681116DF}" type="pres">
      <dgm:prSet presAssocID="{4E14B0C8-4495-489D-9B08-543DB6BF4975}" presName="childNode" presStyleLbl="node1" presStyleIdx="4" presStyleCnt="5" custScaleX="118361" custLinFactNeighborX="14691">
        <dgm:presLayoutVars>
          <dgm:bulletEnabled val="1"/>
        </dgm:presLayoutVars>
      </dgm:prSet>
      <dgm:spPr/>
    </dgm:pt>
    <dgm:pt modelId="{D9F9AA28-F6B6-4C4D-8EE9-2056D8AC642E}" type="pres">
      <dgm:prSet presAssocID="{4E14B0C8-4495-489D-9B08-543DB6BF4975}" presName="parentNode" presStyleLbl="revTx" presStyleIdx="4" presStyleCnt="5" custLinFactNeighborX="-11485">
        <dgm:presLayoutVars>
          <dgm:chMax val="0"/>
          <dgm:bulletEnabled val="1"/>
        </dgm:presLayoutVars>
      </dgm:prSet>
      <dgm:spPr/>
    </dgm:pt>
  </dgm:ptLst>
  <dgm:cxnLst>
    <dgm:cxn modelId="{26322D01-EAC2-43B5-9B62-6FC13BCAD48A}" srcId="{AC85EF5B-4B66-46BC-8A5F-1FB4FD92CAC8}" destId="{E200E2A0-6D06-4536-9D33-2C383E01DA8A}" srcOrd="0" destOrd="0" parTransId="{D8F41440-CBD6-496D-A921-08A9E2762652}" sibTransId="{5719CDBA-71D2-4DAE-9EBA-B61470E4A7A1}"/>
    <dgm:cxn modelId="{149E2B03-4D47-4AA7-8FFB-270730D56521}" type="presOf" srcId="{2D9E0265-8929-4823-9B8F-97C236488563}" destId="{FA1322A6-A128-4CF1-9145-DCB7681116DF}" srcOrd="0" destOrd="1" presId="urn:microsoft.com/office/officeart/2005/8/layout/hList2#14"/>
    <dgm:cxn modelId="{DC00AA03-20F2-4309-BEB8-7918499146C6}" srcId="{6E4AE6E5-E253-45EE-B0C9-E9058937E2E4}" destId="{C87FE2EE-D8FA-48B8-9FCC-5DC886A0A51C}" srcOrd="0" destOrd="0" parTransId="{0C3225C7-B548-4D27-9D32-F8B40B674071}" sibTransId="{D76F7CA3-E225-486F-9D57-011693D202F4}"/>
    <dgm:cxn modelId="{19955004-A081-4DE7-AD22-1787EE304D62}" type="presOf" srcId="{9A887FBE-8953-4658-97B0-4A21F770DF0B}" destId="{FA1322A6-A128-4CF1-9145-DCB7681116DF}" srcOrd="0" destOrd="2" presId="urn:microsoft.com/office/officeart/2005/8/layout/hList2#14"/>
    <dgm:cxn modelId="{A475BF09-113A-4770-8DAE-F1E118BEB50A}" type="presOf" srcId="{D0E52161-BB54-4D1C-8754-98B2472F4DAA}" destId="{C90ED4CC-3BAB-49DB-A4E6-F1A96E44C7A9}" srcOrd="0" destOrd="0" presId="urn:microsoft.com/office/officeart/2005/8/layout/hList2#14"/>
    <dgm:cxn modelId="{4BF93D0B-F4EF-4DF6-A141-9E3F9A6EFE10}" srcId="{AC85EF5B-4B66-46BC-8A5F-1FB4FD92CAC8}" destId="{6075D4A5-61D0-4C11-B791-8FBD115116F3}" srcOrd="2" destOrd="0" parTransId="{D61DE13C-A196-43D0-A50A-35E8E9739183}" sibTransId="{F823E7CA-99C4-4733-9FD7-77E55AAD3911}"/>
    <dgm:cxn modelId="{85EB650F-5E26-497F-BD3A-608A7F2061A2}" srcId="{4E14B0C8-4495-489D-9B08-543DB6BF4975}" destId="{2D9E0265-8929-4823-9B8F-97C236488563}" srcOrd="1" destOrd="0" parTransId="{BC3CC307-621F-45FF-A00D-A5C809CE04DC}" sibTransId="{1E1517C8-A367-45A9-967F-0BC99A2250B4}"/>
    <dgm:cxn modelId="{DC32BD15-A6FD-4473-8135-C492FAE83D6F}" srcId="{6E4AE6E5-E253-45EE-B0C9-E9058937E2E4}" destId="{988AC279-266C-40C6-9CDE-7A1B6DC1A9E4}" srcOrd="4" destOrd="0" parTransId="{9A28CAA8-C1F7-4E6E-8BAB-3FFB03E3B913}" sibTransId="{4A73B043-09D2-4EC5-8FEE-BBF15BF9C718}"/>
    <dgm:cxn modelId="{2BAF1B1B-47EB-429E-8C1F-DDBFF48130BE}" type="presOf" srcId="{DB0365D3-08C9-4A42-BEFC-DE7DF1A40D59}" destId="{1E4604A0-064B-43A9-97D4-917E6D011DE8}" srcOrd="0" destOrd="1" presId="urn:microsoft.com/office/officeart/2005/8/layout/hList2#14"/>
    <dgm:cxn modelId="{BCA88A28-22DD-41E0-B124-F71007287358}" type="presOf" srcId="{3BF06F76-5382-4B99-A070-A896A586AB2A}" destId="{7B43C0C7-D925-43E0-B4B5-0E10A5A7FA51}" srcOrd="0" destOrd="1" presId="urn:microsoft.com/office/officeart/2005/8/layout/hList2#14"/>
    <dgm:cxn modelId="{F6D3112E-063B-48FE-AC8B-A78E2D41C7D6}" srcId="{85AD3560-BE9A-4D83-9F0F-1F970B46FE55}" destId="{3BF06F76-5382-4B99-A070-A896A586AB2A}" srcOrd="1" destOrd="0" parTransId="{A1625631-C428-4BCF-AD70-72683894722B}" sibTransId="{343D6655-1E2C-4268-8CC0-E17F1BE10A9E}"/>
    <dgm:cxn modelId="{A6EE5C32-DAEB-45A0-A1E0-1231AC7BE98D}" type="presOf" srcId="{95652ACF-F28A-4C4F-B367-9D29B4F5FC5B}" destId="{7B43C0C7-D925-43E0-B4B5-0E10A5A7FA51}" srcOrd="0" destOrd="2" presId="urn:microsoft.com/office/officeart/2005/8/layout/hList2#14"/>
    <dgm:cxn modelId="{92A3723A-28A1-462A-BF20-5AF4B91A1620}" srcId="{E200E2A0-6D06-4536-9D33-2C383E01DA8A}" destId="{D0E52161-BB54-4D1C-8754-98B2472F4DAA}" srcOrd="0" destOrd="0" parTransId="{AC5E27F8-A17D-4E8B-BC17-E4B6482A0B0C}" sibTransId="{5E67E9A7-37E2-4562-8739-22B30874F36D}"/>
    <dgm:cxn modelId="{61A5EF3F-FA4C-46B6-8BBC-EB2541EBEB17}" srcId="{6075D4A5-61D0-4C11-B791-8FBD115116F3}" destId="{F198AEAC-2A85-40E0-9522-B1E99EBFC0A1}" srcOrd="2" destOrd="0" parTransId="{B686E720-F9F0-4E2D-A602-1B79AD2F566B}" sibTransId="{EEB3B3E7-79CE-4E42-88A5-75940F045912}"/>
    <dgm:cxn modelId="{E04F1A40-BC01-4CB0-8406-C37E003FB003}" srcId="{6E4AE6E5-E253-45EE-B0C9-E9058937E2E4}" destId="{BF144C2D-C910-4135-9B49-301265DC9B99}" srcOrd="2" destOrd="0" parTransId="{105DA095-D4F9-42EF-8A70-37953EF83CA0}" sibTransId="{2CC75E1D-CE49-4627-B010-C0BE1D3D7A07}"/>
    <dgm:cxn modelId="{BAFA745E-552E-4112-B44F-C4D1B2B36ED3}" srcId="{4E14B0C8-4495-489D-9B08-543DB6BF4975}" destId="{9A887FBE-8953-4658-97B0-4A21F770DF0B}" srcOrd="2" destOrd="0" parTransId="{9366032E-7979-4BB6-8788-A21E579B1989}" sibTransId="{7FB15F2D-8A0E-4CE4-9DDF-945D51E00159}"/>
    <dgm:cxn modelId="{CF511660-5B2C-4706-9D79-1722A1F81270}" type="presOf" srcId="{E200E2A0-6D06-4536-9D33-2C383E01DA8A}" destId="{F3FDEB87-B214-441B-BEB4-D800E1A1DF9F}" srcOrd="0" destOrd="0" presId="urn:microsoft.com/office/officeart/2005/8/layout/hList2#14"/>
    <dgm:cxn modelId="{6CC52844-DA1D-4EB2-9AB1-40B59224AAD3}" srcId="{6E4AE6E5-E253-45EE-B0C9-E9058937E2E4}" destId="{00EF7F0A-90C1-4796-B952-AC7F7AB1E7B9}" srcOrd="1" destOrd="0" parTransId="{3F0AF102-C244-43E7-A0A4-CEC4B4BDBA37}" sibTransId="{F4E8D4C7-375C-4837-A8C4-27038070EAF8}"/>
    <dgm:cxn modelId="{44A7B866-5B6C-4554-9ACD-6CAC3B86F02B}" type="presOf" srcId="{6E4AE6E5-E253-45EE-B0C9-E9058937E2E4}" destId="{ADE0E4E9-E745-4023-BDE4-8B29493E9559}" srcOrd="0" destOrd="0" presId="urn:microsoft.com/office/officeart/2005/8/layout/hList2#14"/>
    <dgm:cxn modelId="{EB13E167-2D91-42FE-B404-FA90F612EB49}" srcId="{E200E2A0-6D06-4536-9D33-2C383E01DA8A}" destId="{24BD22DA-0C1A-440A-B77F-4CB4182BC7FC}" srcOrd="1" destOrd="0" parTransId="{A0B8AEC7-CD73-4E9A-AD87-93F50AEFAFAA}" sibTransId="{936C0F15-3324-43B3-8D4E-89DBFAFF732C}"/>
    <dgm:cxn modelId="{F817576D-60E5-4EDB-BA1A-C45F8C366E21}" srcId="{E200E2A0-6D06-4536-9D33-2C383E01DA8A}" destId="{3B1268A7-526F-4397-9A80-4AE868035082}" srcOrd="2" destOrd="0" parTransId="{0BA10C85-AA86-444F-ADC7-04AB7B0EA990}" sibTransId="{693F698C-9592-42B9-9AC7-622715D452E9}"/>
    <dgm:cxn modelId="{0209F574-9998-4C0E-B2C5-CA527DD40FCD}" type="presOf" srcId="{7F46A431-78C4-4F24-A1E2-4114F67582F3}" destId="{C90ED4CC-3BAB-49DB-A4E6-F1A96E44C7A9}" srcOrd="0" destOrd="3" presId="urn:microsoft.com/office/officeart/2005/8/layout/hList2#14"/>
    <dgm:cxn modelId="{BAAC5C56-A8DD-4F5D-9165-7A3CDBA55F14}" type="presOf" srcId="{85AD3560-BE9A-4D83-9F0F-1F970B46FE55}" destId="{9D4EBD52-638B-4BF9-9263-B64D7A171334}" srcOrd="0" destOrd="0" presId="urn:microsoft.com/office/officeart/2005/8/layout/hList2#14"/>
    <dgm:cxn modelId="{166A0981-076E-4C5D-8754-C64518100158}" srcId="{85AD3560-BE9A-4D83-9F0F-1F970B46FE55}" destId="{422159EE-DDF3-4A00-9565-D6F85565DE4D}" srcOrd="0" destOrd="0" parTransId="{97E46E7C-8D55-4D95-8E74-49F07824F080}" sibTransId="{2A1CBBDA-C139-4C4D-9AD7-954B95519FEA}"/>
    <dgm:cxn modelId="{11589D88-4274-40E7-BCFE-9FB272AAAEAE}" type="presOf" srcId="{F198AEAC-2A85-40E0-9522-B1E99EBFC0A1}" destId="{1E4604A0-064B-43A9-97D4-917E6D011DE8}" srcOrd="0" destOrd="2" presId="urn:microsoft.com/office/officeart/2005/8/layout/hList2#14"/>
    <dgm:cxn modelId="{28A5DC8A-F076-4DF7-A692-2E482FC93164}" type="presOf" srcId="{6075D4A5-61D0-4C11-B791-8FBD115116F3}" destId="{BC55F826-777D-417C-9CE3-C0518F637579}" srcOrd="0" destOrd="0" presId="urn:microsoft.com/office/officeart/2005/8/layout/hList2#14"/>
    <dgm:cxn modelId="{B3E5C290-1D97-4585-95AE-1EABA533C1A7}" type="presOf" srcId="{3B1268A7-526F-4397-9A80-4AE868035082}" destId="{C90ED4CC-3BAB-49DB-A4E6-F1A96E44C7A9}" srcOrd="0" destOrd="2" presId="urn:microsoft.com/office/officeart/2005/8/layout/hList2#14"/>
    <dgm:cxn modelId="{5CCBE491-F9D6-488E-802E-9E71B0441D05}" srcId="{AC85EF5B-4B66-46BC-8A5F-1FB4FD92CAC8}" destId="{4E14B0C8-4495-489D-9B08-543DB6BF4975}" srcOrd="4" destOrd="0" parTransId="{12655D8A-3508-4FB2-9013-51B0C29E7868}" sibTransId="{890CB3C6-02ED-44B9-B99E-D71461A94281}"/>
    <dgm:cxn modelId="{01C88498-29D6-4C12-A684-0A76B7ADBFBE}" type="presOf" srcId="{988AC279-266C-40C6-9CDE-7A1B6DC1A9E4}" destId="{F8268064-AA66-439C-8713-589A866DFD88}" srcOrd="0" destOrd="4" presId="urn:microsoft.com/office/officeart/2005/8/layout/hList2#14"/>
    <dgm:cxn modelId="{2E57F09E-34E6-4072-9DED-D1FF64EF36DC}" type="presOf" srcId="{8B152BBF-666A-472D-BEE9-2CD4F579DEC3}" destId="{FA1322A6-A128-4CF1-9145-DCB7681116DF}" srcOrd="0" destOrd="0" presId="urn:microsoft.com/office/officeart/2005/8/layout/hList2#14"/>
    <dgm:cxn modelId="{54612F9F-1CE9-479C-97F0-C0A23CE0DC67}" type="presOf" srcId="{967AFF1B-54F0-4690-A0CC-3C780C1CB2CE}" destId="{1E4604A0-064B-43A9-97D4-917E6D011DE8}" srcOrd="0" destOrd="0" presId="urn:microsoft.com/office/officeart/2005/8/layout/hList2#14"/>
    <dgm:cxn modelId="{3BB21DA1-117C-4AD4-A2AF-457FB2696898}" type="presOf" srcId="{C87FE2EE-D8FA-48B8-9FCC-5DC886A0A51C}" destId="{F8268064-AA66-439C-8713-589A866DFD88}" srcOrd="0" destOrd="0" presId="urn:microsoft.com/office/officeart/2005/8/layout/hList2#14"/>
    <dgm:cxn modelId="{CE0BA5CB-0037-4F5C-8E8A-943F82D49948}" type="presOf" srcId="{00EF7F0A-90C1-4796-B952-AC7F7AB1E7B9}" destId="{F8268064-AA66-439C-8713-589A866DFD88}" srcOrd="0" destOrd="1" presId="urn:microsoft.com/office/officeart/2005/8/layout/hList2#14"/>
    <dgm:cxn modelId="{EB2AEFD2-B1F1-42E1-86F1-407192534D8E}" srcId="{AC85EF5B-4B66-46BC-8A5F-1FB4FD92CAC8}" destId="{6E4AE6E5-E253-45EE-B0C9-E9058937E2E4}" srcOrd="1" destOrd="0" parTransId="{995AA064-BEE0-4392-A3C6-27A15DEBD74B}" sibTransId="{39E1A7B3-563B-4D6E-B0BB-85A47E211146}"/>
    <dgm:cxn modelId="{2D2DE6D3-026C-4913-925C-18FB86A5ACFB}" type="presOf" srcId="{7CA462E6-B144-4DB1-A606-455B2194AF28}" destId="{F8268064-AA66-439C-8713-589A866DFD88}" srcOrd="0" destOrd="3" presId="urn:microsoft.com/office/officeart/2005/8/layout/hList2#14"/>
    <dgm:cxn modelId="{574EDDD4-F2A9-40CC-8DAC-DB03C90E435F}" srcId="{85AD3560-BE9A-4D83-9F0F-1F970B46FE55}" destId="{95652ACF-F28A-4C4F-B367-9D29B4F5FC5B}" srcOrd="2" destOrd="0" parTransId="{632080C1-9368-4C07-9C41-3E2A07DE5A52}" sibTransId="{DB689D48-DEA7-4F1B-8C4C-F12C31F52267}"/>
    <dgm:cxn modelId="{C3BD5ED5-D875-48CF-BB8C-33671656E9BA}" type="presOf" srcId="{AC85EF5B-4B66-46BC-8A5F-1FB4FD92CAC8}" destId="{309D5C24-5B81-40A2-9893-E8FABA294E91}" srcOrd="0" destOrd="0" presId="urn:microsoft.com/office/officeart/2005/8/layout/hList2#14"/>
    <dgm:cxn modelId="{D3066ED8-1BE2-498A-8B40-3CC1E4DF6239}" srcId="{E200E2A0-6D06-4536-9D33-2C383E01DA8A}" destId="{7F46A431-78C4-4F24-A1E2-4114F67582F3}" srcOrd="3" destOrd="0" parTransId="{B02826F9-B879-4402-A21F-321293435652}" sibTransId="{FF1A93A6-C399-46F8-9758-E613222A1D81}"/>
    <dgm:cxn modelId="{F9AC4ADA-013E-4C15-B971-C7E71F1A5B43}" type="presOf" srcId="{422159EE-DDF3-4A00-9565-D6F85565DE4D}" destId="{7B43C0C7-D925-43E0-B4B5-0E10A5A7FA51}" srcOrd="0" destOrd="0" presId="urn:microsoft.com/office/officeart/2005/8/layout/hList2#14"/>
    <dgm:cxn modelId="{7ACCA0DC-2E23-44A7-94A8-0BE8A9794593}" type="presOf" srcId="{BF144C2D-C910-4135-9B49-301265DC9B99}" destId="{F8268064-AA66-439C-8713-589A866DFD88}" srcOrd="0" destOrd="2" presId="urn:microsoft.com/office/officeart/2005/8/layout/hList2#14"/>
    <dgm:cxn modelId="{045221DE-80C6-434A-B30F-93109015E091}" srcId="{4E14B0C8-4495-489D-9B08-543DB6BF4975}" destId="{8B152BBF-666A-472D-BEE9-2CD4F579DEC3}" srcOrd="0" destOrd="0" parTransId="{FAEC871F-60FE-4B48-9DFC-A31692F6579B}" sibTransId="{C48B2C50-1959-408B-89FE-CAB359E0A720}"/>
    <dgm:cxn modelId="{9D9E80E1-72EE-4E07-967D-F5B4E823AED3}" srcId="{6E4AE6E5-E253-45EE-B0C9-E9058937E2E4}" destId="{7CA462E6-B144-4DB1-A606-455B2194AF28}" srcOrd="3" destOrd="0" parTransId="{8DE0E695-6257-4958-AB38-304E7E9BB155}" sibTransId="{77C7F371-520E-46B9-BC22-D409E8534350}"/>
    <dgm:cxn modelId="{47675BEA-D3EA-4672-9740-380FD39F2DBE}" srcId="{6075D4A5-61D0-4C11-B791-8FBD115116F3}" destId="{DB0365D3-08C9-4A42-BEFC-DE7DF1A40D59}" srcOrd="1" destOrd="0" parTransId="{71C3B731-35ED-44A4-8BE2-3E1FB83EC763}" sibTransId="{B14663D3-B3A2-40DF-BB04-CD84567E1B71}"/>
    <dgm:cxn modelId="{80A03AF8-666E-4FEB-8491-E31F23E88CFA}" srcId="{AC85EF5B-4B66-46BC-8A5F-1FB4FD92CAC8}" destId="{85AD3560-BE9A-4D83-9F0F-1F970B46FE55}" srcOrd="3" destOrd="0" parTransId="{DCA303C1-EE2A-48FD-AC63-D166AF39FD92}" sibTransId="{55F4CAD1-6AF0-45B9-A809-CAC6A0C0668C}"/>
    <dgm:cxn modelId="{D5021AFD-3C60-4DB1-85C2-A7FD381ECB5C}" srcId="{6075D4A5-61D0-4C11-B791-8FBD115116F3}" destId="{967AFF1B-54F0-4690-A0CC-3C780C1CB2CE}" srcOrd="0" destOrd="0" parTransId="{AC59BE6F-B83E-4DA7-8FA2-5DBE07C763DA}" sibTransId="{D6910863-C6FC-46F5-992D-3E33C49307EB}"/>
    <dgm:cxn modelId="{7D3E26FD-6BFB-4BCA-B6E6-B156835F8C7E}" type="presOf" srcId="{4E14B0C8-4495-489D-9B08-543DB6BF4975}" destId="{D9F9AA28-F6B6-4C4D-8EE9-2056D8AC642E}" srcOrd="0" destOrd="0" presId="urn:microsoft.com/office/officeart/2005/8/layout/hList2#14"/>
    <dgm:cxn modelId="{0FE488FE-BD64-470E-9BF2-AC995A1415EC}" type="presOf" srcId="{24BD22DA-0C1A-440A-B77F-4CB4182BC7FC}" destId="{C90ED4CC-3BAB-49DB-A4E6-F1A96E44C7A9}" srcOrd="0" destOrd="1" presId="urn:microsoft.com/office/officeart/2005/8/layout/hList2#14"/>
    <dgm:cxn modelId="{F54B9741-CF82-4397-98AA-D0F2862A7F53}" type="presParOf" srcId="{309D5C24-5B81-40A2-9893-E8FABA294E91}" destId="{AFBB49E0-6219-4AFD-BF73-417ACF612391}" srcOrd="0" destOrd="0" presId="urn:microsoft.com/office/officeart/2005/8/layout/hList2#14"/>
    <dgm:cxn modelId="{1C844716-04DE-4BA1-8A1D-0BDA76B18674}" type="presParOf" srcId="{AFBB49E0-6219-4AFD-BF73-417ACF612391}" destId="{C03B4ADC-0657-4398-8C70-FA6A46CFA154}" srcOrd="0" destOrd="0" presId="urn:microsoft.com/office/officeart/2005/8/layout/hList2#14"/>
    <dgm:cxn modelId="{08DD82A5-E38C-4112-A9EE-DEEFB1CDFBDB}" type="presParOf" srcId="{AFBB49E0-6219-4AFD-BF73-417ACF612391}" destId="{C90ED4CC-3BAB-49DB-A4E6-F1A96E44C7A9}" srcOrd="1" destOrd="0" presId="urn:microsoft.com/office/officeart/2005/8/layout/hList2#14"/>
    <dgm:cxn modelId="{2DA42A5B-A7A3-48BE-BD52-BB83BCEA347E}" type="presParOf" srcId="{AFBB49E0-6219-4AFD-BF73-417ACF612391}" destId="{F3FDEB87-B214-441B-BEB4-D800E1A1DF9F}" srcOrd="2" destOrd="0" presId="urn:microsoft.com/office/officeart/2005/8/layout/hList2#14"/>
    <dgm:cxn modelId="{5D1D3FC2-FB05-4DFF-986B-F42198073210}" type="presParOf" srcId="{309D5C24-5B81-40A2-9893-E8FABA294E91}" destId="{34530EA4-F4E7-44EA-A7E6-4AD294ADFD3F}" srcOrd="1" destOrd="0" presId="urn:microsoft.com/office/officeart/2005/8/layout/hList2#14"/>
    <dgm:cxn modelId="{E2B512B8-445C-45D2-9188-AFC7807E87C0}" type="presParOf" srcId="{309D5C24-5B81-40A2-9893-E8FABA294E91}" destId="{57D7D560-98CE-49CC-B790-9CA98E6E3640}" srcOrd="2" destOrd="0" presId="urn:microsoft.com/office/officeart/2005/8/layout/hList2#14"/>
    <dgm:cxn modelId="{7F451792-3CCC-4637-B112-C73516255BA2}" type="presParOf" srcId="{57D7D560-98CE-49CC-B790-9CA98E6E3640}" destId="{8FA5F60D-41F4-4EB7-BD1D-B3AF16F41315}" srcOrd="0" destOrd="0" presId="urn:microsoft.com/office/officeart/2005/8/layout/hList2#14"/>
    <dgm:cxn modelId="{32445C61-754A-42F1-9500-C7E7D6E6B089}" type="presParOf" srcId="{57D7D560-98CE-49CC-B790-9CA98E6E3640}" destId="{F8268064-AA66-439C-8713-589A866DFD88}" srcOrd="1" destOrd="0" presId="urn:microsoft.com/office/officeart/2005/8/layout/hList2#14"/>
    <dgm:cxn modelId="{092C5A87-20FB-4A35-ADA7-41B564277833}" type="presParOf" srcId="{57D7D560-98CE-49CC-B790-9CA98E6E3640}" destId="{ADE0E4E9-E745-4023-BDE4-8B29493E9559}" srcOrd="2" destOrd="0" presId="urn:microsoft.com/office/officeart/2005/8/layout/hList2#14"/>
    <dgm:cxn modelId="{CC2DB547-1122-46C3-B9C8-47B28129556B}" type="presParOf" srcId="{309D5C24-5B81-40A2-9893-E8FABA294E91}" destId="{1954A825-FED0-4C9A-A02C-4CC506886D88}" srcOrd="3" destOrd="0" presId="urn:microsoft.com/office/officeart/2005/8/layout/hList2#14"/>
    <dgm:cxn modelId="{7C505E8E-C6CB-4A30-9716-0513ADB70A63}" type="presParOf" srcId="{309D5C24-5B81-40A2-9893-E8FABA294E91}" destId="{5F1FD525-F64E-414C-8016-84A79570EBAA}" srcOrd="4" destOrd="0" presId="urn:microsoft.com/office/officeart/2005/8/layout/hList2#14"/>
    <dgm:cxn modelId="{B9B771DC-F6A6-490F-8A65-81C0D6456BEF}" type="presParOf" srcId="{5F1FD525-F64E-414C-8016-84A79570EBAA}" destId="{19D6070F-1D77-4D84-8199-22BD605BC38D}" srcOrd="0" destOrd="0" presId="urn:microsoft.com/office/officeart/2005/8/layout/hList2#14"/>
    <dgm:cxn modelId="{CA5CBCD8-263A-4F0E-BCDB-7E4AA47DD60B}" type="presParOf" srcId="{5F1FD525-F64E-414C-8016-84A79570EBAA}" destId="{1E4604A0-064B-43A9-97D4-917E6D011DE8}" srcOrd="1" destOrd="0" presId="urn:microsoft.com/office/officeart/2005/8/layout/hList2#14"/>
    <dgm:cxn modelId="{6C347E91-DEEC-40F5-B976-773210B71FAB}" type="presParOf" srcId="{5F1FD525-F64E-414C-8016-84A79570EBAA}" destId="{BC55F826-777D-417C-9CE3-C0518F637579}" srcOrd="2" destOrd="0" presId="urn:microsoft.com/office/officeart/2005/8/layout/hList2#14"/>
    <dgm:cxn modelId="{F742ACE9-61A8-4875-817D-7B1D528BFFF6}" type="presParOf" srcId="{309D5C24-5B81-40A2-9893-E8FABA294E91}" destId="{4F0FAD96-E6D8-4FB4-9629-20665FB750F5}" srcOrd="5" destOrd="0" presId="urn:microsoft.com/office/officeart/2005/8/layout/hList2#14"/>
    <dgm:cxn modelId="{EEB9C4C6-76D1-4531-835F-742993DC0ABD}" type="presParOf" srcId="{309D5C24-5B81-40A2-9893-E8FABA294E91}" destId="{284B0AD4-A6F4-47C2-A8D4-888AF94E63E1}" srcOrd="6" destOrd="0" presId="urn:microsoft.com/office/officeart/2005/8/layout/hList2#14"/>
    <dgm:cxn modelId="{6376221B-C317-44E7-BFE8-8A785B531DDA}" type="presParOf" srcId="{284B0AD4-A6F4-47C2-A8D4-888AF94E63E1}" destId="{1DD24950-7C4A-457D-8810-A68074C32A0C}" srcOrd="0" destOrd="0" presId="urn:microsoft.com/office/officeart/2005/8/layout/hList2#14"/>
    <dgm:cxn modelId="{4F8539C6-E5E8-4899-9FDB-5FE9265EB634}" type="presParOf" srcId="{284B0AD4-A6F4-47C2-A8D4-888AF94E63E1}" destId="{7B43C0C7-D925-43E0-B4B5-0E10A5A7FA51}" srcOrd="1" destOrd="0" presId="urn:microsoft.com/office/officeart/2005/8/layout/hList2#14"/>
    <dgm:cxn modelId="{E98B2FF0-C411-4DFC-A701-7FFD5BD66B5B}" type="presParOf" srcId="{284B0AD4-A6F4-47C2-A8D4-888AF94E63E1}" destId="{9D4EBD52-638B-4BF9-9263-B64D7A171334}" srcOrd="2" destOrd="0" presId="urn:microsoft.com/office/officeart/2005/8/layout/hList2#14"/>
    <dgm:cxn modelId="{A73CE8E7-BB44-4F02-ACA4-A3E6DB247F02}" type="presParOf" srcId="{309D5C24-5B81-40A2-9893-E8FABA294E91}" destId="{0F7C75D5-B3BB-4117-9D35-FCBEBF0D68A9}" srcOrd="7" destOrd="0" presId="urn:microsoft.com/office/officeart/2005/8/layout/hList2#14"/>
    <dgm:cxn modelId="{E8F7B06D-F111-4B04-B15C-C1A9DEE0B370}" type="presParOf" srcId="{309D5C24-5B81-40A2-9893-E8FABA294E91}" destId="{63F936B4-C381-4434-B460-4157086CD146}" srcOrd="8" destOrd="0" presId="urn:microsoft.com/office/officeart/2005/8/layout/hList2#14"/>
    <dgm:cxn modelId="{A96018C2-C860-4FF6-93DD-F63AE14AF1F8}" type="presParOf" srcId="{63F936B4-C381-4434-B460-4157086CD146}" destId="{FDB8B3ED-BB25-4472-8199-6179507849A6}" srcOrd="0" destOrd="0" presId="urn:microsoft.com/office/officeart/2005/8/layout/hList2#14"/>
    <dgm:cxn modelId="{07E79612-7EA1-46AB-AB81-DD2F4E8BFF7C}" type="presParOf" srcId="{63F936B4-C381-4434-B460-4157086CD146}" destId="{FA1322A6-A128-4CF1-9145-DCB7681116DF}" srcOrd="1" destOrd="0" presId="urn:microsoft.com/office/officeart/2005/8/layout/hList2#14"/>
    <dgm:cxn modelId="{C524C5F4-7D8C-423E-990E-DA16EE3EE30D}" type="presParOf" srcId="{63F936B4-C381-4434-B460-4157086CD146}" destId="{D9F9AA28-F6B6-4C4D-8EE9-2056D8AC642E}" srcOrd="2" destOrd="0" presId="urn:microsoft.com/office/officeart/2005/8/layout/hList2#1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85EF5B-4B66-46BC-8A5F-1FB4FD92CAC8}" type="doc">
      <dgm:prSet loTypeId="urn:microsoft.com/office/officeart/2005/8/layout/hList2#18" loCatId="list" qsTypeId="urn:microsoft.com/office/officeart/2005/8/quickstyle/simple1" qsCatId="simple" csTypeId="urn:microsoft.com/office/officeart/2005/8/colors/accent1_2" csCatId="accent1" phldr="1"/>
      <dgm:spPr/>
      <dgm:t>
        <a:bodyPr/>
        <a:lstStyle/>
        <a:p>
          <a:endParaRPr lang="en-AU"/>
        </a:p>
      </dgm:t>
    </dgm:pt>
    <dgm:pt modelId="{E200E2A0-6D06-4536-9D33-2C383E01DA8A}">
      <dgm:prSet phldrT="[Text]" custT="1"/>
      <dgm:spPr/>
      <dgm:t>
        <a:bodyPr/>
        <a:lstStyle/>
        <a:p>
          <a:r>
            <a:rPr lang="en-AU" sz="1000" dirty="0">
              <a:latin typeface="Arial" pitchFamily="34" charset="0"/>
              <a:cs typeface="Arial" pitchFamily="34" charset="0"/>
            </a:rPr>
            <a:t>Wants - Workplace</a:t>
          </a:r>
        </a:p>
      </dgm:t>
    </dgm:pt>
    <dgm:pt modelId="{D8F41440-CBD6-496D-A921-08A9E2762652}" type="parTrans" cxnId="{26322D01-EAC2-43B5-9B62-6FC13BCAD48A}">
      <dgm:prSet/>
      <dgm:spPr/>
      <dgm:t>
        <a:bodyPr/>
        <a:lstStyle/>
        <a:p>
          <a:endParaRPr lang="en-AU" sz="1000">
            <a:latin typeface="Arial" pitchFamily="34" charset="0"/>
            <a:cs typeface="Arial" pitchFamily="34" charset="0"/>
          </a:endParaRPr>
        </a:p>
      </dgm:t>
    </dgm:pt>
    <dgm:pt modelId="{5719CDBA-71D2-4DAE-9EBA-B61470E4A7A1}" type="sibTrans" cxnId="{26322D01-EAC2-43B5-9B62-6FC13BCAD48A}">
      <dgm:prSet/>
      <dgm:spPr/>
      <dgm:t>
        <a:bodyPr/>
        <a:lstStyle/>
        <a:p>
          <a:endParaRPr lang="en-AU" sz="1000">
            <a:latin typeface="Arial" pitchFamily="34" charset="0"/>
            <a:cs typeface="Arial" pitchFamily="34" charset="0"/>
          </a:endParaRPr>
        </a:p>
      </dgm:t>
    </dgm:pt>
    <dgm:pt modelId="{D0E52161-BB54-4D1C-8754-98B2472F4DAA}">
      <dgm:prSet phldrT="[Tex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A stable and consistent environment with not to much mobility and where there are daily routines.</a:t>
          </a:r>
        </a:p>
      </dgm:t>
    </dgm:pt>
    <dgm:pt modelId="{AC5E27F8-A17D-4E8B-BC17-E4B6482A0B0C}" type="parTrans" cxnId="{92A3723A-28A1-462A-BF20-5AF4B91A1620}">
      <dgm:prSet/>
      <dgm:spPr/>
      <dgm:t>
        <a:bodyPr/>
        <a:lstStyle/>
        <a:p>
          <a:endParaRPr lang="en-AU" sz="1000">
            <a:latin typeface="Arial" pitchFamily="34" charset="0"/>
            <a:cs typeface="Arial" pitchFamily="34" charset="0"/>
          </a:endParaRPr>
        </a:p>
      </dgm:t>
    </dgm:pt>
    <dgm:pt modelId="{5E67E9A7-37E2-4562-8739-22B30874F36D}" type="sibTrans" cxnId="{92A3723A-28A1-462A-BF20-5AF4B91A1620}">
      <dgm:prSet/>
      <dgm:spPr/>
      <dgm:t>
        <a:bodyPr/>
        <a:lstStyle/>
        <a:p>
          <a:endParaRPr lang="en-AU" sz="1000">
            <a:latin typeface="Arial" pitchFamily="34" charset="0"/>
            <a:cs typeface="Arial" pitchFamily="34" charset="0"/>
          </a:endParaRPr>
        </a:p>
      </dgm:t>
    </dgm:pt>
    <dgm:pt modelId="{6E4AE6E5-E253-45EE-B0C9-E9058937E2E4}">
      <dgm:prSet phldrT="[Text]" custT="1"/>
      <dgm:spPr/>
      <dgm:t>
        <a:bodyPr/>
        <a:lstStyle/>
        <a:p>
          <a:r>
            <a:rPr lang="en-AU" sz="1000" dirty="0">
              <a:latin typeface="Arial" pitchFamily="34" charset="0"/>
              <a:cs typeface="Arial" pitchFamily="34" charset="0"/>
            </a:rPr>
            <a:t>Wants – Team Mates</a:t>
          </a:r>
        </a:p>
      </dgm:t>
    </dgm:pt>
    <dgm:pt modelId="{995AA064-BEE0-4392-A3C6-27A15DEBD74B}" type="parTrans" cxnId="{EB2AEFD2-B1F1-42E1-86F1-407192534D8E}">
      <dgm:prSet/>
      <dgm:spPr/>
      <dgm:t>
        <a:bodyPr/>
        <a:lstStyle/>
        <a:p>
          <a:endParaRPr lang="en-AU" sz="1000">
            <a:latin typeface="Arial" pitchFamily="34" charset="0"/>
            <a:cs typeface="Arial" pitchFamily="34" charset="0"/>
          </a:endParaRPr>
        </a:p>
      </dgm:t>
    </dgm:pt>
    <dgm:pt modelId="{39E1A7B3-563B-4D6E-B0BB-85A47E211146}" type="sibTrans" cxnId="{EB2AEFD2-B1F1-42E1-86F1-407192534D8E}">
      <dgm:prSet/>
      <dgm:spPr/>
      <dgm:t>
        <a:bodyPr/>
        <a:lstStyle/>
        <a:p>
          <a:endParaRPr lang="en-AU" sz="1000">
            <a:latin typeface="Arial" pitchFamily="34" charset="0"/>
            <a:cs typeface="Arial" pitchFamily="34" charset="0"/>
          </a:endParaRPr>
        </a:p>
      </dgm:t>
    </dgm:pt>
    <dgm:pt modelId="{C87FE2EE-D8FA-48B8-9FCC-5DC886A0A51C}">
      <dgm:prSet phldrT="[Tex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They are more comfortable when someone else takes charge, provides the vision, and sets the goals and objectives for them.</a:t>
          </a:r>
        </a:p>
      </dgm:t>
    </dgm:pt>
    <dgm:pt modelId="{0C3225C7-B548-4D27-9D32-F8B40B674071}" type="parTrans" cxnId="{DC00AA03-20F2-4309-BEB8-7918499146C6}">
      <dgm:prSet/>
      <dgm:spPr/>
      <dgm:t>
        <a:bodyPr/>
        <a:lstStyle/>
        <a:p>
          <a:endParaRPr lang="en-AU" sz="1000">
            <a:latin typeface="Arial" pitchFamily="34" charset="0"/>
            <a:cs typeface="Arial" pitchFamily="34" charset="0"/>
          </a:endParaRPr>
        </a:p>
      </dgm:t>
    </dgm:pt>
    <dgm:pt modelId="{D76F7CA3-E225-486F-9D57-011693D202F4}" type="sibTrans" cxnId="{DC00AA03-20F2-4309-BEB8-7918499146C6}">
      <dgm:prSet/>
      <dgm:spPr/>
      <dgm:t>
        <a:bodyPr/>
        <a:lstStyle/>
        <a:p>
          <a:endParaRPr lang="en-AU" sz="1000">
            <a:latin typeface="Arial" pitchFamily="34" charset="0"/>
            <a:cs typeface="Arial" pitchFamily="34" charset="0"/>
          </a:endParaRPr>
        </a:p>
      </dgm:t>
    </dgm:pt>
    <dgm:pt modelId="{6075D4A5-61D0-4C11-B791-8FBD115116F3}">
      <dgm:prSet phldrT="[Text]" custT="1"/>
      <dgm:spPr/>
      <dgm:t>
        <a:bodyPr/>
        <a:lstStyle/>
        <a:p>
          <a:r>
            <a:rPr lang="en-AU" sz="1000" dirty="0">
              <a:latin typeface="Arial" pitchFamily="34" charset="0"/>
              <a:cs typeface="Arial" pitchFamily="34" charset="0"/>
            </a:rPr>
            <a:t>Fears</a:t>
          </a:r>
        </a:p>
      </dgm:t>
    </dgm:pt>
    <dgm:pt modelId="{D61DE13C-A196-43D0-A50A-35E8E9739183}" type="parTrans" cxnId="{4BF93D0B-F4EF-4DF6-A141-9E3F9A6EFE10}">
      <dgm:prSet/>
      <dgm:spPr/>
      <dgm:t>
        <a:bodyPr/>
        <a:lstStyle/>
        <a:p>
          <a:endParaRPr lang="en-AU" sz="1000">
            <a:latin typeface="Arial" pitchFamily="34" charset="0"/>
            <a:cs typeface="Arial" pitchFamily="34" charset="0"/>
          </a:endParaRPr>
        </a:p>
      </dgm:t>
    </dgm:pt>
    <dgm:pt modelId="{F823E7CA-99C4-4733-9FD7-77E55AAD3911}" type="sibTrans" cxnId="{4BF93D0B-F4EF-4DF6-A141-9E3F9A6EFE10}">
      <dgm:prSet/>
      <dgm:spPr/>
      <dgm:t>
        <a:bodyPr/>
        <a:lstStyle/>
        <a:p>
          <a:endParaRPr lang="en-AU" sz="1000">
            <a:latin typeface="Arial" pitchFamily="34" charset="0"/>
            <a:cs typeface="Arial" pitchFamily="34" charset="0"/>
          </a:endParaRPr>
        </a:p>
      </dgm:t>
    </dgm:pt>
    <dgm:pt modelId="{8B152BBF-666A-472D-BEE9-2CD4F579DEC3}">
      <dgm:prSet phldrT="[Tex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Being asked for a decision before they have had time to process their thoughts and feelings.</a:t>
          </a:r>
        </a:p>
      </dgm:t>
    </dgm:pt>
    <dgm:pt modelId="{FAEC871F-60FE-4B48-9DFC-A31692F6579B}" type="parTrans" cxnId="{045221DE-80C6-434A-B30F-93109015E091}">
      <dgm:prSet/>
      <dgm:spPr/>
      <dgm:t>
        <a:bodyPr/>
        <a:lstStyle/>
        <a:p>
          <a:endParaRPr lang="en-AU" sz="1000">
            <a:latin typeface="Arial" pitchFamily="34" charset="0"/>
            <a:cs typeface="Arial" pitchFamily="34" charset="0"/>
          </a:endParaRPr>
        </a:p>
      </dgm:t>
    </dgm:pt>
    <dgm:pt modelId="{C48B2C50-1959-408B-89FE-CAB359E0A720}" type="sibTrans" cxnId="{045221DE-80C6-434A-B30F-93109015E091}">
      <dgm:prSet/>
      <dgm:spPr/>
      <dgm:t>
        <a:bodyPr/>
        <a:lstStyle/>
        <a:p>
          <a:endParaRPr lang="en-AU" sz="1000">
            <a:latin typeface="Arial" pitchFamily="34" charset="0"/>
            <a:cs typeface="Arial" pitchFamily="34" charset="0"/>
          </a:endParaRPr>
        </a:p>
      </dgm:t>
    </dgm:pt>
    <dgm:pt modelId="{4E14B0C8-4495-489D-9B08-543DB6BF4975}">
      <dgm:prSet phldrT="[Text]" custT="1"/>
      <dgm:spPr/>
      <dgm:t>
        <a:bodyPr/>
        <a:lstStyle/>
        <a:p>
          <a:r>
            <a:rPr lang="en-AU" sz="1000" dirty="0">
              <a:latin typeface="Arial" pitchFamily="34" charset="0"/>
              <a:cs typeface="Arial" pitchFamily="34" charset="0"/>
            </a:rPr>
            <a:t>What Alienates Me</a:t>
          </a:r>
        </a:p>
      </dgm:t>
    </dgm:pt>
    <dgm:pt modelId="{12655D8A-3508-4FB2-9013-51B0C29E7868}" type="parTrans" cxnId="{5CCBE491-F9D6-488E-802E-9E71B0441D05}">
      <dgm:prSet/>
      <dgm:spPr/>
      <dgm:t>
        <a:bodyPr/>
        <a:lstStyle/>
        <a:p>
          <a:endParaRPr lang="en-AU" sz="1000">
            <a:latin typeface="Arial" pitchFamily="34" charset="0"/>
            <a:cs typeface="Arial" pitchFamily="34" charset="0"/>
          </a:endParaRPr>
        </a:p>
      </dgm:t>
    </dgm:pt>
    <dgm:pt modelId="{890CB3C6-02ED-44B9-B99E-D71461A94281}" type="sibTrans" cxnId="{5CCBE491-F9D6-488E-802E-9E71B0441D05}">
      <dgm:prSet/>
      <dgm:spPr/>
      <dgm:t>
        <a:bodyPr/>
        <a:lstStyle/>
        <a:p>
          <a:endParaRPr lang="en-AU" sz="1000">
            <a:latin typeface="Arial" pitchFamily="34" charset="0"/>
            <a:cs typeface="Arial" pitchFamily="34" charset="0"/>
          </a:endParaRPr>
        </a:p>
      </dgm:t>
    </dgm:pt>
    <dgm:pt modelId="{85AD3560-BE9A-4D83-9F0F-1F970B46FE55}">
      <dgm:prSet phldrT="[Text]" custT="1"/>
      <dgm:spPr/>
      <dgm:t>
        <a:bodyPr/>
        <a:lstStyle/>
        <a:p>
          <a:r>
            <a:rPr lang="en-AU" sz="1000" dirty="0">
              <a:latin typeface="Arial" pitchFamily="34" charset="0"/>
              <a:cs typeface="Arial" pitchFamily="34" charset="0"/>
            </a:rPr>
            <a:t>Decision Making Style</a:t>
          </a:r>
        </a:p>
      </dgm:t>
    </dgm:pt>
    <dgm:pt modelId="{DCA303C1-EE2A-48FD-AC63-D166AF39FD92}" type="parTrans" cxnId="{80A03AF8-666E-4FEB-8491-E31F23E88CFA}">
      <dgm:prSet/>
      <dgm:spPr/>
      <dgm:t>
        <a:bodyPr/>
        <a:lstStyle/>
        <a:p>
          <a:endParaRPr lang="en-AU" sz="1000">
            <a:latin typeface="Arial" pitchFamily="34" charset="0"/>
            <a:cs typeface="Arial" pitchFamily="34" charset="0"/>
          </a:endParaRPr>
        </a:p>
      </dgm:t>
    </dgm:pt>
    <dgm:pt modelId="{55F4CAD1-6AF0-45B9-A809-CAC6A0C0668C}" type="sibTrans" cxnId="{80A03AF8-666E-4FEB-8491-E31F23E88CFA}">
      <dgm:prSet/>
      <dgm:spPr/>
      <dgm:t>
        <a:bodyPr/>
        <a:lstStyle/>
        <a:p>
          <a:endParaRPr lang="en-AU" sz="1000">
            <a:latin typeface="Arial" pitchFamily="34" charset="0"/>
            <a:cs typeface="Arial" pitchFamily="34" charset="0"/>
          </a:endParaRPr>
        </a:p>
      </dgm:t>
    </dgm:pt>
    <dgm:pt modelId="{422159EE-DDF3-4A00-9565-D6F85565DE4D}">
      <dgm:prSet phldrT="[Tex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Need to “feel” comfortable with the concept before making a decision.</a:t>
          </a:r>
        </a:p>
      </dgm:t>
    </dgm:pt>
    <dgm:pt modelId="{97E46E7C-8D55-4D95-8E74-49F07824F080}" type="parTrans" cxnId="{166A0981-076E-4C5D-8754-C64518100158}">
      <dgm:prSet/>
      <dgm:spPr/>
      <dgm:t>
        <a:bodyPr/>
        <a:lstStyle/>
        <a:p>
          <a:endParaRPr lang="en-AU" sz="1000">
            <a:latin typeface="Arial" pitchFamily="34" charset="0"/>
            <a:cs typeface="Arial" pitchFamily="34" charset="0"/>
          </a:endParaRPr>
        </a:p>
      </dgm:t>
    </dgm:pt>
    <dgm:pt modelId="{2A1CBBDA-C139-4C4D-9AD7-954B95519FEA}" type="sibTrans" cxnId="{166A0981-076E-4C5D-8754-C64518100158}">
      <dgm:prSet/>
      <dgm:spPr/>
      <dgm:t>
        <a:bodyPr/>
        <a:lstStyle/>
        <a:p>
          <a:endParaRPr lang="en-AU" sz="1000">
            <a:latin typeface="Arial" pitchFamily="34" charset="0"/>
            <a:cs typeface="Arial" pitchFamily="34" charset="0"/>
          </a:endParaRPr>
        </a:p>
      </dgm:t>
    </dgm:pt>
    <dgm:pt modelId="{967AFF1B-54F0-4690-A0CC-3C780C1CB2CE}">
      <dgm:prSe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Facing sudden surprises or constant change in their routines and responsibilities.</a:t>
          </a:r>
        </a:p>
      </dgm:t>
    </dgm:pt>
    <dgm:pt modelId="{AC59BE6F-B83E-4DA7-8FA2-5DBE07C763DA}" type="parTrans" cxnId="{D5021AFD-3C60-4DB1-85C2-A7FD381ECB5C}">
      <dgm:prSet/>
      <dgm:spPr/>
      <dgm:t>
        <a:bodyPr/>
        <a:lstStyle/>
        <a:p>
          <a:endParaRPr lang="en-AU" sz="1000">
            <a:latin typeface="Arial" pitchFamily="34" charset="0"/>
            <a:cs typeface="Arial" pitchFamily="34" charset="0"/>
          </a:endParaRPr>
        </a:p>
      </dgm:t>
    </dgm:pt>
    <dgm:pt modelId="{D6910863-C6FC-46F5-992D-3E33C49307EB}" type="sibTrans" cxnId="{D5021AFD-3C60-4DB1-85C2-A7FD381ECB5C}">
      <dgm:prSet/>
      <dgm:spPr/>
      <dgm:t>
        <a:bodyPr/>
        <a:lstStyle/>
        <a:p>
          <a:endParaRPr lang="en-AU" sz="1000">
            <a:latin typeface="Arial" pitchFamily="34" charset="0"/>
            <a:cs typeface="Arial" pitchFamily="34" charset="0"/>
          </a:endParaRPr>
        </a:p>
      </dgm:t>
    </dgm:pt>
    <dgm:pt modelId="{67387F2C-A872-4C8B-837D-91DACA1C0E96}">
      <dgm:prSet custT="1">
        <dgm:style>
          <a:lnRef idx="3">
            <a:schemeClr val="lt1"/>
          </a:lnRef>
          <a:fillRef idx="1">
            <a:schemeClr val="accent2"/>
          </a:fillRef>
          <a:effectRef idx="1">
            <a:schemeClr val="accent2"/>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They get </a:t>
          </a:r>
          <a:r>
            <a:rPr lang="en-AU" sz="1000" dirty="0" err="1">
              <a:latin typeface="Arial" pitchFamily="34" charset="0"/>
              <a:cs typeface="Arial" pitchFamily="34" charset="0"/>
            </a:rPr>
            <a:t>fulfillment</a:t>
          </a:r>
          <a:r>
            <a:rPr lang="en-AU" sz="1000" dirty="0">
              <a:latin typeface="Arial" pitchFamily="34" charset="0"/>
              <a:cs typeface="Arial" pitchFamily="34" charset="0"/>
            </a:rPr>
            <a:t> from supporting the efforts of those in charge, helping others, and serving as peacemakers.</a:t>
          </a:r>
        </a:p>
      </dgm:t>
    </dgm:pt>
    <dgm:pt modelId="{923AB59B-9164-40D0-B267-0667B5009A9B}" type="parTrans" cxnId="{3D2A87E9-EDAB-4E8E-BB05-4B731F26B1BB}">
      <dgm:prSet/>
      <dgm:spPr/>
      <dgm:t>
        <a:bodyPr/>
        <a:lstStyle/>
        <a:p>
          <a:endParaRPr lang="en-AU" sz="1000">
            <a:latin typeface="Arial" pitchFamily="34" charset="0"/>
            <a:cs typeface="Arial" pitchFamily="34" charset="0"/>
          </a:endParaRPr>
        </a:p>
      </dgm:t>
    </dgm:pt>
    <dgm:pt modelId="{E9241E99-0822-4D2E-85D9-8F86B9822698}" type="sibTrans" cxnId="{3D2A87E9-EDAB-4E8E-BB05-4B731F26B1BB}">
      <dgm:prSet/>
      <dgm:spPr/>
      <dgm:t>
        <a:bodyPr/>
        <a:lstStyle/>
        <a:p>
          <a:endParaRPr lang="en-AU" sz="1000">
            <a:latin typeface="Arial" pitchFamily="34" charset="0"/>
            <a:cs typeface="Arial" pitchFamily="34" charset="0"/>
          </a:endParaRPr>
        </a:p>
      </dgm:t>
    </dgm:pt>
    <dgm:pt modelId="{6E341267-5FB0-4020-9EA1-0D909FE0DB13}">
      <dgm:prSet phldrT="[Tex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DCD988EE-D899-402A-946B-7F3ECA1C9F06}" type="parTrans" cxnId="{0F391DF7-32A6-4581-ABC6-77BC9B49FD7E}">
      <dgm:prSet/>
      <dgm:spPr/>
      <dgm:t>
        <a:bodyPr/>
        <a:lstStyle/>
        <a:p>
          <a:endParaRPr lang="en-AU" sz="1000">
            <a:latin typeface="Arial" pitchFamily="34" charset="0"/>
            <a:cs typeface="Arial" pitchFamily="34" charset="0"/>
          </a:endParaRPr>
        </a:p>
      </dgm:t>
    </dgm:pt>
    <dgm:pt modelId="{52D340DC-46C8-492B-834D-C86D29FA1CB2}" type="sibTrans" cxnId="{0F391DF7-32A6-4581-ABC6-77BC9B49FD7E}">
      <dgm:prSet/>
      <dgm:spPr/>
      <dgm:t>
        <a:bodyPr/>
        <a:lstStyle/>
        <a:p>
          <a:endParaRPr lang="en-AU" sz="1000">
            <a:latin typeface="Arial" pitchFamily="34" charset="0"/>
            <a:cs typeface="Arial" pitchFamily="34" charset="0"/>
          </a:endParaRPr>
        </a:p>
      </dgm:t>
    </dgm:pt>
    <dgm:pt modelId="{6EC81CD3-6909-42E8-97E5-3BFBD2E31E3C}">
      <dgm:prSet custT="1">
        <dgm:style>
          <a:lnRef idx="3">
            <a:schemeClr val="lt1"/>
          </a:lnRef>
          <a:fillRef idx="1">
            <a:schemeClr val="accent2"/>
          </a:fillRef>
          <a:effectRef idx="1">
            <a:schemeClr val="accent2"/>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Teamwork, cooperation, and routines so that they can reliably complete their tasks.</a:t>
          </a:r>
        </a:p>
      </dgm:t>
    </dgm:pt>
    <dgm:pt modelId="{B0AD92A7-DC80-48DB-B815-52B291A45215}" type="parTrans" cxnId="{0AA97881-C959-452E-B21B-A41271EC1170}">
      <dgm:prSet/>
      <dgm:spPr/>
      <dgm:t>
        <a:bodyPr/>
        <a:lstStyle/>
        <a:p>
          <a:endParaRPr lang="en-AU" sz="1000">
            <a:latin typeface="Arial" pitchFamily="34" charset="0"/>
            <a:cs typeface="Arial" pitchFamily="34" charset="0"/>
          </a:endParaRPr>
        </a:p>
      </dgm:t>
    </dgm:pt>
    <dgm:pt modelId="{118B9B91-9804-4721-9BA7-0D1CB81373BB}" type="sibTrans" cxnId="{0AA97881-C959-452E-B21B-A41271EC1170}">
      <dgm:prSet/>
      <dgm:spPr/>
      <dgm:t>
        <a:bodyPr/>
        <a:lstStyle/>
        <a:p>
          <a:endParaRPr lang="en-AU" sz="1000">
            <a:latin typeface="Arial" pitchFamily="34" charset="0"/>
            <a:cs typeface="Arial" pitchFamily="34" charset="0"/>
          </a:endParaRPr>
        </a:p>
      </dgm:t>
    </dgm:pt>
    <dgm:pt modelId="{D4A8A1C3-0394-4128-BA77-1B2EE2282440}">
      <dgm:prSet phldrT="[Tex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577C8FC9-B5FE-44EF-8743-3FE369FDC442}" type="parTrans" cxnId="{DC8FFC82-4037-406A-A6E7-E099E44EF71E}">
      <dgm:prSet/>
      <dgm:spPr/>
      <dgm:t>
        <a:bodyPr/>
        <a:lstStyle/>
        <a:p>
          <a:endParaRPr lang="en-AU" sz="1000">
            <a:latin typeface="Arial" pitchFamily="34" charset="0"/>
            <a:cs typeface="Arial" pitchFamily="34" charset="0"/>
          </a:endParaRPr>
        </a:p>
      </dgm:t>
    </dgm:pt>
    <dgm:pt modelId="{B10DBD8E-63B7-4B49-86F3-3B6605D3D3DC}" type="sibTrans" cxnId="{DC8FFC82-4037-406A-A6E7-E099E44EF71E}">
      <dgm:prSet/>
      <dgm:spPr/>
      <dgm:t>
        <a:bodyPr/>
        <a:lstStyle/>
        <a:p>
          <a:endParaRPr lang="en-AU" sz="1000">
            <a:latin typeface="Arial" pitchFamily="34" charset="0"/>
            <a:cs typeface="Arial" pitchFamily="34" charset="0"/>
          </a:endParaRPr>
        </a:p>
      </dgm:t>
    </dgm:pt>
    <dgm:pt modelId="{C5DB794D-CA24-4289-84DA-EF2B6678144A}">
      <dgm:prSet custT="1">
        <dgm:style>
          <a:lnRef idx="3">
            <a:schemeClr val="lt1"/>
          </a:lnRef>
          <a:fillRef idx="1">
            <a:schemeClr val="accent2"/>
          </a:fillRef>
          <a:effectRef idx="1">
            <a:schemeClr val="accent2"/>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Fear of hurting others, being disloyal.</a:t>
          </a:r>
        </a:p>
      </dgm:t>
    </dgm:pt>
    <dgm:pt modelId="{E60ED4D2-6AE0-402C-9D21-17505B607EED}" type="parTrans" cxnId="{7719C677-C616-415A-BCD7-675B4B4BA53E}">
      <dgm:prSet/>
      <dgm:spPr/>
      <dgm:t>
        <a:bodyPr/>
        <a:lstStyle/>
        <a:p>
          <a:endParaRPr lang="en-AU" sz="1000">
            <a:latin typeface="Arial" pitchFamily="34" charset="0"/>
            <a:cs typeface="Arial" pitchFamily="34" charset="0"/>
          </a:endParaRPr>
        </a:p>
      </dgm:t>
    </dgm:pt>
    <dgm:pt modelId="{302F77CB-0436-4414-990A-B1002FFC91F4}" type="sibTrans" cxnId="{7719C677-C616-415A-BCD7-675B4B4BA53E}">
      <dgm:prSet/>
      <dgm:spPr/>
      <dgm:t>
        <a:bodyPr/>
        <a:lstStyle/>
        <a:p>
          <a:endParaRPr lang="en-AU" sz="1000">
            <a:latin typeface="Arial" pitchFamily="34" charset="0"/>
            <a:cs typeface="Arial" pitchFamily="34" charset="0"/>
          </a:endParaRPr>
        </a:p>
      </dgm:t>
    </dgm:pt>
    <dgm:pt modelId="{A89129A1-6C0C-4C16-B8F1-7FACBDE13A08}">
      <dgm:prSet custT="1">
        <dgm:style>
          <a:lnRef idx="3">
            <a:schemeClr val="lt1"/>
          </a:lnRef>
          <a:fillRef idx="1">
            <a:schemeClr val="accent2"/>
          </a:fillRef>
          <a:effectRef idx="1">
            <a:schemeClr val="accent2"/>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They will tend to commit only to strategies that they know and understand.</a:t>
          </a:r>
        </a:p>
      </dgm:t>
    </dgm:pt>
    <dgm:pt modelId="{97F291F3-05EA-4042-9170-69B600841645}" type="parTrans" cxnId="{C6C2C4DA-2E31-4E25-A11D-497AF3A123E8}">
      <dgm:prSet/>
      <dgm:spPr/>
      <dgm:t>
        <a:bodyPr/>
        <a:lstStyle/>
        <a:p>
          <a:endParaRPr lang="en-AU" sz="1000">
            <a:latin typeface="Arial" pitchFamily="34" charset="0"/>
            <a:cs typeface="Arial" pitchFamily="34" charset="0"/>
          </a:endParaRPr>
        </a:p>
      </dgm:t>
    </dgm:pt>
    <dgm:pt modelId="{F38ACE26-6000-475A-AD21-601FA9CE99B8}" type="sibTrans" cxnId="{C6C2C4DA-2E31-4E25-A11D-497AF3A123E8}">
      <dgm:prSet/>
      <dgm:spPr/>
      <dgm:t>
        <a:bodyPr/>
        <a:lstStyle/>
        <a:p>
          <a:endParaRPr lang="en-AU" sz="1000">
            <a:latin typeface="Arial" pitchFamily="34" charset="0"/>
            <a:cs typeface="Arial" pitchFamily="34" charset="0"/>
          </a:endParaRPr>
        </a:p>
      </dgm:t>
    </dgm:pt>
    <dgm:pt modelId="{E15A3269-A047-4497-8370-E62C8183E3D5}">
      <dgm:prSet phldrT="[Tex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DAC5CE5C-A888-4C38-9136-7D34B3E6EF41}" type="parTrans" cxnId="{C39F4402-0E5F-43BA-9422-2B0169BECE3C}">
      <dgm:prSet/>
      <dgm:spPr/>
      <dgm:t>
        <a:bodyPr/>
        <a:lstStyle/>
        <a:p>
          <a:endParaRPr lang="en-AU" sz="1000">
            <a:latin typeface="Arial" pitchFamily="34" charset="0"/>
            <a:cs typeface="Arial" pitchFamily="34" charset="0"/>
          </a:endParaRPr>
        </a:p>
      </dgm:t>
    </dgm:pt>
    <dgm:pt modelId="{B68C8637-0557-460D-864A-31FC4073EA85}" type="sibTrans" cxnId="{C39F4402-0E5F-43BA-9422-2B0169BECE3C}">
      <dgm:prSet/>
      <dgm:spPr/>
      <dgm:t>
        <a:bodyPr/>
        <a:lstStyle/>
        <a:p>
          <a:endParaRPr lang="en-AU" sz="1000">
            <a:latin typeface="Arial" pitchFamily="34" charset="0"/>
            <a:cs typeface="Arial" pitchFamily="34" charset="0"/>
          </a:endParaRPr>
        </a:p>
      </dgm:t>
    </dgm:pt>
    <dgm:pt modelId="{2F98C6B7-33BC-4D18-B7E1-FA68C9E36BDD}">
      <dgm:prSet custT="1">
        <dgm:style>
          <a:lnRef idx="3">
            <a:schemeClr val="lt1"/>
          </a:lnRef>
          <a:fillRef idx="1">
            <a:schemeClr val="accent2"/>
          </a:fillRef>
          <a:effectRef idx="1">
            <a:schemeClr val="accent2"/>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Conflict situations, unexpected changes, a lack of appreciation, rudeness and chaotic or unpredictable work settings.</a:t>
          </a:r>
        </a:p>
      </dgm:t>
    </dgm:pt>
    <dgm:pt modelId="{B5CBF306-3490-469A-9A43-C4E047567343}" type="parTrans" cxnId="{EEBDBC48-108A-4386-8AA5-992C3C42A7B8}">
      <dgm:prSet/>
      <dgm:spPr/>
      <dgm:t>
        <a:bodyPr/>
        <a:lstStyle/>
        <a:p>
          <a:endParaRPr lang="en-AU" sz="1000">
            <a:latin typeface="Arial" pitchFamily="34" charset="0"/>
            <a:cs typeface="Arial" pitchFamily="34" charset="0"/>
          </a:endParaRPr>
        </a:p>
      </dgm:t>
    </dgm:pt>
    <dgm:pt modelId="{E85C4ADE-0492-40C5-8C5D-B4DFC6A0B3F9}" type="sibTrans" cxnId="{EEBDBC48-108A-4386-8AA5-992C3C42A7B8}">
      <dgm:prSet/>
      <dgm:spPr/>
      <dgm:t>
        <a:bodyPr/>
        <a:lstStyle/>
        <a:p>
          <a:endParaRPr lang="en-AU" sz="1000">
            <a:latin typeface="Arial" pitchFamily="34" charset="0"/>
            <a:cs typeface="Arial" pitchFamily="34" charset="0"/>
          </a:endParaRPr>
        </a:p>
      </dgm:t>
    </dgm:pt>
    <dgm:pt modelId="{5CDFCE53-09C3-4FB7-A9EF-07E0FB118641}">
      <dgm:prSet phldrT="[Tex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E60FBF55-8E38-4044-8497-E721194029B3}" type="parTrans" cxnId="{0DB21D61-C988-45C3-88C8-A6BCE886D6F5}">
      <dgm:prSet/>
      <dgm:spPr/>
      <dgm:t>
        <a:bodyPr/>
        <a:lstStyle/>
        <a:p>
          <a:endParaRPr lang="en-AU" sz="1000">
            <a:latin typeface="Arial" pitchFamily="34" charset="0"/>
            <a:cs typeface="Arial" pitchFamily="34" charset="0"/>
          </a:endParaRPr>
        </a:p>
      </dgm:t>
    </dgm:pt>
    <dgm:pt modelId="{63B62F9C-B1E9-47A1-8C78-DE3169AC443A}" type="sibTrans" cxnId="{0DB21D61-C988-45C3-88C8-A6BCE886D6F5}">
      <dgm:prSet/>
      <dgm:spPr/>
      <dgm:t>
        <a:bodyPr/>
        <a:lstStyle/>
        <a:p>
          <a:endParaRPr lang="en-AU" sz="1000">
            <a:latin typeface="Arial" pitchFamily="34" charset="0"/>
            <a:cs typeface="Arial" pitchFamily="34" charset="0"/>
          </a:endParaRPr>
        </a:p>
      </dgm:t>
    </dgm:pt>
    <dgm:pt modelId="{D81F45E0-EAB0-49D1-A5E0-81CF0C651C7C}">
      <dgm:prSet custT="1">
        <dgm:style>
          <a:lnRef idx="3">
            <a:schemeClr val="lt1"/>
          </a:lnRef>
          <a:fillRef idx="1">
            <a:schemeClr val="accent2"/>
          </a:fillRef>
          <a:effectRef idx="1">
            <a:schemeClr val="accent2"/>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2084F6DA-2975-419D-A1CF-10BD70F460C1}" type="parTrans" cxnId="{D672FE73-EEAF-4765-9AC3-3B522EBE5141}">
      <dgm:prSet/>
      <dgm:spPr/>
      <dgm:t>
        <a:bodyPr/>
        <a:lstStyle/>
        <a:p>
          <a:endParaRPr lang="en-US"/>
        </a:p>
      </dgm:t>
    </dgm:pt>
    <dgm:pt modelId="{DFA86D36-B489-4559-A0A7-E6FF3CF2C575}" type="sibTrans" cxnId="{D672FE73-EEAF-4765-9AC3-3B522EBE5141}">
      <dgm:prSet/>
      <dgm:spPr/>
      <dgm:t>
        <a:bodyPr/>
        <a:lstStyle/>
        <a:p>
          <a:endParaRPr lang="en-US"/>
        </a:p>
      </dgm:t>
    </dgm:pt>
    <dgm:pt modelId="{309D5C24-5B81-40A2-9893-E8FABA294E91}" type="pres">
      <dgm:prSet presAssocID="{AC85EF5B-4B66-46BC-8A5F-1FB4FD92CAC8}" presName="linearFlow" presStyleCnt="0">
        <dgm:presLayoutVars>
          <dgm:dir/>
          <dgm:animLvl val="lvl"/>
          <dgm:resizeHandles/>
        </dgm:presLayoutVars>
      </dgm:prSet>
      <dgm:spPr/>
    </dgm:pt>
    <dgm:pt modelId="{AFBB49E0-6219-4AFD-BF73-417ACF612391}" type="pres">
      <dgm:prSet presAssocID="{E200E2A0-6D06-4536-9D33-2C383E01DA8A}" presName="compositeNode" presStyleCnt="0">
        <dgm:presLayoutVars>
          <dgm:bulletEnabled val="1"/>
        </dgm:presLayoutVars>
      </dgm:prSet>
      <dgm:spPr/>
    </dgm:pt>
    <dgm:pt modelId="{C03B4ADC-0657-4398-8C70-FA6A46CFA154}" type="pres">
      <dgm:prSet presAssocID="{E200E2A0-6D06-4536-9D33-2C383E01DA8A}" presName="image" presStyleLbl="fgImgPlace1" presStyleIdx="0" presStyleCnt="5"/>
      <dgm:spPr>
        <a:blipFill>
          <a:blip xmlns:r="http://schemas.openxmlformats.org/officeDocument/2006/relationships" r:embed="rId1" cstate="print"/>
          <a:srcRect/>
          <a:stretch>
            <a:fillRect l="-24000" r="-24000"/>
          </a:stretch>
        </a:blipFill>
      </dgm:spPr>
    </dgm:pt>
    <dgm:pt modelId="{C90ED4CC-3BAB-49DB-A4E6-F1A96E44C7A9}" type="pres">
      <dgm:prSet presAssocID="{E200E2A0-6D06-4536-9D33-2C383E01DA8A}" presName="childNode" presStyleLbl="node1" presStyleIdx="0" presStyleCnt="5" custScaleX="122766" custScaleY="104222" custLinFactNeighborX="11161" custLinFactNeighborY="2531">
        <dgm:presLayoutVars>
          <dgm:bulletEnabled val="1"/>
        </dgm:presLayoutVars>
      </dgm:prSet>
      <dgm:spPr/>
    </dgm:pt>
    <dgm:pt modelId="{F3FDEB87-B214-441B-BEB4-D800E1A1DF9F}" type="pres">
      <dgm:prSet presAssocID="{E200E2A0-6D06-4536-9D33-2C383E01DA8A}" presName="parentNode" presStyleLbl="revTx" presStyleIdx="0" presStyleCnt="5" custLinFactNeighborX="-19908" custLinFactNeighborY="1920">
        <dgm:presLayoutVars>
          <dgm:chMax val="0"/>
          <dgm:bulletEnabled val="1"/>
        </dgm:presLayoutVars>
      </dgm:prSet>
      <dgm:spPr/>
    </dgm:pt>
    <dgm:pt modelId="{34530EA4-F4E7-44EA-A7E6-4AD294ADFD3F}" type="pres">
      <dgm:prSet presAssocID="{5719CDBA-71D2-4DAE-9EBA-B61470E4A7A1}" presName="sibTrans" presStyleCnt="0"/>
      <dgm:spPr/>
    </dgm:pt>
    <dgm:pt modelId="{57D7D560-98CE-49CC-B790-9CA98E6E3640}" type="pres">
      <dgm:prSet presAssocID="{6E4AE6E5-E253-45EE-B0C9-E9058937E2E4}" presName="compositeNode" presStyleCnt="0">
        <dgm:presLayoutVars>
          <dgm:bulletEnabled val="1"/>
        </dgm:presLayoutVars>
      </dgm:prSet>
      <dgm:spPr/>
    </dgm:pt>
    <dgm:pt modelId="{8FA5F60D-41F4-4EB7-BD1D-B3AF16F41315}" type="pres">
      <dgm:prSet presAssocID="{6E4AE6E5-E253-45EE-B0C9-E9058937E2E4}" presName="image" presStyleLbl="fgImgPlace1" presStyleIdx="1" presStyleCnt="5"/>
      <dgm:spPr>
        <a:blipFill>
          <a:blip xmlns:r="http://schemas.openxmlformats.org/officeDocument/2006/relationships" r:embed="rId2" cstate="print"/>
          <a:srcRect/>
          <a:stretch>
            <a:fillRect l="-25000" r="-25000"/>
          </a:stretch>
        </a:blipFill>
      </dgm:spPr>
    </dgm:pt>
    <dgm:pt modelId="{F8268064-AA66-439C-8713-589A866DFD88}" type="pres">
      <dgm:prSet presAssocID="{6E4AE6E5-E253-45EE-B0C9-E9058937E2E4}" presName="childNode" presStyleLbl="node1" presStyleIdx="1" presStyleCnt="5" custScaleX="119317" custScaleY="104222" custLinFactNeighborX="11161" custLinFactNeighborY="2531">
        <dgm:presLayoutVars>
          <dgm:bulletEnabled val="1"/>
        </dgm:presLayoutVars>
      </dgm:prSet>
      <dgm:spPr/>
    </dgm:pt>
    <dgm:pt modelId="{ADE0E4E9-E745-4023-BDE4-8B29493E9559}" type="pres">
      <dgm:prSet presAssocID="{6E4AE6E5-E253-45EE-B0C9-E9058937E2E4}" presName="parentNode" presStyleLbl="revTx" presStyleIdx="1" presStyleCnt="5" custLinFactNeighborX="13800">
        <dgm:presLayoutVars>
          <dgm:chMax val="0"/>
          <dgm:bulletEnabled val="1"/>
        </dgm:presLayoutVars>
      </dgm:prSet>
      <dgm:spPr/>
    </dgm:pt>
    <dgm:pt modelId="{1954A825-FED0-4C9A-A02C-4CC506886D88}" type="pres">
      <dgm:prSet presAssocID="{39E1A7B3-563B-4D6E-B0BB-85A47E211146}" presName="sibTrans" presStyleCnt="0"/>
      <dgm:spPr/>
    </dgm:pt>
    <dgm:pt modelId="{5F1FD525-F64E-414C-8016-84A79570EBAA}" type="pres">
      <dgm:prSet presAssocID="{6075D4A5-61D0-4C11-B791-8FBD115116F3}" presName="compositeNode" presStyleCnt="0">
        <dgm:presLayoutVars>
          <dgm:bulletEnabled val="1"/>
        </dgm:presLayoutVars>
      </dgm:prSet>
      <dgm:spPr/>
    </dgm:pt>
    <dgm:pt modelId="{19D6070F-1D77-4D84-8199-22BD605BC38D}" type="pres">
      <dgm:prSet presAssocID="{6075D4A5-61D0-4C11-B791-8FBD115116F3}" presName="image" presStyleLbl="fgImgPlace1" presStyleIdx="2" presStyleCnt="5" custLinFactNeighborX="-8505"/>
      <dgm:spPr>
        <a:blipFill>
          <a:blip xmlns:r="http://schemas.openxmlformats.org/officeDocument/2006/relationships" r:embed="rId3" cstate="print"/>
          <a:srcRect/>
          <a:stretch>
            <a:fillRect t="-13000" b="-13000"/>
          </a:stretch>
        </a:blipFill>
      </dgm:spPr>
    </dgm:pt>
    <dgm:pt modelId="{1E4604A0-064B-43A9-97D4-917E6D011DE8}" type="pres">
      <dgm:prSet presAssocID="{6075D4A5-61D0-4C11-B791-8FBD115116F3}" presName="childNode" presStyleLbl="node1" presStyleIdx="2" presStyleCnt="5" custScaleX="123312" custScaleY="104222" custLinFactNeighborX="5532" custLinFactNeighborY="2801">
        <dgm:presLayoutVars>
          <dgm:bulletEnabled val="1"/>
        </dgm:presLayoutVars>
      </dgm:prSet>
      <dgm:spPr/>
    </dgm:pt>
    <dgm:pt modelId="{BC55F826-777D-417C-9CE3-C0518F637579}" type="pres">
      <dgm:prSet presAssocID="{6075D4A5-61D0-4C11-B791-8FBD115116F3}" presName="parentNode" presStyleLbl="revTx" presStyleIdx="2" presStyleCnt="5" custLinFactNeighborX="-17009">
        <dgm:presLayoutVars>
          <dgm:chMax val="0"/>
          <dgm:bulletEnabled val="1"/>
        </dgm:presLayoutVars>
      </dgm:prSet>
      <dgm:spPr/>
    </dgm:pt>
    <dgm:pt modelId="{4F0FAD96-E6D8-4FB4-9629-20665FB750F5}" type="pres">
      <dgm:prSet presAssocID="{F823E7CA-99C4-4733-9FD7-77E55AAD3911}" presName="sibTrans" presStyleCnt="0"/>
      <dgm:spPr/>
    </dgm:pt>
    <dgm:pt modelId="{284B0AD4-A6F4-47C2-A8D4-888AF94E63E1}" type="pres">
      <dgm:prSet presAssocID="{85AD3560-BE9A-4D83-9F0F-1F970B46FE55}" presName="compositeNode" presStyleCnt="0">
        <dgm:presLayoutVars>
          <dgm:bulletEnabled val="1"/>
        </dgm:presLayoutVars>
      </dgm:prSet>
      <dgm:spPr/>
    </dgm:pt>
    <dgm:pt modelId="{1DD24950-7C4A-457D-8810-A68074C32A0C}" type="pres">
      <dgm:prSet presAssocID="{85AD3560-BE9A-4D83-9F0F-1F970B46FE55}" presName="image" presStyleLbl="fgImgPlace1" presStyleIdx="3" presStyleCnt="5"/>
      <dgm:spPr>
        <a:blipFill>
          <a:blip xmlns:r="http://schemas.openxmlformats.org/officeDocument/2006/relationships" r:embed="rId4"/>
          <a:srcRect/>
          <a:stretch>
            <a:fillRect t="-20000" b="-20000"/>
          </a:stretch>
        </a:blipFill>
      </dgm:spPr>
    </dgm:pt>
    <dgm:pt modelId="{7B43C0C7-D925-43E0-B4B5-0E10A5A7FA51}" type="pres">
      <dgm:prSet presAssocID="{85AD3560-BE9A-4D83-9F0F-1F970B46FE55}" presName="childNode" presStyleLbl="node1" presStyleIdx="3" presStyleCnt="5" custScaleX="123508" custScaleY="104222" custLinFactNeighborX="11137" custLinFactNeighborY="2531">
        <dgm:presLayoutVars>
          <dgm:bulletEnabled val="1"/>
        </dgm:presLayoutVars>
      </dgm:prSet>
      <dgm:spPr/>
    </dgm:pt>
    <dgm:pt modelId="{9D4EBD52-638B-4BF9-9263-B64D7A171334}" type="pres">
      <dgm:prSet presAssocID="{85AD3560-BE9A-4D83-9F0F-1F970B46FE55}" presName="parentNode" presStyleLbl="revTx" presStyleIdx="3" presStyleCnt="5">
        <dgm:presLayoutVars>
          <dgm:chMax val="0"/>
          <dgm:bulletEnabled val="1"/>
        </dgm:presLayoutVars>
      </dgm:prSet>
      <dgm:spPr/>
    </dgm:pt>
    <dgm:pt modelId="{0F7C75D5-B3BB-4117-9D35-FCBEBF0D68A9}" type="pres">
      <dgm:prSet presAssocID="{55F4CAD1-6AF0-45B9-A809-CAC6A0C0668C}" presName="sibTrans" presStyleCnt="0"/>
      <dgm:spPr/>
    </dgm:pt>
    <dgm:pt modelId="{63F936B4-C381-4434-B460-4157086CD146}" type="pres">
      <dgm:prSet presAssocID="{4E14B0C8-4495-489D-9B08-543DB6BF4975}" presName="compositeNode" presStyleCnt="0">
        <dgm:presLayoutVars>
          <dgm:bulletEnabled val="1"/>
        </dgm:presLayoutVars>
      </dgm:prSet>
      <dgm:spPr/>
    </dgm:pt>
    <dgm:pt modelId="{FDB8B3ED-BB25-4472-8199-6179507849A6}" type="pres">
      <dgm:prSet presAssocID="{4E14B0C8-4495-489D-9B08-543DB6BF4975}" presName="image" presStyleLbl="fgImgPlace1" presStyleIdx="4" presStyleCnt="5"/>
      <dgm:spPr>
        <a:blipFill>
          <a:blip xmlns:r="http://schemas.openxmlformats.org/officeDocument/2006/relationships" r:embed="rId5"/>
          <a:srcRect/>
          <a:stretch>
            <a:fillRect t="-26000" b="-26000"/>
          </a:stretch>
        </a:blipFill>
      </dgm:spPr>
    </dgm:pt>
    <dgm:pt modelId="{FA1322A6-A128-4CF1-9145-DCB7681116DF}" type="pres">
      <dgm:prSet presAssocID="{4E14B0C8-4495-489D-9B08-543DB6BF4975}" presName="childNode" presStyleLbl="node1" presStyleIdx="4" presStyleCnt="5" custScaleX="118361" custScaleY="104222" custLinFactNeighborX="5939" custLinFactNeighborY="2531">
        <dgm:presLayoutVars>
          <dgm:bulletEnabled val="1"/>
        </dgm:presLayoutVars>
      </dgm:prSet>
      <dgm:spPr/>
    </dgm:pt>
    <dgm:pt modelId="{D9F9AA28-F6B6-4C4D-8EE9-2056D8AC642E}" type="pres">
      <dgm:prSet presAssocID="{4E14B0C8-4495-489D-9B08-543DB6BF4975}" presName="parentNode" presStyleLbl="revTx" presStyleIdx="4" presStyleCnt="5" custLinFactNeighborX="-11485">
        <dgm:presLayoutVars>
          <dgm:chMax val="0"/>
          <dgm:bulletEnabled val="1"/>
        </dgm:presLayoutVars>
      </dgm:prSet>
      <dgm:spPr/>
    </dgm:pt>
  </dgm:ptLst>
  <dgm:cxnLst>
    <dgm:cxn modelId="{26322D01-EAC2-43B5-9B62-6FC13BCAD48A}" srcId="{AC85EF5B-4B66-46BC-8A5F-1FB4FD92CAC8}" destId="{E200E2A0-6D06-4536-9D33-2C383E01DA8A}" srcOrd="0" destOrd="0" parTransId="{D8F41440-CBD6-496D-A921-08A9E2762652}" sibTransId="{5719CDBA-71D2-4DAE-9EBA-B61470E4A7A1}"/>
    <dgm:cxn modelId="{703E2202-7612-425C-B87F-702FDB48FB2F}" type="presOf" srcId="{6EC81CD3-6909-42E8-97E5-3BFBD2E31E3C}" destId="{F8268064-AA66-439C-8713-589A866DFD88}" srcOrd="0" destOrd="2" presId="urn:microsoft.com/office/officeart/2005/8/layout/hList2#18"/>
    <dgm:cxn modelId="{C39F4402-0E5F-43BA-9422-2B0169BECE3C}" srcId="{85AD3560-BE9A-4D83-9F0F-1F970B46FE55}" destId="{E15A3269-A047-4497-8370-E62C8183E3D5}" srcOrd="1" destOrd="0" parTransId="{DAC5CE5C-A888-4C38-9136-7D34B3E6EF41}" sibTransId="{B68C8637-0557-460D-864A-31FC4073EA85}"/>
    <dgm:cxn modelId="{DC00AA03-20F2-4309-BEB8-7918499146C6}" srcId="{6E4AE6E5-E253-45EE-B0C9-E9058937E2E4}" destId="{C87FE2EE-D8FA-48B8-9FCC-5DC886A0A51C}" srcOrd="0" destOrd="0" parTransId="{0C3225C7-B548-4D27-9D32-F8B40B674071}" sibTransId="{D76F7CA3-E225-486F-9D57-011693D202F4}"/>
    <dgm:cxn modelId="{83DEB605-83A5-4AFA-9F02-ABA96B543708}" type="presOf" srcId="{6E341267-5FB0-4020-9EA1-0D909FE0DB13}" destId="{C90ED4CC-3BAB-49DB-A4E6-F1A96E44C7A9}" srcOrd="0" destOrd="1" presId="urn:microsoft.com/office/officeart/2005/8/layout/hList2#18"/>
    <dgm:cxn modelId="{63FD9506-DFC0-4DAD-A481-64EE7FC2A6ED}" type="presOf" srcId="{5CDFCE53-09C3-4FB7-A9EF-07E0FB118641}" destId="{FA1322A6-A128-4CF1-9145-DCB7681116DF}" srcOrd="0" destOrd="1" presId="urn:microsoft.com/office/officeart/2005/8/layout/hList2#18"/>
    <dgm:cxn modelId="{4BF93D0B-F4EF-4DF6-A141-9E3F9A6EFE10}" srcId="{AC85EF5B-4B66-46BC-8A5F-1FB4FD92CAC8}" destId="{6075D4A5-61D0-4C11-B791-8FBD115116F3}" srcOrd="2" destOrd="0" parTransId="{D61DE13C-A196-43D0-A50A-35E8E9739183}" sibTransId="{F823E7CA-99C4-4733-9FD7-77E55AAD3911}"/>
    <dgm:cxn modelId="{B25CA711-5F9A-47FF-8E2E-58B3D713A34B}" type="presOf" srcId="{6075D4A5-61D0-4C11-B791-8FBD115116F3}" destId="{BC55F826-777D-417C-9CE3-C0518F637579}" srcOrd="0" destOrd="0" presId="urn:microsoft.com/office/officeart/2005/8/layout/hList2#18"/>
    <dgm:cxn modelId="{D4B7881C-C19B-45BF-BD01-7CFA3491B76E}" type="presOf" srcId="{D4A8A1C3-0394-4128-BA77-1B2EE2282440}" destId="{F8268064-AA66-439C-8713-589A866DFD88}" srcOrd="0" destOrd="1" presId="urn:microsoft.com/office/officeart/2005/8/layout/hList2#18"/>
    <dgm:cxn modelId="{B3D99C1F-D8BE-4062-B1C0-47F1EA4896C2}" type="presOf" srcId="{967AFF1B-54F0-4690-A0CC-3C780C1CB2CE}" destId="{1E4604A0-064B-43A9-97D4-917E6D011DE8}" srcOrd="0" destOrd="0" presId="urn:microsoft.com/office/officeart/2005/8/layout/hList2#18"/>
    <dgm:cxn modelId="{75713723-A141-4C91-959F-2027012B0F6E}" type="presOf" srcId="{8B152BBF-666A-472D-BEE9-2CD4F579DEC3}" destId="{FA1322A6-A128-4CF1-9145-DCB7681116DF}" srcOrd="0" destOrd="0" presId="urn:microsoft.com/office/officeart/2005/8/layout/hList2#18"/>
    <dgm:cxn modelId="{79D38224-6E04-4409-86AD-586540111DA5}" type="presOf" srcId="{AC85EF5B-4B66-46BC-8A5F-1FB4FD92CAC8}" destId="{309D5C24-5B81-40A2-9893-E8FABA294E91}" srcOrd="0" destOrd="0" presId="urn:microsoft.com/office/officeart/2005/8/layout/hList2#18"/>
    <dgm:cxn modelId="{92A3723A-28A1-462A-BF20-5AF4B91A1620}" srcId="{E200E2A0-6D06-4536-9D33-2C383E01DA8A}" destId="{D0E52161-BB54-4D1C-8754-98B2472F4DAA}" srcOrd="0" destOrd="0" parTransId="{AC5E27F8-A17D-4E8B-BC17-E4B6482A0B0C}" sibTransId="{5E67E9A7-37E2-4562-8739-22B30874F36D}"/>
    <dgm:cxn modelId="{8E987D60-C620-4527-9670-5C20BE6F8EB5}" type="presOf" srcId="{A89129A1-6C0C-4C16-B8F1-7FACBDE13A08}" destId="{7B43C0C7-D925-43E0-B4B5-0E10A5A7FA51}" srcOrd="0" destOrd="2" presId="urn:microsoft.com/office/officeart/2005/8/layout/hList2#18"/>
    <dgm:cxn modelId="{0DB21D61-C988-45C3-88C8-A6BCE886D6F5}" srcId="{4E14B0C8-4495-489D-9B08-543DB6BF4975}" destId="{5CDFCE53-09C3-4FB7-A9EF-07E0FB118641}" srcOrd="1" destOrd="0" parTransId="{E60FBF55-8E38-4044-8497-E721194029B3}" sibTransId="{63B62F9C-B1E9-47A1-8C78-DE3169AC443A}"/>
    <dgm:cxn modelId="{06FE9546-A42E-4427-9403-D6E4042289DD}" type="presOf" srcId="{85AD3560-BE9A-4D83-9F0F-1F970B46FE55}" destId="{9D4EBD52-638B-4BF9-9263-B64D7A171334}" srcOrd="0" destOrd="0" presId="urn:microsoft.com/office/officeart/2005/8/layout/hList2#18"/>
    <dgm:cxn modelId="{EEBDBC48-108A-4386-8AA5-992C3C42A7B8}" srcId="{4E14B0C8-4495-489D-9B08-543DB6BF4975}" destId="{2F98C6B7-33BC-4D18-B7E1-FA68C9E36BDD}" srcOrd="2" destOrd="0" parTransId="{B5CBF306-3490-469A-9A43-C4E047567343}" sibTransId="{E85C4ADE-0492-40C5-8C5D-B4DFC6A0B3F9}"/>
    <dgm:cxn modelId="{A028D76C-EE36-4B0E-9400-F602BAEE0385}" type="presOf" srcId="{6E4AE6E5-E253-45EE-B0C9-E9058937E2E4}" destId="{ADE0E4E9-E745-4023-BDE4-8B29493E9559}" srcOrd="0" destOrd="0" presId="urn:microsoft.com/office/officeart/2005/8/layout/hList2#18"/>
    <dgm:cxn modelId="{D778716E-FD89-4562-92C6-A44884D8A45C}" type="presOf" srcId="{C87FE2EE-D8FA-48B8-9FCC-5DC886A0A51C}" destId="{F8268064-AA66-439C-8713-589A866DFD88}" srcOrd="0" destOrd="0" presId="urn:microsoft.com/office/officeart/2005/8/layout/hList2#18"/>
    <dgm:cxn modelId="{FD72EB73-8032-4D27-846A-180079DFC26A}" type="presOf" srcId="{2F98C6B7-33BC-4D18-B7E1-FA68C9E36BDD}" destId="{FA1322A6-A128-4CF1-9145-DCB7681116DF}" srcOrd="0" destOrd="2" presId="urn:microsoft.com/office/officeart/2005/8/layout/hList2#18"/>
    <dgm:cxn modelId="{D672FE73-EEAF-4765-9AC3-3B522EBE5141}" srcId="{6075D4A5-61D0-4C11-B791-8FBD115116F3}" destId="{D81F45E0-EAB0-49D1-A5E0-81CF0C651C7C}" srcOrd="1" destOrd="0" parTransId="{2084F6DA-2975-419D-A1CF-10BD70F460C1}" sibTransId="{DFA86D36-B489-4559-A0A7-E6FF3CF2C575}"/>
    <dgm:cxn modelId="{A4F25F54-85C0-419B-8D3B-1C32B3BFDE73}" type="presOf" srcId="{C5DB794D-CA24-4289-84DA-EF2B6678144A}" destId="{1E4604A0-064B-43A9-97D4-917E6D011DE8}" srcOrd="0" destOrd="2" presId="urn:microsoft.com/office/officeart/2005/8/layout/hList2#18"/>
    <dgm:cxn modelId="{7719C677-C616-415A-BCD7-675B4B4BA53E}" srcId="{6075D4A5-61D0-4C11-B791-8FBD115116F3}" destId="{C5DB794D-CA24-4289-84DA-EF2B6678144A}" srcOrd="2" destOrd="0" parTransId="{E60ED4D2-6AE0-402C-9D21-17505B607EED}" sibTransId="{302F77CB-0436-4414-990A-B1002FFC91F4}"/>
    <dgm:cxn modelId="{166A0981-076E-4C5D-8754-C64518100158}" srcId="{85AD3560-BE9A-4D83-9F0F-1F970B46FE55}" destId="{422159EE-DDF3-4A00-9565-D6F85565DE4D}" srcOrd="0" destOrd="0" parTransId="{97E46E7C-8D55-4D95-8E74-49F07824F080}" sibTransId="{2A1CBBDA-C139-4C4D-9AD7-954B95519FEA}"/>
    <dgm:cxn modelId="{0AA97881-C959-452E-B21B-A41271EC1170}" srcId="{6E4AE6E5-E253-45EE-B0C9-E9058937E2E4}" destId="{6EC81CD3-6909-42E8-97E5-3BFBD2E31E3C}" srcOrd="2" destOrd="0" parTransId="{B0AD92A7-DC80-48DB-B815-52B291A45215}" sibTransId="{118B9B91-9804-4721-9BA7-0D1CB81373BB}"/>
    <dgm:cxn modelId="{DC8FFC82-4037-406A-A6E7-E099E44EF71E}" srcId="{6E4AE6E5-E253-45EE-B0C9-E9058937E2E4}" destId="{D4A8A1C3-0394-4128-BA77-1B2EE2282440}" srcOrd="1" destOrd="0" parTransId="{577C8FC9-B5FE-44EF-8743-3FE369FDC442}" sibTransId="{B10DBD8E-63B7-4B49-86F3-3B6605D3D3DC}"/>
    <dgm:cxn modelId="{5CCBE491-F9D6-488E-802E-9E71B0441D05}" srcId="{AC85EF5B-4B66-46BC-8A5F-1FB4FD92CAC8}" destId="{4E14B0C8-4495-489D-9B08-543DB6BF4975}" srcOrd="4" destOrd="0" parTransId="{12655D8A-3508-4FB2-9013-51B0C29E7868}" sibTransId="{890CB3C6-02ED-44B9-B99E-D71461A94281}"/>
    <dgm:cxn modelId="{4A65119A-1547-46CF-B545-171D11FAAA25}" type="presOf" srcId="{E15A3269-A047-4497-8370-E62C8183E3D5}" destId="{7B43C0C7-D925-43E0-B4B5-0E10A5A7FA51}" srcOrd="0" destOrd="1" presId="urn:microsoft.com/office/officeart/2005/8/layout/hList2#18"/>
    <dgm:cxn modelId="{FD839FAD-1172-421B-80EC-B3BED138F438}" type="presOf" srcId="{422159EE-DDF3-4A00-9565-D6F85565DE4D}" destId="{7B43C0C7-D925-43E0-B4B5-0E10A5A7FA51}" srcOrd="0" destOrd="0" presId="urn:microsoft.com/office/officeart/2005/8/layout/hList2#18"/>
    <dgm:cxn modelId="{C48721B9-89CC-4982-A97A-AE9A97FC1B56}" type="presOf" srcId="{67387F2C-A872-4C8B-837D-91DACA1C0E96}" destId="{C90ED4CC-3BAB-49DB-A4E6-F1A96E44C7A9}" srcOrd="0" destOrd="2" presId="urn:microsoft.com/office/officeart/2005/8/layout/hList2#18"/>
    <dgm:cxn modelId="{4F6424C2-86E5-49AA-AE14-50B890AB283E}" type="presOf" srcId="{E200E2A0-6D06-4536-9D33-2C383E01DA8A}" destId="{F3FDEB87-B214-441B-BEB4-D800E1A1DF9F}" srcOrd="0" destOrd="0" presId="urn:microsoft.com/office/officeart/2005/8/layout/hList2#18"/>
    <dgm:cxn modelId="{4046AAC7-C8F1-4BD7-94EB-25A0222D786F}" type="presOf" srcId="{D81F45E0-EAB0-49D1-A5E0-81CF0C651C7C}" destId="{1E4604A0-064B-43A9-97D4-917E6D011DE8}" srcOrd="0" destOrd="1" presId="urn:microsoft.com/office/officeart/2005/8/layout/hList2#18"/>
    <dgm:cxn modelId="{EB2AEFD2-B1F1-42E1-86F1-407192534D8E}" srcId="{AC85EF5B-4B66-46BC-8A5F-1FB4FD92CAC8}" destId="{6E4AE6E5-E253-45EE-B0C9-E9058937E2E4}" srcOrd="1" destOrd="0" parTransId="{995AA064-BEE0-4392-A3C6-27A15DEBD74B}" sibTransId="{39E1A7B3-563B-4D6E-B0BB-85A47E211146}"/>
    <dgm:cxn modelId="{786EA8D5-6DE0-4512-A1EA-6BDCC175AF06}" type="presOf" srcId="{4E14B0C8-4495-489D-9B08-543DB6BF4975}" destId="{D9F9AA28-F6B6-4C4D-8EE9-2056D8AC642E}" srcOrd="0" destOrd="0" presId="urn:microsoft.com/office/officeart/2005/8/layout/hList2#18"/>
    <dgm:cxn modelId="{C6C2C4DA-2E31-4E25-A11D-497AF3A123E8}" srcId="{85AD3560-BE9A-4D83-9F0F-1F970B46FE55}" destId="{A89129A1-6C0C-4C16-B8F1-7FACBDE13A08}" srcOrd="2" destOrd="0" parTransId="{97F291F3-05EA-4042-9170-69B600841645}" sibTransId="{F38ACE26-6000-475A-AD21-601FA9CE99B8}"/>
    <dgm:cxn modelId="{045221DE-80C6-434A-B30F-93109015E091}" srcId="{4E14B0C8-4495-489D-9B08-543DB6BF4975}" destId="{8B152BBF-666A-472D-BEE9-2CD4F579DEC3}" srcOrd="0" destOrd="0" parTransId="{FAEC871F-60FE-4B48-9DFC-A31692F6579B}" sibTransId="{C48B2C50-1959-408B-89FE-CAB359E0A720}"/>
    <dgm:cxn modelId="{0C8B9BE7-206E-4A4E-A0B0-665C3450C466}" type="presOf" srcId="{D0E52161-BB54-4D1C-8754-98B2472F4DAA}" destId="{C90ED4CC-3BAB-49DB-A4E6-F1A96E44C7A9}" srcOrd="0" destOrd="0" presId="urn:microsoft.com/office/officeart/2005/8/layout/hList2#18"/>
    <dgm:cxn modelId="{3D2A87E9-EDAB-4E8E-BB05-4B731F26B1BB}" srcId="{E200E2A0-6D06-4536-9D33-2C383E01DA8A}" destId="{67387F2C-A872-4C8B-837D-91DACA1C0E96}" srcOrd="2" destOrd="0" parTransId="{923AB59B-9164-40D0-B267-0667B5009A9B}" sibTransId="{E9241E99-0822-4D2E-85D9-8F86B9822698}"/>
    <dgm:cxn modelId="{0F391DF7-32A6-4581-ABC6-77BC9B49FD7E}" srcId="{E200E2A0-6D06-4536-9D33-2C383E01DA8A}" destId="{6E341267-5FB0-4020-9EA1-0D909FE0DB13}" srcOrd="1" destOrd="0" parTransId="{DCD988EE-D899-402A-946B-7F3ECA1C9F06}" sibTransId="{52D340DC-46C8-492B-834D-C86D29FA1CB2}"/>
    <dgm:cxn modelId="{80A03AF8-666E-4FEB-8491-E31F23E88CFA}" srcId="{AC85EF5B-4B66-46BC-8A5F-1FB4FD92CAC8}" destId="{85AD3560-BE9A-4D83-9F0F-1F970B46FE55}" srcOrd="3" destOrd="0" parTransId="{DCA303C1-EE2A-48FD-AC63-D166AF39FD92}" sibTransId="{55F4CAD1-6AF0-45B9-A809-CAC6A0C0668C}"/>
    <dgm:cxn modelId="{D5021AFD-3C60-4DB1-85C2-A7FD381ECB5C}" srcId="{6075D4A5-61D0-4C11-B791-8FBD115116F3}" destId="{967AFF1B-54F0-4690-A0CC-3C780C1CB2CE}" srcOrd="0" destOrd="0" parTransId="{AC59BE6F-B83E-4DA7-8FA2-5DBE07C763DA}" sibTransId="{D6910863-C6FC-46F5-992D-3E33C49307EB}"/>
    <dgm:cxn modelId="{D9C6C7E5-8345-4050-B4A2-E1DD0DB2A2E8}" type="presParOf" srcId="{309D5C24-5B81-40A2-9893-E8FABA294E91}" destId="{AFBB49E0-6219-4AFD-BF73-417ACF612391}" srcOrd="0" destOrd="0" presId="urn:microsoft.com/office/officeart/2005/8/layout/hList2#18"/>
    <dgm:cxn modelId="{683789D2-CE21-442E-A763-454FE07001CF}" type="presParOf" srcId="{AFBB49E0-6219-4AFD-BF73-417ACF612391}" destId="{C03B4ADC-0657-4398-8C70-FA6A46CFA154}" srcOrd="0" destOrd="0" presId="urn:microsoft.com/office/officeart/2005/8/layout/hList2#18"/>
    <dgm:cxn modelId="{0AB5156F-7AF5-403C-816A-515166A33163}" type="presParOf" srcId="{AFBB49E0-6219-4AFD-BF73-417ACF612391}" destId="{C90ED4CC-3BAB-49DB-A4E6-F1A96E44C7A9}" srcOrd="1" destOrd="0" presId="urn:microsoft.com/office/officeart/2005/8/layout/hList2#18"/>
    <dgm:cxn modelId="{9CCFAF34-C9B3-4187-98CD-9D151EA8A211}" type="presParOf" srcId="{AFBB49E0-6219-4AFD-BF73-417ACF612391}" destId="{F3FDEB87-B214-441B-BEB4-D800E1A1DF9F}" srcOrd="2" destOrd="0" presId="urn:microsoft.com/office/officeart/2005/8/layout/hList2#18"/>
    <dgm:cxn modelId="{71BFA319-ED79-4821-938C-0232E1AEFC04}" type="presParOf" srcId="{309D5C24-5B81-40A2-9893-E8FABA294E91}" destId="{34530EA4-F4E7-44EA-A7E6-4AD294ADFD3F}" srcOrd="1" destOrd="0" presId="urn:microsoft.com/office/officeart/2005/8/layout/hList2#18"/>
    <dgm:cxn modelId="{010D554D-6DC2-4198-89D1-A454A44BF34B}" type="presParOf" srcId="{309D5C24-5B81-40A2-9893-E8FABA294E91}" destId="{57D7D560-98CE-49CC-B790-9CA98E6E3640}" srcOrd="2" destOrd="0" presId="urn:microsoft.com/office/officeart/2005/8/layout/hList2#18"/>
    <dgm:cxn modelId="{3FEDA071-C912-4CB2-BFD3-E1A4F0F9E648}" type="presParOf" srcId="{57D7D560-98CE-49CC-B790-9CA98E6E3640}" destId="{8FA5F60D-41F4-4EB7-BD1D-B3AF16F41315}" srcOrd="0" destOrd="0" presId="urn:microsoft.com/office/officeart/2005/8/layout/hList2#18"/>
    <dgm:cxn modelId="{0156B84D-1564-491F-8716-B3AE140F854D}" type="presParOf" srcId="{57D7D560-98CE-49CC-B790-9CA98E6E3640}" destId="{F8268064-AA66-439C-8713-589A866DFD88}" srcOrd="1" destOrd="0" presId="urn:microsoft.com/office/officeart/2005/8/layout/hList2#18"/>
    <dgm:cxn modelId="{665D87DF-F08B-4CE4-BE04-EFDB5ABA2998}" type="presParOf" srcId="{57D7D560-98CE-49CC-B790-9CA98E6E3640}" destId="{ADE0E4E9-E745-4023-BDE4-8B29493E9559}" srcOrd="2" destOrd="0" presId="urn:microsoft.com/office/officeart/2005/8/layout/hList2#18"/>
    <dgm:cxn modelId="{6EC50DA3-C3D5-41C0-9F7D-31EF5B44BB9D}" type="presParOf" srcId="{309D5C24-5B81-40A2-9893-E8FABA294E91}" destId="{1954A825-FED0-4C9A-A02C-4CC506886D88}" srcOrd="3" destOrd="0" presId="urn:microsoft.com/office/officeart/2005/8/layout/hList2#18"/>
    <dgm:cxn modelId="{7B8205A9-80E3-43DC-84C0-C8B792BC7F0D}" type="presParOf" srcId="{309D5C24-5B81-40A2-9893-E8FABA294E91}" destId="{5F1FD525-F64E-414C-8016-84A79570EBAA}" srcOrd="4" destOrd="0" presId="urn:microsoft.com/office/officeart/2005/8/layout/hList2#18"/>
    <dgm:cxn modelId="{1D287950-1CE9-43A5-930E-BB8E39D375C6}" type="presParOf" srcId="{5F1FD525-F64E-414C-8016-84A79570EBAA}" destId="{19D6070F-1D77-4D84-8199-22BD605BC38D}" srcOrd="0" destOrd="0" presId="urn:microsoft.com/office/officeart/2005/8/layout/hList2#18"/>
    <dgm:cxn modelId="{B48B981A-989D-468D-935C-CA9732FBFE34}" type="presParOf" srcId="{5F1FD525-F64E-414C-8016-84A79570EBAA}" destId="{1E4604A0-064B-43A9-97D4-917E6D011DE8}" srcOrd="1" destOrd="0" presId="urn:microsoft.com/office/officeart/2005/8/layout/hList2#18"/>
    <dgm:cxn modelId="{5835BCA3-D637-49E9-9D99-954B494A3C2C}" type="presParOf" srcId="{5F1FD525-F64E-414C-8016-84A79570EBAA}" destId="{BC55F826-777D-417C-9CE3-C0518F637579}" srcOrd="2" destOrd="0" presId="urn:microsoft.com/office/officeart/2005/8/layout/hList2#18"/>
    <dgm:cxn modelId="{BC2A29EF-CAF3-4023-A248-1768A5D01060}" type="presParOf" srcId="{309D5C24-5B81-40A2-9893-E8FABA294E91}" destId="{4F0FAD96-E6D8-4FB4-9629-20665FB750F5}" srcOrd="5" destOrd="0" presId="urn:microsoft.com/office/officeart/2005/8/layout/hList2#18"/>
    <dgm:cxn modelId="{71CE1BB3-0390-428D-96F5-FFC87F31CE02}" type="presParOf" srcId="{309D5C24-5B81-40A2-9893-E8FABA294E91}" destId="{284B0AD4-A6F4-47C2-A8D4-888AF94E63E1}" srcOrd="6" destOrd="0" presId="urn:microsoft.com/office/officeart/2005/8/layout/hList2#18"/>
    <dgm:cxn modelId="{7AA32B4D-BDF3-4649-994C-272434A89C42}" type="presParOf" srcId="{284B0AD4-A6F4-47C2-A8D4-888AF94E63E1}" destId="{1DD24950-7C4A-457D-8810-A68074C32A0C}" srcOrd="0" destOrd="0" presId="urn:microsoft.com/office/officeart/2005/8/layout/hList2#18"/>
    <dgm:cxn modelId="{4EF2BBB3-CB62-4E41-AFD8-9378294C4E31}" type="presParOf" srcId="{284B0AD4-A6F4-47C2-A8D4-888AF94E63E1}" destId="{7B43C0C7-D925-43E0-B4B5-0E10A5A7FA51}" srcOrd="1" destOrd="0" presId="urn:microsoft.com/office/officeart/2005/8/layout/hList2#18"/>
    <dgm:cxn modelId="{AE758107-5F2D-4C4B-B96D-0B416871EF79}" type="presParOf" srcId="{284B0AD4-A6F4-47C2-A8D4-888AF94E63E1}" destId="{9D4EBD52-638B-4BF9-9263-B64D7A171334}" srcOrd="2" destOrd="0" presId="urn:microsoft.com/office/officeart/2005/8/layout/hList2#18"/>
    <dgm:cxn modelId="{BA4AD9FD-CF7F-41A0-9F32-184906D1755B}" type="presParOf" srcId="{309D5C24-5B81-40A2-9893-E8FABA294E91}" destId="{0F7C75D5-B3BB-4117-9D35-FCBEBF0D68A9}" srcOrd="7" destOrd="0" presId="urn:microsoft.com/office/officeart/2005/8/layout/hList2#18"/>
    <dgm:cxn modelId="{7C2CE5F2-EAA7-48F7-ADA8-5D6A9FB3E182}" type="presParOf" srcId="{309D5C24-5B81-40A2-9893-E8FABA294E91}" destId="{63F936B4-C381-4434-B460-4157086CD146}" srcOrd="8" destOrd="0" presId="urn:microsoft.com/office/officeart/2005/8/layout/hList2#18"/>
    <dgm:cxn modelId="{9A157F7F-0143-4A60-B391-F51601E008FC}" type="presParOf" srcId="{63F936B4-C381-4434-B460-4157086CD146}" destId="{FDB8B3ED-BB25-4472-8199-6179507849A6}" srcOrd="0" destOrd="0" presId="urn:microsoft.com/office/officeart/2005/8/layout/hList2#18"/>
    <dgm:cxn modelId="{26D253C0-4195-4B4D-A402-6E3401F38ABE}" type="presParOf" srcId="{63F936B4-C381-4434-B460-4157086CD146}" destId="{FA1322A6-A128-4CF1-9145-DCB7681116DF}" srcOrd="1" destOrd="0" presId="urn:microsoft.com/office/officeart/2005/8/layout/hList2#18"/>
    <dgm:cxn modelId="{64A05566-373C-4B8B-A014-2508CE8B78AF}" type="presParOf" srcId="{63F936B4-C381-4434-B460-4157086CD146}" destId="{D9F9AA28-F6B6-4C4D-8EE9-2056D8AC642E}" srcOrd="2" destOrd="0" presId="urn:microsoft.com/office/officeart/2005/8/layout/hList2#18"/>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85EF5B-4B66-46BC-8A5F-1FB4FD92CAC8}" type="doc">
      <dgm:prSet loTypeId="urn:microsoft.com/office/officeart/2005/8/layout/hList2#12" loCatId="list" qsTypeId="urn:microsoft.com/office/officeart/2005/8/quickstyle/simple1" qsCatId="simple" csTypeId="urn:microsoft.com/office/officeart/2005/8/colors/accent1_2" csCatId="accent1" phldr="1"/>
      <dgm:spPr/>
      <dgm:t>
        <a:bodyPr/>
        <a:lstStyle/>
        <a:p>
          <a:endParaRPr lang="en-AU"/>
        </a:p>
      </dgm:t>
    </dgm:pt>
    <dgm:pt modelId="{E200E2A0-6D06-4536-9D33-2C383E01DA8A}">
      <dgm:prSet phldrT="[Text]" custT="1"/>
      <dgm:spPr/>
      <dgm:t>
        <a:bodyPr/>
        <a:lstStyle/>
        <a:p>
          <a:r>
            <a:rPr lang="en-AU" sz="1000" dirty="0">
              <a:latin typeface="Arial" pitchFamily="34" charset="0"/>
              <a:cs typeface="Arial" pitchFamily="34" charset="0"/>
            </a:rPr>
            <a:t>Wants - Workplace</a:t>
          </a:r>
        </a:p>
      </dgm:t>
    </dgm:pt>
    <dgm:pt modelId="{D8F41440-CBD6-496D-A921-08A9E2762652}" type="parTrans" cxnId="{26322D01-EAC2-43B5-9B62-6FC13BCAD48A}">
      <dgm:prSet/>
      <dgm:spPr/>
      <dgm:t>
        <a:bodyPr/>
        <a:lstStyle/>
        <a:p>
          <a:endParaRPr lang="en-AU" sz="1000">
            <a:latin typeface="Arial" pitchFamily="34" charset="0"/>
            <a:cs typeface="Arial" pitchFamily="34" charset="0"/>
          </a:endParaRPr>
        </a:p>
      </dgm:t>
    </dgm:pt>
    <dgm:pt modelId="{5719CDBA-71D2-4DAE-9EBA-B61470E4A7A1}" type="sibTrans" cxnId="{26322D01-EAC2-43B5-9B62-6FC13BCAD48A}">
      <dgm:prSet/>
      <dgm:spPr/>
      <dgm:t>
        <a:bodyPr/>
        <a:lstStyle/>
        <a:p>
          <a:endParaRPr lang="en-AU" sz="1000">
            <a:latin typeface="Arial" pitchFamily="34" charset="0"/>
            <a:cs typeface="Arial" pitchFamily="34" charset="0"/>
          </a:endParaRPr>
        </a:p>
      </dgm:t>
    </dgm:pt>
    <dgm:pt modelId="{D0E52161-BB54-4D1C-8754-98B2472F4DAA}">
      <dgm:prSet phldrT="[Text]" custT="1">
        <dgm:style>
          <a:lnRef idx="3">
            <a:schemeClr val="lt1"/>
          </a:lnRef>
          <a:fillRef idx="1">
            <a:schemeClr val="accent1"/>
          </a:fillRef>
          <a:effectRef idx="1">
            <a:schemeClr val="accent1"/>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A strong relationship that will provide them with a safety net in order to do their job with enthusiasm.</a:t>
          </a:r>
        </a:p>
      </dgm:t>
    </dgm:pt>
    <dgm:pt modelId="{AC5E27F8-A17D-4E8B-BC17-E4B6482A0B0C}" type="parTrans" cxnId="{92A3723A-28A1-462A-BF20-5AF4B91A1620}">
      <dgm:prSet/>
      <dgm:spPr/>
      <dgm:t>
        <a:bodyPr/>
        <a:lstStyle/>
        <a:p>
          <a:endParaRPr lang="en-AU" sz="1000">
            <a:latin typeface="Arial" pitchFamily="34" charset="0"/>
            <a:cs typeface="Arial" pitchFamily="34" charset="0"/>
          </a:endParaRPr>
        </a:p>
      </dgm:t>
    </dgm:pt>
    <dgm:pt modelId="{5E67E9A7-37E2-4562-8739-22B30874F36D}" type="sibTrans" cxnId="{92A3723A-28A1-462A-BF20-5AF4B91A1620}">
      <dgm:prSet/>
      <dgm:spPr/>
      <dgm:t>
        <a:bodyPr/>
        <a:lstStyle/>
        <a:p>
          <a:endParaRPr lang="en-AU" sz="1000">
            <a:latin typeface="Arial" pitchFamily="34" charset="0"/>
            <a:cs typeface="Arial" pitchFamily="34" charset="0"/>
          </a:endParaRPr>
        </a:p>
      </dgm:t>
    </dgm:pt>
    <dgm:pt modelId="{6E4AE6E5-E253-45EE-B0C9-E9058937E2E4}">
      <dgm:prSet phldrT="[Text]" custT="1"/>
      <dgm:spPr/>
      <dgm:t>
        <a:bodyPr/>
        <a:lstStyle/>
        <a:p>
          <a:r>
            <a:rPr lang="en-AU" sz="1000" dirty="0">
              <a:latin typeface="Arial" pitchFamily="34" charset="0"/>
              <a:cs typeface="Arial" pitchFamily="34" charset="0"/>
            </a:rPr>
            <a:t>Wants – Teammates</a:t>
          </a:r>
        </a:p>
      </dgm:t>
    </dgm:pt>
    <dgm:pt modelId="{995AA064-BEE0-4392-A3C6-27A15DEBD74B}" type="parTrans" cxnId="{EB2AEFD2-B1F1-42E1-86F1-407192534D8E}">
      <dgm:prSet/>
      <dgm:spPr/>
      <dgm:t>
        <a:bodyPr/>
        <a:lstStyle/>
        <a:p>
          <a:endParaRPr lang="en-AU" sz="1000">
            <a:latin typeface="Arial" pitchFamily="34" charset="0"/>
            <a:cs typeface="Arial" pitchFamily="34" charset="0"/>
          </a:endParaRPr>
        </a:p>
      </dgm:t>
    </dgm:pt>
    <dgm:pt modelId="{39E1A7B3-563B-4D6E-B0BB-85A47E211146}" type="sibTrans" cxnId="{EB2AEFD2-B1F1-42E1-86F1-407192534D8E}">
      <dgm:prSet/>
      <dgm:spPr/>
      <dgm:t>
        <a:bodyPr/>
        <a:lstStyle/>
        <a:p>
          <a:endParaRPr lang="en-AU" sz="1000">
            <a:latin typeface="Arial" pitchFamily="34" charset="0"/>
            <a:cs typeface="Arial" pitchFamily="34" charset="0"/>
          </a:endParaRPr>
        </a:p>
      </dgm:t>
    </dgm:pt>
    <dgm:pt modelId="{C87FE2EE-D8FA-48B8-9FCC-5DC886A0A51C}">
      <dgm:prSet phldrT="[Text]" custT="1">
        <dgm:style>
          <a:lnRef idx="3">
            <a:schemeClr val="lt1"/>
          </a:lnRef>
          <a:fillRef idx="1">
            <a:schemeClr val="accent1"/>
          </a:fillRef>
          <a:effectRef idx="1">
            <a:schemeClr val="accent1"/>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Encouragement and assurance that they fit in and a trusting relationship.</a:t>
          </a:r>
        </a:p>
      </dgm:t>
    </dgm:pt>
    <dgm:pt modelId="{0C3225C7-B548-4D27-9D32-F8B40B674071}" type="parTrans" cxnId="{DC00AA03-20F2-4309-BEB8-7918499146C6}">
      <dgm:prSet/>
      <dgm:spPr/>
      <dgm:t>
        <a:bodyPr/>
        <a:lstStyle/>
        <a:p>
          <a:endParaRPr lang="en-AU" sz="1000">
            <a:latin typeface="Arial" pitchFamily="34" charset="0"/>
            <a:cs typeface="Arial" pitchFamily="34" charset="0"/>
          </a:endParaRPr>
        </a:p>
      </dgm:t>
    </dgm:pt>
    <dgm:pt modelId="{D76F7CA3-E225-486F-9D57-011693D202F4}" type="sibTrans" cxnId="{DC00AA03-20F2-4309-BEB8-7918499146C6}">
      <dgm:prSet/>
      <dgm:spPr/>
      <dgm:t>
        <a:bodyPr/>
        <a:lstStyle/>
        <a:p>
          <a:endParaRPr lang="en-AU" sz="1000">
            <a:latin typeface="Arial" pitchFamily="34" charset="0"/>
            <a:cs typeface="Arial" pitchFamily="34" charset="0"/>
          </a:endParaRPr>
        </a:p>
      </dgm:t>
    </dgm:pt>
    <dgm:pt modelId="{6075D4A5-61D0-4C11-B791-8FBD115116F3}">
      <dgm:prSet phldrT="[Text]" custT="1"/>
      <dgm:spPr/>
      <dgm:t>
        <a:bodyPr/>
        <a:lstStyle/>
        <a:p>
          <a:r>
            <a:rPr lang="en-AU" sz="1000" dirty="0">
              <a:latin typeface="Arial" pitchFamily="34" charset="0"/>
              <a:cs typeface="Arial" pitchFamily="34" charset="0"/>
            </a:rPr>
            <a:t>Fears</a:t>
          </a:r>
        </a:p>
      </dgm:t>
    </dgm:pt>
    <dgm:pt modelId="{D61DE13C-A196-43D0-A50A-35E8E9739183}" type="parTrans" cxnId="{4BF93D0B-F4EF-4DF6-A141-9E3F9A6EFE10}">
      <dgm:prSet/>
      <dgm:spPr/>
      <dgm:t>
        <a:bodyPr/>
        <a:lstStyle/>
        <a:p>
          <a:endParaRPr lang="en-AU" sz="1000">
            <a:latin typeface="Arial" pitchFamily="34" charset="0"/>
            <a:cs typeface="Arial" pitchFamily="34" charset="0"/>
          </a:endParaRPr>
        </a:p>
      </dgm:t>
    </dgm:pt>
    <dgm:pt modelId="{F823E7CA-99C4-4733-9FD7-77E55AAD3911}" type="sibTrans" cxnId="{4BF93D0B-F4EF-4DF6-A141-9E3F9A6EFE10}">
      <dgm:prSet/>
      <dgm:spPr/>
      <dgm:t>
        <a:bodyPr/>
        <a:lstStyle/>
        <a:p>
          <a:endParaRPr lang="en-AU" sz="1000">
            <a:latin typeface="Arial" pitchFamily="34" charset="0"/>
            <a:cs typeface="Arial" pitchFamily="34" charset="0"/>
          </a:endParaRPr>
        </a:p>
      </dgm:t>
    </dgm:pt>
    <dgm:pt modelId="{8B152BBF-666A-472D-BEE9-2CD4F579DEC3}">
      <dgm:prSet phldrT="[Text]" custT="1">
        <dgm:style>
          <a:lnRef idx="3">
            <a:schemeClr val="lt1"/>
          </a:lnRef>
          <a:fillRef idx="1">
            <a:schemeClr val="accent1"/>
          </a:fillRef>
          <a:effectRef idx="1">
            <a:schemeClr val="accent1"/>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Being pushed to make a decision before they feel ready.</a:t>
          </a:r>
          <a:br>
            <a:rPr lang="en-AU" sz="1000" dirty="0">
              <a:latin typeface="Arial" pitchFamily="34" charset="0"/>
              <a:cs typeface="Arial" pitchFamily="34" charset="0"/>
            </a:rPr>
          </a:br>
          <a:endParaRPr lang="en-AU" sz="1000" dirty="0">
            <a:latin typeface="Arial" pitchFamily="34" charset="0"/>
            <a:cs typeface="Arial" pitchFamily="34" charset="0"/>
          </a:endParaRPr>
        </a:p>
      </dgm:t>
    </dgm:pt>
    <dgm:pt modelId="{FAEC871F-60FE-4B48-9DFC-A31692F6579B}" type="parTrans" cxnId="{045221DE-80C6-434A-B30F-93109015E091}">
      <dgm:prSet/>
      <dgm:spPr/>
      <dgm:t>
        <a:bodyPr/>
        <a:lstStyle/>
        <a:p>
          <a:endParaRPr lang="en-AU" sz="1000">
            <a:latin typeface="Arial" pitchFamily="34" charset="0"/>
            <a:cs typeface="Arial" pitchFamily="34" charset="0"/>
          </a:endParaRPr>
        </a:p>
      </dgm:t>
    </dgm:pt>
    <dgm:pt modelId="{C48B2C50-1959-408B-89FE-CAB359E0A720}" type="sibTrans" cxnId="{045221DE-80C6-434A-B30F-93109015E091}">
      <dgm:prSet/>
      <dgm:spPr/>
      <dgm:t>
        <a:bodyPr/>
        <a:lstStyle/>
        <a:p>
          <a:endParaRPr lang="en-AU" sz="1000">
            <a:latin typeface="Arial" pitchFamily="34" charset="0"/>
            <a:cs typeface="Arial" pitchFamily="34" charset="0"/>
          </a:endParaRPr>
        </a:p>
      </dgm:t>
    </dgm:pt>
    <dgm:pt modelId="{4E14B0C8-4495-489D-9B08-543DB6BF4975}">
      <dgm:prSet phldrT="[Text]" custT="1"/>
      <dgm:spPr/>
      <dgm:t>
        <a:bodyPr/>
        <a:lstStyle/>
        <a:p>
          <a:r>
            <a:rPr lang="en-AU" sz="1000" dirty="0">
              <a:latin typeface="Arial" pitchFamily="34" charset="0"/>
              <a:cs typeface="Arial" pitchFamily="34" charset="0"/>
            </a:rPr>
            <a:t>What Alienates Me</a:t>
          </a:r>
        </a:p>
      </dgm:t>
    </dgm:pt>
    <dgm:pt modelId="{12655D8A-3508-4FB2-9013-51B0C29E7868}" type="parTrans" cxnId="{5CCBE491-F9D6-488E-802E-9E71B0441D05}">
      <dgm:prSet/>
      <dgm:spPr/>
      <dgm:t>
        <a:bodyPr/>
        <a:lstStyle/>
        <a:p>
          <a:endParaRPr lang="en-AU" sz="1000">
            <a:latin typeface="Arial" pitchFamily="34" charset="0"/>
            <a:cs typeface="Arial" pitchFamily="34" charset="0"/>
          </a:endParaRPr>
        </a:p>
      </dgm:t>
    </dgm:pt>
    <dgm:pt modelId="{890CB3C6-02ED-44B9-B99E-D71461A94281}" type="sibTrans" cxnId="{5CCBE491-F9D6-488E-802E-9E71B0441D05}">
      <dgm:prSet/>
      <dgm:spPr/>
      <dgm:t>
        <a:bodyPr/>
        <a:lstStyle/>
        <a:p>
          <a:endParaRPr lang="en-AU" sz="1000">
            <a:latin typeface="Arial" pitchFamily="34" charset="0"/>
            <a:cs typeface="Arial" pitchFamily="34" charset="0"/>
          </a:endParaRPr>
        </a:p>
      </dgm:t>
    </dgm:pt>
    <dgm:pt modelId="{85AD3560-BE9A-4D83-9F0F-1F970B46FE55}">
      <dgm:prSet phldrT="[Text]" custT="1"/>
      <dgm:spPr/>
      <dgm:t>
        <a:bodyPr/>
        <a:lstStyle/>
        <a:p>
          <a:r>
            <a:rPr lang="en-AU" sz="1000" dirty="0">
              <a:latin typeface="Arial" pitchFamily="34" charset="0"/>
              <a:cs typeface="Arial" pitchFamily="34" charset="0"/>
            </a:rPr>
            <a:t>Decision Making Style</a:t>
          </a:r>
        </a:p>
      </dgm:t>
    </dgm:pt>
    <dgm:pt modelId="{DCA303C1-EE2A-48FD-AC63-D166AF39FD92}" type="parTrans" cxnId="{80A03AF8-666E-4FEB-8491-E31F23E88CFA}">
      <dgm:prSet/>
      <dgm:spPr/>
      <dgm:t>
        <a:bodyPr/>
        <a:lstStyle/>
        <a:p>
          <a:endParaRPr lang="en-AU" sz="1000">
            <a:latin typeface="Arial" pitchFamily="34" charset="0"/>
            <a:cs typeface="Arial" pitchFamily="34" charset="0"/>
          </a:endParaRPr>
        </a:p>
      </dgm:t>
    </dgm:pt>
    <dgm:pt modelId="{55F4CAD1-6AF0-45B9-A809-CAC6A0C0668C}" type="sibTrans" cxnId="{80A03AF8-666E-4FEB-8491-E31F23E88CFA}">
      <dgm:prSet/>
      <dgm:spPr/>
      <dgm:t>
        <a:bodyPr/>
        <a:lstStyle/>
        <a:p>
          <a:endParaRPr lang="en-AU" sz="1000">
            <a:latin typeface="Arial" pitchFamily="34" charset="0"/>
            <a:cs typeface="Arial" pitchFamily="34" charset="0"/>
          </a:endParaRPr>
        </a:p>
      </dgm:t>
    </dgm:pt>
    <dgm:pt modelId="{422159EE-DDF3-4A00-9565-D6F85565DE4D}">
      <dgm:prSet phldrT="[Text]" custT="1">
        <dgm:style>
          <a:lnRef idx="3">
            <a:schemeClr val="lt1"/>
          </a:lnRef>
          <a:fillRef idx="1">
            <a:schemeClr val="accent1"/>
          </a:fillRef>
          <a:effectRef idx="1">
            <a:schemeClr val="accent1"/>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They may delay or avoid making decisions or wait for a consensus of opinion so relationships are not compromised. </a:t>
          </a:r>
          <a:br>
            <a:rPr lang="en-AU" sz="1000" dirty="0">
              <a:latin typeface="Arial" pitchFamily="34" charset="0"/>
              <a:cs typeface="Arial" pitchFamily="34" charset="0"/>
            </a:rPr>
          </a:br>
          <a:endParaRPr lang="en-AU" sz="1000" dirty="0">
            <a:latin typeface="Arial" pitchFamily="34" charset="0"/>
            <a:cs typeface="Arial" pitchFamily="34" charset="0"/>
          </a:endParaRPr>
        </a:p>
      </dgm:t>
    </dgm:pt>
    <dgm:pt modelId="{97E46E7C-8D55-4D95-8E74-49F07824F080}" type="parTrans" cxnId="{166A0981-076E-4C5D-8754-C64518100158}">
      <dgm:prSet/>
      <dgm:spPr/>
      <dgm:t>
        <a:bodyPr/>
        <a:lstStyle/>
        <a:p>
          <a:endParaRPr lang="en-AU" sz="1000">
            <a:latin typeface="Arial" pitchFamily="34" charset="0"/>
            <a:cs typeface="Arial" pitchFamily="34" charset="0"/>
          </a:endParaRPr>
        </a:p>
      </dgm:t>
    </dgm:pt>
    <dgm:pt modelId="{2A1CBBDA-C139-4C4D-9AD7-954B95519FEA}" type="sibTrans" cxnId="{166A0981-076E-4C5D-8754-C64518100158}">
      <dgm:prSet/>
      <dgm:spPr/>
      <dgm:t>
        <a:bodyPr/>
        <a:lstStyle/>
        <a:p>
          <a:endParaRPr lang="en-AU" sz="1000">
            <a:latin typeface="Arial" pitchFamily="34" charset="0"/>
            <a:cs typeface="Arial" pitchFamily="34" charset="0"/>
          </a:endParaRPr>
        </a:p>
      </dgm:t>
    </dgm:pt>
    <dgm:pt modelId="{967AFF1B-54F0-4690-A0CC-3C780C1CB2CE}">
      <dgm:prSet custT="1">
        <dgm:style>
          <a:lnRef idx="3">
            <a:schemeClr val="lt1"/>
          </a:lnRef>
          <a:fillRef idx="1">
            <a:schemeClr val="accent1"/>
          </a:fillRef>
          <a:effectRef idx="1">
            <a:schemeClr val="accent1"/>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Not meeting expectations.</a:t>
          </a:r>
          <a:br>
            <a:rPr lang="en-AU" sz="1000" dirty="0">
              <a:latin typeface="Arial" pitchFamily="34" charset="0"/>
              <a:cs typeface="Arial" pitchFamily="34" charset="0"/>
            </a:rPr>
          </a:br>
          <a:r>
            <a:rPr lang="en-AU" sz="1000" dirty="0">
              <a:latin typeface="Arial" pitchFamily="34" charset="0"/>
              <a:cs typeface="Arial" pitchFamily="34" charset="0"/>
            </a:rPr>
            <a:t>  </a:t>
          </a:r>
        </a:p>
      </dgm:t>
    </dgm:pt>
    <dgm:pt modelId="{AC59BE6F-B83E-4DA7-8FA2-5DBE07C763DA}" type="parTrans" cxnId="{D5021AFD-3C60-4DB1-85C2-A7FD381ECB5C}">
      <dgm:prSet/>
      <dgm:spPr/>
      <dgm:t>
        <a:bodyPr/>
        <a:lstStyle/>
        <a:p>
          <a:endParaRPr lang="en-AU" sz="1000">
            <a:latin typeface="Arial" pitchFamily="34" charset="0"/>
            <a:cs typeface="Arial" pitchFamily="34" charset="0"/>
          </a:endParaRPr>
        </a:p>
      </dgm:t>
    </dgm:pt>
    <dgm:pt modelId="{D6910863-C6FC-46F5-992D-3E33C49307EB}" type="sibTrans" cxnId="{D5021AFD-3C60-4DB1-85C2-A7FD381ECB5C}">
      <dgm:prSet/>
      <dgm:spPr/>
      <dgm:t>
        <a:bodyPr/>
        <a:lstStyle/>
        <a:p>
          <a:endParaRPr lang="en-AU" sz="1000">
            <a:latin typeface="Arial" pitchFamily="34" charset="0"/>
            <a:cs typeface="Arial" pitchFamily="34" charset="0"/>
          </a:endParaRPr>
        </a:p>
      </dgm:t>
    </dgm:pt>
    <dgm:pt modelId="{7F46A431-78C4-4F24-A1E2-4114F67582F3}">
      <dgm:prSet custT="1">
        <dgm:style>
          <a:lnRef idx="3">
            <a:schemeClr val="lt1"/>
          </a:lnRef>
          <a:fillRef idx="1">
            <a:schemeClr val="accent1"/>
          </a:fillRef>
          <a:effectRef idx="1">
            <a:schemeClr val="accent1"/>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Working with people in small groups or one-on-one situations in order to convey empathy and compassion and to respond to specific human needs.</a:t>
          </a:r>
        </a:p>
      </dgm:t>
    </dgm:pt>
    <dgm:pt modelId="{B02826F9-B879-4402-A21F-321293435652}" type="parTrans" cxnId="{D3066ED8-1BE2-498A-8B40-3CC1E4DF6239}">
      <dgm:prSet/>
      <dgm:spPr/>
      <dgm:t>
        <a:bodyPr/>
        <a:lstStyle/>
        <a:p>
          <a:endParaRPr lang="en-AU" sz="1000">
            <a:latin typeface="Arial" pitchFamily="34" charset="0"/>
            <a:cs typeface="Arial" pitchFamily="34" charset="0"/>
          </a:endParaRPr>
        </a:p>
      </dgm:t>
    </dgm:pt>
    <dgm:pt modelId="{FF1A93A6-C399-46F8-9758-E613222A1D81}" type="sibTrans" cxnId="{D3066ED8-1BE2-498A-8B40-3CC1E4DF6239}">
      <dgm:prSet/>
      <dgm:spPr/>
      <dgm:t>
        <a:bodyPr/>
        <a:lstStyle/>
        <a:p>
          <a:endParaRPr lang="en-AU" sz="1000">
            <a:latin typeface="Arial" pitchFamily="34" charset="0"/>
            <a:cs typeface="Arial" pitchFamily="34" charset="0"/>
          </a:endParaRPr>
        </a:p>
      </dgm:t>
    </dgm:pt>
    <dgm:pt modelId="{F0C74744-746C-4E17-BC9F-0D61F4CD5D6E}">
      <dgm:prSet custT="1">
        <dgm:style>
          <a:lnRef idx="3">
            <a:schemeClr val="lt1"/>
          </a:lnRef>
          <a:fillRef idx="1">
            <a:schemeClr val="accent1"/>
          </a:fillRef>
          <a:effectRef idx="1">
            <a:schemeClr val="accent1"/>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Being able to support their teammates and help them in practical ways. </a:t>
          </a:r>
        </a:p>
      </dgm:t>
    </dgm:pt>
    <dgm:pt modelId="{4A3F1433-9CA4-4E76-82D2-0D6CD34C6638}" type="parTrans" cxnId="{62054E26-6317-4964-AA29-875AFCBE777B}">
      <dgm:prSet/>
      <dgm:spPr/>
      <dgm:t>
        <a:bodyPr/>
        <a:lstStyle/>
        <a:p>
          <a:endParaRPr lang="en-AU" sz="1000">
            <a:latin typeface="Arial" pitchFamily="34" charset="0"/>
            <a:cs typeface="Arial" pitchFamily="34" charset="0"/>
          </a:endParaRPr>
        </a:p>
      </dgm:t>
    </dgm:pt>
    <dgm:pt modelId="{4C634C2B-FAD6-4A5F-AEF2-E82839107D7B}" type="sibTrans" cxnId="{62054E26-6317-4964-AA29-875AFCBE777B}">
      <dgm:prSet/>
      <dgm:spPr/>
      <dgm:t>
        <a:bodyPr/>
        <a:lstStyle/>
        <a:p>
          <a:endParaRPr lang="en-AU" sz="1000">
            <a:latin typeface="Arial" pitchFamily="34" charset="0"/>
            <a:cs typeface="Arial" pitchFamily="34" charset="0"/>
          </a:endParaRPr>
        </a:p>
      </dgm:t>
    </dgm:pt>
    <dgm:pt modelId="{6DED9327-2E94-4AFD-A6C5-E897905112C2}">
      <dgm:prSet custT="1">
        <dgm:style>
          <a:lnRef idx="3">
            <a:schemeClr val="lt1"/>
          </a:lnRef>
          <a:fillRef idx="1">
            <a:schemeClr val="accent1"/>
          </a:fillRef>
          <a:effectRef idx="1">
            <a:schemeClr val="accent1"/>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Being taken advantage of by helping too much.</a:t>
          </a:r>
        </a:p>
      </dgm:t>
    </dgm:pt>
    <dgm:pt modelId="{04E458B5-A413-4724-A443-E8A89930D71D}" type="parTrans" cxnId="{BE2E79DD-FE4C-49D4-807A-1D08F6A02B07}">
      <dgm:prSet/>
      <dgm:spPr/>
      <dgm:t>
        <a:bodyPr/>
        <a:lstStyle/>
        <a:p>
          <a:endParaRPr lang="en-AU" sz="1000">
            <a:latin typeface="Arial" pitchFamily="34" charset="0"/>
            <a:cs typeface="Arial" pitchFamily="34" charset="0"/>
          </a:endParaRPr>
        </a:p>
      </dgm:t>
    </dgm:pt>
    <dgm:pt modelId="{414DC436-D759-40C1-B34E-352227B13C2A}" type="sibTrans" cxnId="{BE2E79DD-FE4C-49D4-807A-1D08F6A02B07}">
      <dgm:prSet/>
      <dgm:spPr/>
      <dgm:t>
        <a:bodyPr/>
        <a:lstStyle/>
        <a:p>
          <a:endParaRPr lang="en-AU" sz="1000">
            <a:latin typeface="Arial" pitchFamily="34" charset="0"/>
            <a:cs typeface="Arial" pitchFamily="34" charset="0"/>
          </a:endParaRPr>
        </a:p>
      </dgm:t>
    </dgm:pt>
    <dgm:pt modelId="{58D9B38C-B253-4D64-8F92-6F2F9ACA6348}">
      <dgm:prSet custT="1">
        <dgm:style>
          <a:lnRef idx="3">
            <a:schemeClr val="lt1"/>
          </a:lnRef>
          <a:fillRef idx="1">
            <a:schemeClr val="accent1"/>
          </a:fillRef>
          <a:effectRef idx="1">
            <a:schemeClr val="accent1"/>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Being in conflict and hostile situations, particularly where it may result in hurting a person.</a:t>
          </a:r>
        </a:p>
      </dgm:t>
    </dgm:pt>
    <dgm:pt modelId="{FE519480-1AB3-4AC2-847C-0107D9AFD286}" type="parTrans" cxnId="{06432928-4294-4662-8BDD-E944CC0C009C}">
      <dgm:prSet/>
      <dgm:spPr/>
      <dgm:t>
        <a:bodyPr/>
        <a:lstStyle/>
        <a:p>
          <a:endParaRPr lang="en-AU" sz="1000">
            <a:latin typeface="Arial" pitchFamily="34" charset="0"/>
            <a:cs typeface="Arial" pitchFamily="34" charset="0"/>
          </a:endParaRPr>
        </a:p>
      </dgm:t>
    </dgm:pt>
    <dgm:pt modelId="{E7C00205-35AE-49B8-9CF6-3AFA811D9359}" type="sibTrans" cxnId="{06432928-4294-4662-8BDD-E944CC0C009C}">
      <dgm:prSet/>
      <dgm:spPr/>
      <dgm:t>
        <a:bodyPr/>
        <a:lstStyle/>
        <a:p>
          <a:endParaRPr lang="en-AU" sz="1000">
            <a:latin typeface="Arial" pitchFamily="34" charset="0"/>
            <a:cs typeface="Arial" pitchFamily="34" charset="0"/>
          </a:endParaRPr>
        </a:p>
      </dgm:t>
    </dgm:pt>
    <dgm:pt modelId="{A05FF182-0BCE-4FC1-AF24-51910A738C0A}">
      <dgm:prSet custT="1">
        <dgm:style>
          <a:lnRef idx="3">
            <a:schemeClr val="lt1"/>
          </a:lnRef>
          <a:fillRef idx="1">
            <a:schemeClr val="accent1"/>
          </a:fillRef>
          <a:effectRef idx="1">
            <a:schemeClr val="accent1"/>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They will do what “feels right.” </a:t>
          </a:r>
        </a:p>
      </dgm:t>
    </dgm:pt>
    <dgm:pt modelId="{289147DA-B4DD-4EA0-BFD2-4FE5FFF26410}" type="parTrans" cxnId="{EC086D3C-6653-4444-BC2B-1A379EB0E055}">
      <dgm:prSet/>
      <dgm:spPr/>
      <dgm:t>
        <a:bodyPr/>
        <a:lstStyle/>
        <a:p>
          <a:endParaRPr lang="en-AU" sz="1000">
            <a:latin typeface="Arial" pitchFamily="34" charset="0"/>
            <a:cs typeface="Arial" pitchFamily="34" charset="0"/>
          </a:endParaRPr>
        </a:p>
      </dgm:t>
    </dgm:pt>
    <dgm:pt modelId="{86C87FE8-1BB7-40C6-8339-BECF062C3A23}" type="sibTrans" cxnId="{EC086D3C-6653-4444-BC2B-1A379EB0E055}">
      <dgm:prSet/>
      <dgm:spPr/>
      <dgm:t>
        <a:bodyPr/>
        <a:lstStyle/>
        <a:p>
          <a:endParaRPr lang="en-AU" sz="1000">
            <a:latin typeface="Arial" pitchFamily="34" charset="0"/>
            <a:cs typeface="Arial" pitchFamily="34" charset="0"/>
          </a:endParaRPr>
        </a:p>
      </dgm:t>
    </dgm:pt>
    <dgm:pt modelId="{2A8A529B-EA0A-4BF1-803F-2E0C99DA0BA3}">
      <dgm:prSet custT="1">
        <dgm:style>
          <a:lnRef idx="3">
            <a:schemeClr val="lt1"/>
          </a:lnRef>
          <a:fillRef idx="1">
            <a:schemeClr val="accent1"/>
          </a:fillRef>
          <a:effectRef idx="1">
            <a:schemeClr val="accent1"/>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Being in an environment with unresolved conflicts, situations requiring them to be highly assertive and deadlines that cause them to compromise relationships.</a:t>
          </a:r>
        </a:p>
      </dgm:t>
    </dgm:pt>
    <dgm:pt modelId="{44DA18D9-B991-44FB-A963-ED7F6500B0F9}" type="parTrans" cxnId="{AA73A4B5-BC7A-4D1E-8793-DDBDBE467CA2}">
      <dgm:prSet/>
      <dgm:spPr/>
      <dgm:t>
        <a:bodyPr/>
        <a:lstStyle/>
        <a:p>
          <a:endParaRPr lang="en-AU" sz="1000">
            <a:latin typeface="Arial" pitchFamily="34" charset="0"/>
            <a:cs typeface="Arial" pitchFamily="34" charset="0"/>
          </a:endParaRPr>
        </a:p>
      </dgm:t>
    </dgm:pt>
    <dgm:pt modelId="{18ACB293-4C09-4AB4-900E-F817E9965D37}" type="sibTrans" cxnId="{AA73A4B5-BC7A-4D1E-8793-DDBDBE467CA2}">
      <dgm:prSet/>
      <dgm:spPr/>
      <dgm:t>
        <a:bodyPr/>
        <a:lstStyle/>
        <a:p>
          <a:endParaRPr lang="en-AU" sz="1000">
            <a:latin typeface="Arial" pitchFamily="34" charset="0"/>
            <a:cs typeface="Arial" pitchFamily="34" charset="0"/>
          </a:endParaRPr>
        </a:p>
      </dgm:t>
    </dgm:pt>
    <dgm:pt modelId="{05088391-A576-45DF-99F3-F7CFD2DD44E3}">
      <dgm:prSet custT="1">
        <dgm:style>
          <a:lnRef idx="3">
            <a:schemeClr val="lt1"/>
          </a:lnRef>
          <a:fillRef idx="1">
            <a:schemeClr val="accent1"/>
          </a:fillRef>
          <a:effectRef idx="1">
            <a:schemeClr val="accent1"/>
          </a:effectRef>
          <a:fontRef idx="minor">
            <a:schemeClr val="lt1"/>
          </a:fontRef>
        </dgm:style>
      </dgm:prSet>
      <dgm:spPr>
        <a:solidFill>
          <a:srgbClr val="0000FF"/>
        </a:solidFill>
      </dgm:spPr>
      <dgm:t>
        <a:bodyPr lIns="18288" rIns="18288"/>
        <a:lstStyle/>
        <a:p>
          <a:endParaRPr lang="en-AU" sz="1000" dirty="0">
            <a:latin typeface="Arial" pitchFamily="34" charset="0"/>
            <a:cs typeface="Arial" pitchFamily="34" charset="0"/>
          </a:endParaRPr>
        </a:p>
      </dgm:t>
    </dgm:pt>
    <dgm:pt modelId="{3AE8E4E7-FB60-428F-BD8D-2F9B57D842CB}" type="parTrans" cxnId="{C65AE058-2C9F-49BB-9238-2A6569DA5BEA}">
      <dgm:prSet/>
      <dgm:spPr/>
      <dgm:t>
        <a:bodyPr/>
        <a:lstStyle/>
        <a:p>
          <a:endParaRPr lang="en-US"/>
        </a:p>
      </dgm:t>
    </dgm:pt>
    <dgm:pt modelId="{7AC4F28B-E0AB-4586-BD51-A10878C156F1}" type="sibTrans" cxnId="{C65AE058-2C9F-49BB-9238-2A6569DA5BEA}">
      <dgm:prSet/>
      <dgm:spPr/>
      <dgm:t>
        <a:bodyPr/>
        <a:lstStyle/>
        <a:p>
          <a:endParaRPr lang="en-US"/>
        </a:p>
      </dgm:t>
    </dgm:pt>
    <dgm:pt modelId="{D0DE7245-3F76-4DEA-B07D-75EE6DD5F7C3}">
      <dgm:prSet phldrT="[Text]" custT="1">
        <dgm:style>
          <a:lnRef idx="3">
            <a:schemeClr val="lt1"/>
          </a:lnRef>
          <a:fillRef idx="1">
            <a:schemeClr val="accent1"/>
          </a:fillRef>
          <a:effectRef idx="1">
            <a:schemeClr val="accent1"/>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FE9B0FCA-C3F2-4DCD-9C1B-3F253F1DD562}" type="parTrans" cxnId="{D95F6876-AEE6-4FB6-BF5F-7A9140044849}">
      <dgm:prSet/>
      <dgm:spPr/>
      <dgm:t>
        <a:bodyPr/>
        <a:lstStyle/>
        <a:p>
          <a:endParaRPr lang="en-US"/>
        </a:p>
      </dgm:t>
    </dgm:pt>
    <dgm:pt modelId="{997D17B0-019C-4B25-BA88-DBADBA7B0096}" type="sibTrans" cxnId="{D95F6876-AEE6-4FB6-BF5F-7A9140044849}">
      <dgm:prSet/>
      <dgm:spPr/>
      <dgm:t>
        <a:bodyPr/>
        <a:lstStyle/>
        <a:p>
          <a:endParaRPr lang="en-US"/>
        </a:p>
      </dgm:t>
    </dgm:pt>
    <dgm:pt modelId="{21ACC48C-25F9-47AD-9815-608A2E5F2695}">
      <dgm:prSet phldrT="[Text]" custT="1">
        <dgm:style>
          <a:lnRef idx="3">
            <a:schemeClr val="lt1"/>
          </a:lnRef>
          <a:fillRef idx="1">
            <a:schemeClr val="accent1"/>
          </a:fillRef>
          <a:effectRef idx="1">
            <a:schemeClr val="accent1"/>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E45B2844-BA22-47FF-8F02-33A0E515560C}" type="parTrans" cxnId="{CD5D039A-C713-49C3-850A-3A31E0AD11FB}">
      <dgm:prSet/>
      <dgm:spPr/>
      <dgm:t>
        <a:bodyPr/>
        <a:lstStyle/>
        <a:p>
          <a:endParaRPr lang="en-US"/>
        </a:p>
      </dgm:t>
    </dgm:pt>
    <dgm:pt modelId="{0F7EA063-B823-4703-9240-7D00583EC324}" type="sibTrans" cxnId="{CD5D039A-C713-49C3-850A-3A31E0AD11FB}">
      <dgm:prSet/>
      <dgm:spPr/>
      <dgm:t>
        <a:bodyPr/>
        <a:lstStyle/>
        <a:p>
          <a:endParaRPr lang="en-US"/>
        </a:p>
      </dgm:t>
    </dgm:pt>
    <dgm:pt modelId="{309D5C24-5B81-40A2-9893-E8FABA294E91}" type="pres">
      <dgm:prSet presAssocID="{AC85EF5B-4B66-46BC-8A5F-1FB4FD92CAC8}" presName="linearFlow" presStyleCnt="0">
        <dgm:presLayoutVars>
          <dgm:dir/>
          <dgm:animLvl val="lvl"/>
          <dgm:resizeHandles/>
        </dgm:presLayoutVars>
      </dgm:prSet>
      <dgm:spPr/>
    </dgm:pt>
    <dgm:pt modelId="{AFBB49E0-6219-4AFD-BF73-417ACF612391}" type="pres">
      <dgm:prSet presAssocID="{E200E2A0-6D06-4536-9D33-2C383E01DA8A}" presName="compositeNode" presStyleCnt="0">
        <dgm:presLayoutVars>
          <dgm:bulletEnabled val="1"/>
        </dgm:presLayoutVars>
      </dgm:prSet>
      <dgm:spPr/>
    </dgm:pt>
    <dgm:pt modelId="{C03B4ADC-0657-4398-8C70-FA6A46CFA154}" type="pres">
      <dgm:prSet presAssocID="{E200E2A0-6D06-4536-9D33-2C383E01DA8A}" presName="image" presStyleLbl="fgImgPlace1" presStyleIdx="0" presStyleCnt="5"/>
      <dgm:spPr>
        <a:blipFill>
          <a:blip xmlns:r="http://schemas.openxmlformats.org/officeDocument/2006/relationships" r:embed="rId1" cstate="print"/>
          <a:srcRect/>
          <a:stretch>
            <a:fillRect l="-24000" r="-24000"/>
          </a:stretch>
        </a:blipFill>
      </dgm:spPr>
    </dgm:pt>
    <dgm:pt modelId="{C90ED4CC-3BAB-49DB-A4E6-F1A96E44C7A9}" type="pres">
      <dgm:prSet presAssocID="{E200E2A0-6D06-4536-9D33-2C383E01DA8A}" presName="childNode" presStyleLbl="node1" presStyleIdx="0" presStyleCnt="5" custScaleX="122766" custLinFactNeighborX="11161">
        <dgm:presLayoutVars>
          <dgm:bulletEnabled val="1"/>
        </dgm:presLayoutVars>
      </dgm:prSet>
      <dgm:spPr/>
    </dgm:pt>
    <dgm:pt modelId="{F3FDEB87-B214-441B-BEB4-D800E1A1DF9F}" type="pres">
      <dgm:prSet presAssocID="{E200E2A0-6D06-4536-9D33-2C383E01DA8A}" presName="parentNode" presStyleLbl="revTx" presStyleIdx="0" presStyleCnt="5">
        <dgm:presLayoutVars>
          <dgm:chMax val="0"/>
          <dgm:bulletEnabled val="1"/>
        </dgm:presLayoutVars>
      </dgm:prSet>
      <dgm:spPr/>
    </dgm:pt>
    <dgm:pt modelId="{34530EA4-F4E7-44EA-A7E6-4AD294ADFD3F}" type="pres">
      <dgm:prSet presAssocID="{5719CDBA-71D2-4DAE-9EBA-B61470E4A7A1}" presName="sibTrans" presStyleCnt="0"/>
      <dgm:spPr/>
    </dgm:pt>
    <dgm:pt modelId="{57D7D560-98CE-49CC-B790-9CA98E6E3640}" type="pres">
      <dgm:prSet presAssocID="{6E4AE6E5-E253-45EE-B0C9-E9058937E2E4}" presName="compositeNode" presStyleCnt="0">
        <dgm:presLayoutVars>
          <dgm:bulletEnabled val="1"/>
        </dgm:presLayoutVars>
      </dgm:prSet>
      <dgm:spPr/>
    </dgm:pt>
    <dgm:pt modelId="{8FA5F60D-41F4-4EB7-BD1D-B3AF16F41315}" type="pres">
      <dgm:prSet presAssocID="{6E4AE6E5-E253-45EE-B0C9-E9058937E2E4}" presName="image" presStyleLbl="fgImgPlace1" presStyleIdx="1" presStyleCnt="5"/>
      <dgm:spPr>
        <a:blipFill>
          <a:blip xmlns:r="http://schemas.openxmlformats.org/officeDocument/2006/relationships" r:embed="rId2" cstate="print"/>
          <a:srcRect/>
          <a:stretch>
            <a:fillRect l="-25000" r="-25000"/>
          </a:stretch>
        </a:blipFill>
      </dgm:spPr>
    </dgm:pt>
    <dgm:pt modelId="{F8268064-AA66-439C-8713-589A866DFD88}" type="pres">
      <dgm:prSet presAssocID="{6E4AE6E5-E253-45EE-B0C9-E9058937E2E4}" presName="childNode" presStyleLbl="node1" presStyleIdx="1" presStyleCnt="5" custScaleX="134677" custLinFactNeighborX="19410" custLinFactNeighborY="329">
        <dgm:presLayoutVars>
          <dgm:bulletEnabled val="1"/>
        </dgm:presLayoutVars>
      </dgm:prSet>
      <dgm:spPr/>
    </dgm:pt>
    <dgm:pt modelId="{ADE0E4E9-E745-4023-BDE4-8B29493E9559}" type="pres">
      <dgm:prSet presAssocID="{6E4AE6E5-E253-45EE-B0C9-E9058937E2E4}" presName="parentNode" presStyleLbl="revTx" presStyleIdx="1" presStyleCnt="5">
        <dgm:presLayoutVars>
          <dgm:chMax val="0"/>
          <dgm:bulletEnabled val="1"/>
        </dgm:presLayoutVars>
      </dgm:prSet>
      <dgm:spPr/>
    </dgm:pt>
    <dgm:pt modelId="{1954A825-FED0-4C9A-A02C-4CC506886D88}" type="pres">
      <dgm:prSet presAssocID="{39E1A7B3-563B-4D6E-B0BB-85A47E211146}" presName="sibTrans" presStyleCnt="0"/>
      <dgm:spPr/>
    </dgm:pt>
    <dgm:pt modelId="{5F1FD525-F64E-414C-8016-84A79570EBAA}" type="pres">
      <dgm:prSet presAssocID="{6075D4A5-61D0-4C11-B791-8FBD115116F3}" presName="compositeNode" presStyleCnt="0">
        <dgm:presLayoutVars>
          <dgm:bulletEnabled val="1"/>
        </dgm:presLayoutVars>
      </dgm:prSet>
      <dgm:spPr/>
    </dgm:pt>
    <dgm:pt modelId="{19D6070F-1D77-4D84-8199-22BD605BC38D}" type="pres">
      <dgm:prSet presAssocID="{6075D4A5-61D0-4C11-B791-8FBD115116F3}" presName="image" presStyleLbl="fgImgPlace1" presStyleIdx="2" presStyleCnt="5" custLinFactNeighborX="14011"/>
      <dgm:spPr>
        <a:blipFill>
          <a:blip xmlns:r="http://schemas.openxmlformats.org/officeDocument/2006/relationships" r:embed="rId3" cstate="print"/>
          <a:srcRect/>
          <a:stretch>
            <a:fillRect t="-13000" b="-13000"/>
          </a:stretch>
        </a:blipFill>
      </dgm:spPr>
    </dgm:pt>
    <dgm:pt modelId="{1E4604A0-064B-43A9-97D4-917E6D011DE8}" type="pres">
      <dgm:prSet presAssocID="{6075D4A5-61D0-4C11-B791-8FBD115116F3}" presName="childNode" presStyleLbl="node1" presStyleIdx="2" presStyleCnt="5" custScaleX="114071" custLinFactNeighborX="12120" custLinFactNeighborY="379">
        <dgm:presLayoutVars>
          <dgm:bulletEnabled val="1"/>
        </dgm:presLayoutVars>
      </dgm:prSet>
      <dgm:spPr/>
    </dgm:pt>
    <dgm:pt modelId="{BC55F826-777D-417C-9CE3-C0518F637579}" type="pres">
      <dgm:prSet presAssocID="{6075D4A5-61D0-4C11-B791-8FBD115116F3}" presName="parentNode" presStyleLbl="revTx" presStyleIdx="2" presStyleCnt="5">
        <dgm:presLayoutVars>
          <dgm:chMax val="0"/>
          <dgm:bulletEnabled val="1"/>
        </dgm:presLayoutVars>
      </dgm:prSet>
      <dgm:spPr/>
    </dgm:pt>
    <dgm:pt modelId="{4F0FAD96-E6D8-4FB4-9629-20665FB750F5}" type="pres">
      <dgm:prSet presAssocID="{F823E7CA-99C4-4733-9FD7-77E55AAD3911}" presName="sibTrans" presStyleCnt="0"/>
      <dgm:spPr/>
    </dgm:pt>
    <dgm:pt modelId="{284B0AD4-A6F4-47C2-A8D4-888AF94E63E1}" type="pres">
      <dgm:prSet presAssocID="{85AD3560-BE9A-4D83-9F0F-1F970B46FE55}" presName="compositeNode" presStyleCnt="0">
        <dgm:presLayoutVars>
          <dgm:bulletEnabled val="1"/>
        </dgm:presLayoutVars>
      </dgm:prSet>
      <dgm:spPr/>
    </dgm:pt>
    <dgm:pt modelId="{1DD24950-7C4A-457D-8810-A68074C32A0C}" type="pres">
      <dgm:prSet presAssocID="{85AD3560-BE9A-4D83-9F0F-1F970B46FE55}" presName="image" presStyleLbl="fgImgPlace1" presStyleIdx="3" presStyleCnt="5"/>
      <dgm:spPr>
        <a:blipFill>
          <a:blip xmlns:r="http://schemas.openxmlformats.org/officeDocument/2006/relationships" r:embed="rId4"/>
          <a:srcRect/>
          <a:stretch>
            <a:fillRect t="-20000" b="-20000"/>
          </a:stretch>
        </a:blipFill>
      </dgm:spPr>
    </dgm:pt>
    <dgm:pt modelId="{7B43C0C7-D925-43E0-B4B5-0E10A5A7FA51}" type="pres">
      <dgm:prSet presAssocID="{85AD3560-BE9A-4D83-9F0F-1F970B46FE55}" presName="childNode" presStyleLbl="node1" presStyleIdx="3" presStyleCnt="5" custScaleX="123508" custScaleY="98596" custLinFactNeighborX="12960" custLinFactNeighborY="588">
        <dgm:presLayoutVars>
          <dgm:bulletEnabled val="1"/>
        </dgm:presLayoutVars>
      </dgm:prSet>
      <dgm:spPr/>
    </dgm:pt>
    <dgm:pt modelId="{9D4EBD52-638B-4BF9-9263-B64D7A171334}" type="pres">
      <dgm:prSet presAssocID="{85AD3560-BE9A-4D83-9F0F-1F970B46FE55}" presName="parentNode" presStyleLbl="revTx" presStyleIdx="3" presStyleCnt="5" custLinFactNeighborX="-31917" custLinFactNeighborY="521">
        <dgm:presLayoutVars>
          <dgm:chMax val="0"/>
          <dgm:bulletEnabled val="1"/>
        </dgm:presLayoutVars>
      </dgm:prSet>
      <dgm:spPr/>
    </dgm:pt>
    <dgm:pt modelId="{0F7C75D5-B3BB-4117-9D35-FCBEBF0D68A9}" type="pres">
      <dgm:prSet presAssocID="{55F4CAD1-6AF0-45B9-A809-CAC6A0C0668C}" presName="sibTrans" presStyleCnt="0"/>
      <dgm:spPr/>
    </dgm:pt>
    <dgm:pt modelId="{63F936B4-C381-4434-B460-4157086CD146}" type="pres">
      <dgm:prSet presAssocID="{4E14B0C8-4495-489D-9B08-543DB6BF4975}" presName="compositeNode" presStyleCnt="0">
        <dgm:presLayoutVars>
          <dgm:bulletEnabled val="1"/>
        </dgm:presLayoutVars>
      </dgm:prSet>
      <dgm:spPr/>
    </dgm:pt>
    <dgm:pt modelId="{FDB8B3ED-BB25-4472-8199-6179507849A6}" type="pres">
      <dgm:prSet presAssocID="{4E14B0C8-4495-489D-9B08-543DB6BF4975}" presName="image" presStyleLbl="fgImgPlace1" presStyleIdx="4" presStyleCnt="5"/>
      <dgm:spPr>
        <a:blipFill>
          <a:blip xmlns:r="http://schemas.openxmlformats.org/officeDocument/2006/relationships" r:embed="rId5"/>
          <a:srcRect/>
          <a:stretch>
            <a:fillRect t="-26000" b="-26000"/>
          </a:stretch>
        </a:blipFill>
      </dgm:spPr>
    </dgm:pt>
    <dgm:pt modelId="{FA1322A6-A128-4CF1-9145-DCB7681116DF}" type="pres">
      <dgm:prSet presAssocID="{4E14B0C8-4495-489D-9B08-543DB6BF4975}" presName="childNode" presStyleLbl="node1" presStyleIdx="4" presStyleCnt="5" custScaleX="118361" custLinFactNeighborX="14691">
        <dgm:presLayoutVars>
          <dgm:bulletEnabled val="1"/>
        </dgm:presLayoutVars>
      </dgm:prSet>
      <dgm:spPr/>
    </dgm:pt>
    <dgm:pt modelId="{D9F9AA28-F6B6-4C4D-8EE9-2056D8AC642E}" type="pres">
      <dgm:prSet presAssocID="{4E14B0C8-4495-489D-9B08-543DB6BF4975}" presName="parentNode" presStyleLbl="revTx" presStyleIdx="4" presStyleCnt="5" custLinFactNeighborX="-11485">
        <dgm:presLayoutVars>
          <dgm:chMax val="0"/>
          <dgm:bulletEnabled val="1"/>
        </dgm:presLayoutVars>
      </dgm:prSet>
      <dgm:spPr/>
    </dgm:pt>
  </dgm:ptLst>
  <dgm:cxnLst>
    <dgm:cxn modelId="{26322D01-EAC2-43B5-9B62-6FC13BCAD48A}" srcId="{AC85EF5B-4B66-46BC-8A5F-1FB4FD92CAC8}" destId="{E200E2A0-6D06-4536-9D33-2C383E01DA8A}" srcOrd="0" destOrd="0" parTransId="{D8F41440-CBD6-496D-A921-08A9E2762652}" sibTransId="{5719CDBA-71D2-4DAE-9EBA-B61470E4A7A1}"/>
    <dgm:cxn modelId="{DC00AA03-20F2-4309-BEB8-7918499146C6}" srcId="{6E4AE6E5-E253-45EE-B0C9-E9058937E2E4}" destId="{C87FE2EE-D8FA-48B8-9FCC-5DC886A0A51C}" srcOrd="0" destOrd="0" parTransId="{0C3225C7-B548-4D27-9D32-F8B40B674071}" sibTransId="{D76F7CA3-E225-486F-9D57-011693D202F4}"/>
    <dgm:cxn modelId="{BD36970A-5074-49D3-9C91-58A38126DE48}" type="presOf" srcId="{05088391-A576-45DF-99F3-F7CFD2DD44E3}" destId="{1E4604A0-064B-43A9-97D4-917E6D011DE8}" srcOrd="0" destOrd="2" presId="urn:microsoft.com/office/officeart/2005/8/layout/hList2#12"/>
    <dgm:cxn modelId="{4BF93D0B-F4EF-4DF6-A141-9E3F9A6EFE10}" srcId="{AC85EF5B-4B66-46BC-8A5F-1FB4FD92CAC8}" destId="{6075D4A5-61D0-4C11-B791-8FBD115116F3}" srcOrd="2" destOrd="0" parTransId="{D61DE13C-A196-43D0-A50A-35E8E9739183}" sibTransId="{F823E7CA-99C4-4733-9FD7-77E55AAD3911}"/>
    <dgm:cxn modelId="{9461451A-13F3-403C-8B17-AA0EDABEA696}" type="presOf" srcId="{D0DE7245-3F76-4DEA-B07D-75EE6DD5F7C3}" destId="{F8268064-AA66-439C-8713-589A866DFD88}" srcOrd="0" destOrd="1" presId="urn:microsoft.com/office/officeart/2005/8/layout/hList2#12"/>
    <dgm:cxn modelId="{1972BA23-F813-4E95-9184-9841D0CEEA3E}" type="presOf" srcId="{85AD3560-BE9A-4D83-9F0F-1F970B46FE55}" destId="{9D4EBD52-638B-4BF9-9263-B64D7A171334}" srcOrd="0" destOrd="0" presId="urn:microsoft.com/office/officeart/2005/8/layout/hList2#12"/>
    <dgm:cxn modelId="{62054E26-6317-4964-AA29-875AFCBE777B}" srcId="{6E4AE6E5-E253-45EE-B0C9-E9058937E2E4}" destId="{F0C74744-746C-4E17-BC9F-0D61F4CD5D6E}" srcOrd="2" destOrd="0" parTransId="{4A3F1433-9CA4-4E76-82D2-0D6CD34C6638}" sibTransId="{4C634C2B-FAD6-4A5F-AEF2-E82839107D7B}"/>
    <dgm:cxn modelId="{06432928-4294-4662-8BDD-E944CC0C009C}" srcId="{6075D4A5-61D0-4C11-B791-8FBD115116F3}" destId="{58D9B38C-B253-4D64-8F92-6F2F9ACA6348}" srcOrd="3" destOrd="0" parTransId="{FE519480-1AB3-4AC2-847C-0107D9AFD286}" sibTransId="{E7C00205-35AE-49B8-9CF6-3AFA811D9359}"/>
    <dgm:cxn modelId="{92A3723A-28A1-462A-BF20-5AF4B91A1620}" srcId="{E200E2A0-6D06-4536-9D33-2C383E01DA8A}" destId="{D0E52161-BB54-4D1C-8754-98B2472F4DAA}" srcOrd="0" destOrd="0" parTransId="{AC5E27F8-A17D-4E8B-BC17-E4B6482A0B0C}" sibTransId="{5E67E9A7-37E2-4562-8739-22B30874F36D}"/>
    <dgm:cxn modelId="{EC086D3C-6653-4444-BC2B-1A379EB0E055}" srcId="{85AD3560-BE9A-4D83-9F0F-1F970B46FE55}" destId="{A05FF182-0BCE-4FC1-AF24-51910A738C0A}" srcOrd="1" destOrd="0" parTransId="{289147DA-B4DD-4EA0-BFD2-4FE5FFF26410}" sibTransId="{86C87FE8-1BB7-40C6-8339-BECF062C3A23}"/>
    <dgm:cxn modelId="{FCB7B340-7779-42D3-86D2-CB3C3F7E321E}" type="presOf" srcId="{21ACC48C-25F9-47AD-9815-608A2E5F2695}" destId="{C90ED4CC-3BAB-49DB-A4E6-F1A96E44C7A9}" srcOrd="0" destOrd="1" presId="urn:microsoft.com/office/officeart/2005/8/layout/hList2#12"/>
    <dgm:cxn modelId="{B9F0F245-8067-4F8E-A43E-CACFD801E2A2}" type="presOf" srcId="{D0E52161-BB54-4D1C-8754-98B2472F4DAA}" destId="{C90ED4CC-3BAB-49DB-A4E6-F1A96E44C7A9}" srcOrd="0" destOrd="0" presId="urn:microsoft.com/office/officeart/2005/8/layout/hList2#12"/>
    <dgm:cxn modelId="{925DFD65-8F2F-4439-80C3-523DC581A7D2}" type="presOf" srcId="{7F46A431-78C4-4F24-A1E2-4114F67582F3}" destId="{C90ED4CC-3BAB-49DB-A4E6-F1A96E44C7A9}" srcOrd="0" destOrd="2" presId="urn:microsoft.com/office/officeart/2005/8/layout/hList2#12"/>
    <dgm:cxn modelId="{D95F6876-AEE6-4FB6-BF5F-7A9140044849}" srcId="{6E4AE6E5-E253-45EE-B0C9-E9058937E2E4}" destId="{D0DE7245-3F76-4DEA-B07D-75EE6DD5F7C3}" srcOrd="1" destOrd="0" parTransId="{FE9B0FCA-C3F2-4DCD-9C1B-3F253F1DD562}" sibTransId="{997D17B0-019C-4B25-BA88-DBADBA7B0096}"/>
    <dgm:cxn modelId="{97028577-F2FA-4786-854C-B26A29F9E8E7}" type="presOf" srcId="{6E4AE6E5-E253-45EE-B0C9-E9058937E2E4}" destId="{ADE0E4E9-E745-4023-BDE4-8B29493E9559}" srcOrd="0" destOrd="0" presId="urn:microsoft.com/office/officeart/2005/8/layout/hList2#12"/>
    <dgm:cxn modelId="{C65AE058-2C9F-49BB-9238-2A6569DA5BEA}" srcId="{6075D4A5-61D0-4C11-B791-8FBD115116F3}" destId="{05088391-A576-45DF-99F3-F7CFD2DD44E3}" srcOrd="2" destOrd="0" parTransId="{3AE8E4E7-FB60-428F-BD8D-2F9B57D842CB}" sibTransId="{7AC4F28B-E0AB-4586-BD51-A10878C156F1}"/>
    <dgm:cxn modelId="{34EBE059-BFAD-4921-A746-FC7A23C62936}" type="presOf" srcId="{AC85EF5B-4B66-46BC-8A5F-1FB4FD92CAC8}" destId="{309D5C24-5B81-40A2-9893-E8FABA294E91}" srcOrd="0" destOrd="0" presId="urn:microsoft.com/office/officeart/2005/8/layout/hList2#12"/>
    <dgm:cxn modelId="{166A0981-076E-4C5D-8754-C64518100158}" srcId="{85AD3560-BE9A-4D83-9F0F-1F970B46FE55}" destId="{422159EE-DDF3-4A00-9565-D6F85565DE4D}" srcOrd="0" destOrd="0" parTransId="{97E46E7C-8D55-4D95-8E74-49F07824F080}" sibTransId="{2A1CBBDA-C139-4C4D-9AD7-954B95519FEA}"/>
    <dgm:cxn modelId="{88748985-9D36-4CC1-8A3C-697E74F0C2DC}" type="presOf" srcId="{C87FE2EE-D8FA-48B8-9FCC-5DC886A0A51C}" destId="{F8268064-AA66-439C-8713-589A866DFD88}" srcOrd="0" destOrd="0" presId="urn:microsoft.com/office/officeart/2005/8/layout/hList2#12"/>
    <dgm:cxn modelId="{FED1238B-A38C-4F2E-A7ED-8416F12AACF2}" type="presOf" srcId="{8B152BBF-666A-472D-BEE9-2CD4F579DEC3}" destId="{FA1322A6-A128-4CF1-9145-DCB7681116DF}" srcOrd="0" destOrd="0" presId="urn:microsoft.com/office/officeart/2005/8/layout/hList2#12"/>
    <dgm:cxn modelId="{A6B3278B-8383-4A84-9B4A-D0C6BCEC33B9}" type="presOf" srcId="{4E14B0C8-4495-489D-9B08-543DB6BF4975}" destId="{D9F9AA28-F6B6-4C4D-8EE9-2056D8AC642E}" srcOrd="0" destOrd="0" presId="urn:microsoft.com/office/officeart/2005/8/layout/hList2#12"/>
    <dgm:cxn modelId="{50AB9091-BA5E-4C9A-B7DE-E7A91BDDA234}" type="presOf" srcId="{E200E2A0-6D06-4536-9D33-2C383E01DA8A}" destId="{F3FDEB87-B214-441B-BEB4-D800E1A1DF9F}" srcOrd="0" destOrd="0" presId="urn:microsoft.com/office/officeart/2005/8/layout/hList2#12"/>
    <dgm:cxn modelId="{5CCBE491-F9D6-488E-802E-9E71B0441D05}" srcId="{AC85EF5B-4B66-46BC-8A5F-1FB4FD92CAC8}" destId="{4E14B0C8-4495-489D-9B08-543DB6BF4975}" srcOrd="4" destOrd="0" parTransId="{12655D8A-3508-4FB2-9013-51B0C29E7868}" sibTransId="{890CB3C6-02ED-44B9-B99E-D71461A94281}"/>
    <dgm:cxn modelId="{CD5D039A-C713-49C3-850A-3A31E0AD11FB}" srcId="{E200E2A0-6D06-4536-9D33-2C383E01DA8A}" destId="{21ACC48C-25F9-47AD-9815-608A2E5F2695}" srcOrd="1" destOrd="0" parTransId="{E45B2844-BA22-47FF-8F02-33A0E515560C}" sibTransId="{0F7EA063-B823-4703-9240-7D00583EC324}"/>
    <dgm:cxn modelId="{154BD2B4-6D79-4A4F-BDD6-638FCC9BD78C}" type="presOf" srcId="{58D9B38C-B253-4D64-8F92-6F2F9ACA6348}" destId="{1E4604A0-064B-43A9-97D4-917E6D011DE8}" srcOrd="0" destOrd="3" presId="urn:microsoft.com/office/officeart/2005/8/layout/hList2#12"/>
    <dgm:cxn modelId="{AA73A4B5-BC7A-4D1E-8793-DDBDBE467CA2}" srcId="{4E14B0C8-4495-489D-9B08-543DB6BF4975}" destId="{2A8A529B-EA0A-4BF1-803F-2E0C99DA0BA3}" srcOrd="1" destOrd="0" parTransId="{44DA18D9-B991-44FB-A963-ED7F6500B0F9}" sibTransId="{18ACB293-4C09-4AB4-900E-F817E9965D37}"/>
    <dgm:cxn modelId="{8B3DD1BC-0065-48F4-B512-7DF53DB09CB6}" type="presOf" srcId="{F0C74744-746C-4E17-BC9F-0D61F4CD5D6E}" destId="{F8268064-AA66-439C-8713-589A866DFD88}" srcOrd="0" destOrd="2" presId="urn:microsoft.com/office/officeart/2005/8/layout/hList2#12"/>
    <dgm:cxn modelId="{876036C9-BDFA-40A3-8711-8F54611BA459}" type="presOf" srcId="{6075D4A5-61D0-4C11-B791-8FBD115116F3}" destId="{BC55F826-777D-417C-9CE3-C0518F637579}" srcOrd="0" destOrd="0" presId="urn:microsoft.com/office/officeart/2005/8/layout/hList2#12"/>
    <dgm:cxn modelId="{089335CB-3A63-4CE7-A36C-9F8886B8B024}" type="presOf" srcId="{422159EE-DDF3-4A00-9565-D6F85565DE4D}" destId="{7B43C0C7-D925-43E0-B4B5-0E10A5A7FA51}" srcOrd="0" destOrd="0" presId="urn:microsoft.com/office/officeart/2005/8/layout/hList2#12"/>
    <dgm:cxn modelId="{EB2AEFD2-B1F1-42E1-86F1-407192534D8E}" srcId="{AC85EF5B-4B66-46BC-8A5F-1FB4FD92CAC8}" destId="{6E4AE6E5-E253-45EE-B0C9-E9058937E2E4}" srcOrd="1" destOrd="0" parTransId="{995AA064-BEE0-4392-A3C6-27A15DEBD74B}" sibTransId="{39E1A7B3-563B-4D6E-B0BB-85A47E211146}"/>
    <dgm:cxn modelId="{BFC70CD6-98F0-4815-B73E-6B1E38558B0A}" type="presOf" srcId="{6DED9327-2E94-4AFD-A6C5-E897905112C2}" destId="{1E4604A0-064B-43A9-97D4-917E6D011DE8}" srcOrd="0" destOrd="1" presId="urn:microsoft.com/office/officeart/2005/8/layout/hList2#12"/>
    <dgm:cxn modelId="{D3066ED8-1BE2-498A-8B40-3CC1E4DF6239}" srcId="{E200E2A0-6D06-4536-9D33-2C383E01DA8A}" destId="{7F46A431-78C4-4F24-A1E2-4114F67582F3}" srcOrd="2" destOrd="0" parTransId="{B02826F9-B879-4402-A21F-321293435652}" sibTransId="{FF1A93A6-C399-46F8-9758-E613222A1D81}"/>
    <dgm:cxn modelId="{2826DADC-E141-4631-814F-47D77F9ED424}" type="presOf" srcId="{967AFF1B-54F0-4690-A0CC-3C780C1CB2CE}" destId="{1E4604A0-064B-43A9-97D4-917E6D011DE8}" srcOrd="0" destOrd="0" presId="urn:microsoft.com/office/officeart/2005/8/layout/hList2#12"/>
    <dgm:cxn modelId="{BE2E79DD-FE4C-49D4-807A-1D08F6A02B07}" srcId="{6075D4A5-61D0-4C11-B791-8FBD115116F3}" destId="{6DED9327-2E94-4AFD-A6C5-E897905112C2}" srcOrd="1" destOrd="0" parTransId="{04E458B5-A413-4724-A443-E8A89930D71D}" sibTransId="{414DC436-D759-40C1-B34E-352227B13C2A}"/>
    <dgm:cxn modelId="{045221DE-80C6-434A-B30F-93109015E091}" srcId="{4E14B0C8-4495-489D-9B08-543DB6BF4975}" destId="{8B152BBF-666A-472D-BEE9-2CD4F579DEC3}" srcOrd="0" destOrd="0" parTransId="{FAEC871F-60FE-4B48-9DFC-A31692F6579B}" sibTransId="{C48B2C50-1959-408B-89FE-CAB359E0A720}"/>
    <dgm:cxn modelId="{383501E5-2163-4E36-AC36-BC6C71B0169A}" type="presOf" srcId="{2A8A529B-EA0A-4BF1-803F-2E0C99DA0BA3}" destId="{FA1322A6-A128-4CF1-9145-DCB7681116DF}" srcOrd="0" destOrd="1" presId="urn:microsoft.com/office/officeart/2005/8/layout/hList2#12"/>
    <dgm:cxn modelId="{9B7231F4-6C19-4FB6-AB24-3AE3E5C3E656}" type="presOf" srcId="{A05FF182-0BCE-4FC1-AF24-51910A738C0A}" destId="{7B43C0C7-D925-43E0-B4B5-0E10A5A7FA51}" srcOrd="0" destOrd="1" presId="urn:microsoft.com/office/officeart/2005/8/layout/hList2#12"/>
    <dgm:cxn modelId="{80A03AF8-666E-4FEB-8491-E31F23E88CFA}" srcId="{AC85EF5B-4B66-46BC-8A5F-1FB4FD92CAC8}" destId="{85AD3560-BE9A-4D83-9F0F-1F970B46FE55}" srcOrd="3" destOrd="0" parTransId="{DCA303C1-EE2A-48FD-AC63-D166AF39FD92}" sibTransId="{55F4CAD1-6AF0-45B9-A809-CAC6A0C0668C}"/>
    <dgm:cxn modelId="{D5021AFD-3C60-4DB1-85C2-A7FD381ECB5C}" srcId="{6075D4A5-61D0-4C11-B791-8FBD115116F3}" destId="{967AFF1B-54F0-4690-A0CC-3C780C1CB2CE}" srcOrd="0" destOrd="0" parTransId="{AC59BE6F-B83E-4DA7-8FA2-5DBE07C763DA}" sibTransId="{D6910863-C6FC-46F5-992D-3E33C49307EB}"/>
    <dgm:cxn modelId="{FF4F8355-4F89-44A3-89CE-199478134E2F}" type="presParOf" srcId="{309D5C24-5B81-40A2-9893-E8FABA294E91}" destId="{AFBB49E0-6219-4AFD-BF73-417ACF612391}" srcOrd="0" destOrd="0" presId="urn:microsoft.com/office/officeart/2005/8/layout/hList2#12"/>
    <dgm:cxn modelId="{1F7DB3A0-EC29-4495-91D1-7A440958CD64}" type="presParOf" srcId="{AFBB49E0-6219-4AFD-BF73-417ACF612391}" destId="{C03B4ADC-0657-4398-8C70-FA6A46CFA154}" srcOrd="0" destOrd="0" presId="urn:microsoft.com/office/officeart/2005/8/layout/hList2#12"/>
    <dgm:cxn modelId="{BC06BDB1-F682-43C0-9CD9-2643E05AFE8D}" type="presParOf" srcId="{AFBB49E0-6219-4AFD-BF73-417ACF612391}" destId="{C90ED4CC-3BAB-49DB-A4E6-F1A96E44C7A9}" srcOrd="1" destOrd="0" presId="urn:microsoft.com/office/officeart/2005/8/layout/hList2#12"/>
    <dgm:cxn modelId="{0C78BFE4-2CB0-4028-8BF8-439E624E080F}" type="presParOf" srcId="{AFBB49E0-6219-4AFD-BF73-417ACF612391}" destId="{F3FDEB87-B214-441B-BEB4-D800E1A1DF9F}" srcOrd="2" destOrd="0" presId="urn:microsoft.com/office/officeart/2005/8/layout/hList2#12"/>
    <dgm:cxn modelId="{4436BA40-2CF7-442E-B346-B5671A9B938B}" type="presParOf" srcId="{309D5C24-5B81-40A2-9893-E8FABA294E91}" destId="{34530EA4-F4E7-44EA-A7E6-4AD294ADFD3F}" srcOrd="1" destOrd="0" presId="urn:microsoft.com/office/officeart/2005/8/layout/hList2#12"/>
    <dgm:cxn modelId="{ACAFF920-E730-42EE-9A62-93E99850FDDE}" type="presParOf" srcId="{309D5C24-5B81-40A2-9893-E8FABA294E91}" destId="{57D7D560-98CE-49CC-B790-9CA98E6E3640}" srcOrd="2" destOrd="0" presId="urn:microsoft.com/office/officeart/2005/8/layout/hList2#12"/>
    <dgm:cxn modelId="{79C3007C-7D8E-44EE-B4B6-8D8934BFBB85}" type="presParOf" srcId="{57D7D560-98CE-49CC-B790-9CA98E6E3640}" destId="{8FA5F60D-41F4-4EB7-BD1D-B3AF16F41315}" srcOrd="0" destOrd="0" presId="urn:microsoft.com/office/officeart/2005/8/layout/hList2#12"/>
    <dgm:cxn modelId="{980C1214-12D5-4347-ABC8-8C6C9FD432DB}" type="presParOf" srcId="{57D7D560-98CE-49CC-B790-9CA98E6E3640}" destId="{F8268064-AA66-439C-8713-589A866DFD88}" srcOrd="1" destOrd="0" presId="urn:microsoft.com/office/officeart/2005/8/layout/hList2#12"/>
    <dgm:cxn modelId="{114A8C09-BA62-419B-9828-188EA4995097}" type="presParOf" srcId="{57D7D560-98CE-49CC-B790-9CA98E6E3640}" destId="{ADE0E4E9-E745-4023-BDE4-8B29493E9559}" srcOrd="2" destOrd="0" presId="urn:microsoft.com/office/officeart/2005/8/layout/hList2#12"/>
    <dgm:cxn modelId="{822CA418-AD46-4F7D-A973-DB402CF93740}" type="presParOf" srcId="{309D5C24-5B81-40A2-9893-E8FABA294E91}" destId="{1954A825-FED0-4C9A-A02C-4CC506886D88}" srcOrd="3" destOrd="0" presId="urn:microsoft.com/office/officeart/2005/8/layout/hList2#12"/>
    <dgm:cxn modelId="{476DA679-B580-4E9E-8C80-B68E1FD15855}" type="presParOf" srcId="{309D5C24-5B81-40A2-9893-E8FABA294E91}" destId="{5F1FD525-F64E-414C-8016-84A79570EBAA}" srcOrd="4" destOrd="0" presId="urn:microsoft.com/office/officeart/2005/8/layout/hList2#12"/>
    <dgm:cxn modelId="{99F90315-9707-4894-A828-1094862E949A}" type="presParOf" srcId="{5F1FD525-F64E-414C-8016-84A79570EBAA}" destId="{19D6070F-1D77-4D84-8199-22BD605BC38D}" srcOrd="0" destOrd="0" presId="urn:microsoft.com/office/officeart/2005/8/layout/hList2#12"/>
    <dgm:cxn modelId="{41903ED6-E9A4-42F2-AC98-B2A728AAFC83}" type="presParOf" srcId="{5F1FD525-F64E-414C-8016-84A79570EBAA}" destId="{1E4604A0-064B-43A9-97D4-917E6D011DE8}" srcOrd="1" destOrd="0" presId="urn:microsoft.com/office/officeart/2005/8/layout/hList2#12"/>
    <dgm:cxn modelId="{B526AEEF-D93A-49B1-AD69-9A1C7C3DC042}" type="presParOf" srcId="{5F1FD525-F64E-414C-8016-84A79570EBAA}" destId="{BC55F826-777D-417C-9CE3-C0518F637579}" srcOrd="2" destOrd="0" presId="urn:microsoft.com/office/officeart/2005/8/layout/hList2#12"/>
    <dgm:cxn modelId="{3E296028-AC15-4DE2-9470-1B0C47EC4AC4}" type="presParOf" srcId="{309D5C24-5B81-40A2-9893-E8FABA294E91}" destId="{4F0FAD96-E6D8-4FB4-9629-20665FB750F5}" srcOrd="5" destOrd="0" presId="urn:microsoft.com/office/officeart/2005/8/layout/hList2#12"/>
    <dgm:cxn modelId="{63C95DE6-26D4-4441-BB1C-B5F8BA8128E3}" type="presParOf" srcId="{309D5C24-5B81-40A2-9893-E8FABA294E91}" destId="{284B0AD4-A6F4-47C2-A8D4-888AF94E63E1}" srcOrd="6" destOrd="0" presId="urn:microsoft.com/office/officeart/2005/8/layout/hList2#12"/>
    <dgm:cxn modelId="{338D5C30-F2FD-43A6-8B16-0E5596F8C254}" type="presParOf" srcId="{284B0AD4-A6F4-47C2-A8D4-888AF94E63E1}" destId="{1DD24950-7C4A-457D-8810-A68074C32A0C}" srcOrd="0" destOrd="0" presId="urn:microsoft.com/office/officeart/2005/8/layout/hList2#12"/>
    <dgm:cxn modelId="{1EF77E3C-DF9F-405A-9572-F0B7818470EC}" type="presParOf" srcId="{284B0AD4-A6F4-47C2-A8D4-888AF94E63E1}" destId="{7B43C0C7-D925-43E0-B4B5-0E10A5A7FA51}" srcOrd="1" destOrd="0" presId="urn:microsoft.com/office/officeart/2005/8/layout/hList2#12"/>
    <dgm:cxn modelId="{EDAD4DCB-3732-4B4C-A796-5786B1689FEB}" type="presParOf" srcId="{284B0AD4-A6F4-47C2-A8D4-888AF94E63E1}" destId="{9D4EBD52-638B-4BF9-9263-B64D7A171334}" srcOrd="2" destOrd="0" presId="urn:microsoft.com/office/officeart/2005/8/layout/hList2#12"/>
    <dgm:cxn modelId="{17E0905C-0242-4815-814E-FF031C297BE1}" type="presParOf" srcId="{309D5C24-5B81-40A2-9893-E8FABA294E91}" destId="{0F7C75D5-B3BB-4117-9D35-FCBEBF0D68A9}" srcOrd="7" destOrd="0" presId="urn:microsoft.com/office/officeart/2005/8/layout/hList2#12"/>
    <dgm:cxn modelId="{0F7A38E7-53DB-4A76-AC8F-D3C68D90E0C6}" type="presParOf" srcId="{309D5C24-5B81-40A2-9893-E8FABA294E91}" destId="{63F936B4-C381-4434-B460-4157086CD146}" srcOrd="8" destOrd="0" presId="urn:microsoft.com/office/officeart/2005/8/layout/hList2#12"/>
    <dgm:cxn modelId="{05988E6D-B358-4F69-A904-16D6B23A6085}" type="presParOf" srcId="{63F936B4-C381-4434-B460-4157086CD146}" destId="{FDB8B3ED-BB25-4472-8199-6179507849A6}" srcOrd="0" destOrd="0" presId="urn:microsoft.com/office/officeart/2005/8/layout/hList2#12"/>
    <dgm:cxn modelId="{A456B83C-558D-4AE7-B52A-A2F1B2FCEBEE}" type="presParOf" srcId="{63F936B4-C381-4434-B460-4157086CD146}" destId="{FA1322A6-A128-4CF1-9145-DCB7681116DF}" srcOrd="1" destOrd="0" presId="urn:microsoft.com/office/officeart/2005/8/layout/hList2#12"/>
    <dgm:cxn modelId="{C6EBCCC8-4D8B-4B67-B3C6-F858872A384E}" type="presParOf" srcId="{63F936B4-C381-4434-B460-4157086CD146}" destId="{D9F9AA28-F6B6-4C4D-8EE9-2056D8AC642E}" srcOrd="2" destOrd="0" presId="urn:microsoft.com/office/officeart/2005/8/layout/hList2#1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C85EF5B-4B66-46BC-8A5F-1FB4FD92CAC8}" type="doc">
      <dgm:prSet loTypeId="urn:microsoft.com/office/officeart/2005/8/layout/hList2#13" loCatId="list" qsTypeId="urn:microsoft.com/office/officeart/2005/8/quickstyle/simple1" qsCatId="simple" csTypeId="urn:microsoft.com/office/officeart/2005/8/colors/accent1_2" csCatId="accent1" phldr="1"/>
      <dgm:spPr/>
      <dgm:t>
        <a:bodyPr/>
        <a:lstStyle/>
        <a:p>
          <a:endParaRPr lang="en-AU"/>
        </a:p>
      </dgm:t>
    </dgm:pt>
    <dgm:pt modelId="{E200E2A0-6D06-4536-9D33-2C383E01DA8A}">
      <dgm:prSet phldrT="[Text]" custT="1"/>
      <dgm:spPr/>
      <dgm:t>
        <a:bodyPr/>
        <a:lstStyle/>
        <a:p>
          <a:r>
            <a:rPr lang="en-AU" sz="1000" dirty="0">
              <a:latin typeface="Arial" pitchFamily="34" charset="0"/>
              <a:cs typeface="Arial" pitchFamily="34" charset="0"/>
            </a:rPr>
            <a:t>Wants – Workplace</a:t>
          </a:r>
        </a:p>
      </dgm:t>
    </dgm:pt>
    <dgm:pt modelId="{D8F41440-CBD6-496D-A921-08A9E2762652}" type="parTrans" cxnId="{26322D01-EAC2-43B5-9B62-6FC13BCAD48A}">
      <dgm:prSet/>
      <dgm:spPr/>
      <dgm:t>
        <a:bodyPr/>
        <a:lstStyle/>
        <a:p>
          <a:endParaRPr lang="en-AU" sz="1000">
            <a:latin typeface="Arial" pitchFamily="34" charset="0"/>
            <a:cs typeface="Arial" pitchFamily="34" charset="0"/>
          </a:endParaRPr>
        </a:p>
      </dgm:t>
    </dgm:pt>
    <dgm:pt modelId="{5719CDBA-71D2-4DAE-9EBA-B61470E4A7A1}" type="sibTrans" cxnId="{26322D01-EAC2-43B5-9B62-6FC13BCAD48A}">
      <dgm:prSet/>
      <dgm:spPr/>
      <dgm:t>
        <a:bodyPr/>
        <a:lstStyle/>
        <a:p>
          <a:endParaRPr lang="en-AU" sz="1000">
            <a:latin typeface="Arial" pitchFamily="34" charset="0"/>
            <a:cs typeface="Arial" pitchFamily="34" charset="0"/>
          </a:endParaRPr>
        </a:p>
      </dgm:t>
    </dgm:pt>
    <dgm:pt modelId="{D0E52161-BB54-4D1C-8754-98B2472F4DAA}">
      <dgm:prSet phldrT="[Tex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Fun and variety. </a:t>
          </a:r>
        </a:p>
      </dgm:t>
    </dgm:pt>
    <dgm:pt modelId="{AC5E27F8-A17D-4E8B-BC17-E4B6482A0B0C}" type="parTrans" cxnId="{92A3723A-28A1-462A-BF20-5AF4B91A1620}">
      <dgm:prSet/>
      <dgm:spPr/>
      <dgm:t>
        <a:bodyPr/>
        <a:lstStyle/>
        <a:p>
          <a:endParaRPr lang="en-AU" sz="1000">
            <a:latin typeface="Arial" pitchFamily="34" charset="0"/>
            <a:cs typeface="Arial" pitchFamily="34" charset="0"/>
          </a:endParaRPr>
        </a:p>
      </dgm:t>
    </dgm:pt>
    <dgm:pt modelId="{5E67E9A7-37E2-4562-8739-22B30874F36D}" type="sibTrans" cxnId="{92A3723A-28A1-462A-BF20-5AF4B91A1620}">
      <dgm:prSet/>
      <dgm:spPr/>
      <dgm:t>
        <a:bodyPr/>
        <a:lstStyle/>
        <a:p>
          <a:endParaRPr lang="en-AU" sz="1000">
            <a:latin typeface="Arial" pitchFamily="34" charset="0"/>
            <a:cs typeface="Arial" pitchFamily="34" charset="0"/>
          </a:endParaRPr>
        </a:p>
      </dgm:t>
    </dgm:pt>
    <dgm:pt modelId="{6E4AE6E5-E253-45EE-B0C9-E9058937E2E4}">
      <dgm:prSet phldrT="[Text]" custT="1"/>
      <dgm:spPr/>
      <dgm:t>
        <a:bodyPr/>
        <a:lstStyle/>
        <a:p>
          <a:r>
            <a:rPr lang="en-AU" sz="1000" dirty="0">
              <a:latin typeface="Arial" pitchFamily="34" charset="0"/>
              <a:cs typeface="Arial" pitchFamily="34" charset="0"/>
            </a:rPr>
            <a:t>Wants – Teammates</a:t>
          </a:r>
        </a:p>
      </dgm:t>
    </dgm:pt>
    <dgm:pt modelId="{995AA064-BEE0-4392-A3C6-27A15DEBD74B}" type="parTrans" cxnId="{EB2AEFD2-B1F1-42E1-86F1-407192534D8E}">
      <dgm:prSet/>
      <dgm:spPr/>
      <dgm:t>
        <a:bodyPr/>
        <a:lstStyle/>
        <a:p>
          <a:endParaRPr lang="en-AU" sz="1000">
            <a:latin typeface="Arial" pitchFamily="34" charset="0"/>
            <a:cs typeface="Arial" pitchFamily="34" charset="0"/>
          </a:endParaRPr>
        </a:p>
      </dgm:t>
    </dgm:pt>
    <dgm:pt modelId="{39E1A7B3-563B-4D6E-B0BB-85A47E211146}" type="sibTrans" cxnId="{EB2AEFD2-B1F1-42E1-86F1-407192534D8E}">
      <dgm:prSet/>
      <dgm:spPr/>
      <dgm:t>
        <a:bodyPr/>
        <a:lstStyle/>
        <a:p>
          <a:endParaRPr lang="en-AU" sz="1000">
            <a:latin typeface="Arial" pitchFamily="34" charset="0"/>
            <a:cs typeface="Arial" pitchFamily="34" charset="0"/>
          </a:endParaRPr>
        </a:p>
      </dgm:t>
    </dgm:pt>
    <dgm:pt modelId="{C87FE2EE-D8FA-48B8-9FCC-5DC886A0A51C}">
      <dgm:prSet phldrT="[Tex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Loyal supporters who can provide strong detailed back-up. </a:t>
          </a:r>
        </a:p>
      </dgm:t>
    </dgm:pt>
    <dgm:pt modelId="{0C3225C7-B548-4D27-9D32-F8B40B674071}" type="parTrans" cxnId="{DC00AA03-20F2-4309-BEB8-7918499146C6}">
      <dgm:prSet/>
      <dgm:spPr/>
      <dgm:t>
        <a:bodyPr/>
        <a:lstStyle/>
        <a:p>
          <a:endParaRPr lang="en-AU" sz="1000">
            <a:latin typeface="Arial" pitchFamily="34" charset="0"/>
            <a:cs typeface="Arial" pitchFamily="34" charset="0"/>
          </a:endParaRPr>
        </a:p>
      </dgm:t>
    </dgm:pt>
    <dgm:pt modelId="{D76F7CA3-E225-486F-9D57-011693D202F4}" type="sibTrans" cxnId="{DC00AA03-20F2-4309-BEB8-7918499146C6}">
      <dgm:prSet/>
      <dgm:spPr/>
      <dgm:t>
        <a:bodyPr/>
        <a:lstStyle/>
        <a:p>
          <a:endParaRPr lang="en-AU" sz="1000">
            <a:latin typeface="Arial" pitchFamily="34" charset="0"/>
            <a:cs typeface="Arial" pitchFamily="34" charset="0"/>
          </a:endParaRPr>
        </a:p>
      </dgm:t>
    </dgm:pt>
    <dgm:pt modelId="{6075D4A5-61D0-4C11-B791-8FBD115116F3}">
      <dgm:prSet phldrT="[Text]" custT="1"/>
      <dgm:spPr/>
      <dgm:t>
        <a:bodyPr/>
        <a:lstStyle/>
        <a:p>
          <a:r>
            <a:rPr lang="en-AU" sz="1000" dirty="0">
              <a:latin typeface="Arial" pitchFamily="34" charset="0"/>
              <a:cs typeface="Arial" pitchFamily="34" charset="0"/>
            </a:rPr>
            <a:t>Fears</a:t>
          </a:r>
        </a:p>
      </dgm:t>
    </dgm:pt>
    <dgm:pt modelId="{D61DE13C-A196-43D0-A50A-35E8E9739183}" type="parTrans" cxnId="{4BF93D0B-F4EF-4DF6-A141-9E3F9A6EFE10}">
      <dgm:prSet/>
      <dgm:spPr/>
      <dgm:t>
        <a:bodyPr/>
        <a:lstStyle/>
        <a:p>
          <a:endParaRPr lang="en-AU" sz="1000">
            <a:latin typeface="Arial" pitchFamily="34" charset="0"/>
            <a:cs typeface="Arial" pitchFamily="34" charset="0"/>
          </a:endParaRPr>
        </a:p>
      </dgm:t>
    </dgm:pt>
    <dgm:pt modelId="{F823E7CA-99C4-4733-9FD7-77E55AAD3911}" type="sibTrans" cxnId="{4BF93D0B-F4EF-4DF6-A141-9E3F9A6EFE10}">
      <dgm:prSet/>
      <dgm:spPr/>
      <dgm:t>
        <a:bodyPr/>
        <a:lstStyle/>
        <a:p>
          <a:endParaRPr lang="en-AU" sz="1000">
            <a:latin typeface="Arial" pitchFamily="34" charset="0"/>
            <a:cs typeface="Arial" pitchFamily="34" charset="0"/>
          </a:endParaRPr>
        </a:p>
      </dgm:t>
    </dgm:pt>
    <dgm:pt modelId="{8B152BBF-666A-472D-BEE9-2CD4F579DEC3}">
      <dgm:prSet phldrT="[Tex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Not being provided with sufficient detailed background information to meet their goals. </a:t>
          </a:r>
        </a:p>
      </dgm:t>
    </dgm:pt>
    <dgm:pt modelId="{FAEC871F-60FE-4B48-9DFC-A31692F6579B}" type="parTrans" cxnId="{045221DE-80C6-434A-B30F-93109015E091}">
      <dgm:prSet/>
      <dgm:spPr/>
      <dgm:t>
        <a:bodyPr/>
        <a:lstStyle/>
        <a:p>
          <a:endParaRPr lang="en-AU" sz="1000">
            <a:latin typeface="Arial" pitchFamily="34" charset="0"/>
            <a:cs typeface="Arial" pitchFamily="34" charset="0"/>
          </a:endParaRPr>
        </a:p>
      </dgm:t>
    </dgm:pt>
    <dgm:pt modelId="{C48B2C50-1959-408B-89FE-CAB359E0A720}" type="sibTrans" cxnId="{045221DE-80C6-434A-B30F-93109015E091}">
      <dgm:prSet/>
      <dgm:spPr/>
      <dgm:t>
        <a:bodyPr/>
        <a:lstStyle/>
        <a:p>
          <a:endParaRPr lang="en-AU" sz="1000">
            <a:latin typeface="Arial" pitchFamily="34" charset="0"/>
            <a:cs typeface="Arial" pitchFamily="34" charset="0"/>
          </a:endParaRPr>
        </a:p>
      </dgm:t>
    </dgm:pt>
    <dgm:pt modelId="{4E14B0C8-4495-489D-9B08-543DB6BF4975}">
      <dgm:prSet phldrT="[Text]" custT="1"/>
      <dgm:spPr/>
      <dgm:t>
        <a:bodyPr/>
        <a:lstStyle/>
        <a:p>
          <a:r>
            <a:rPr lang="en-AU" sz="1000" dirty="0">
              <a:latin typeface="Arial" pitchFamily="34" charset="0"/>
              <a:cs typeface="Arial" pitchFamily="34" charset="0"/>
            </a:rPr>
            <a:t>What Alienates Me</a:t>
          </a:r>
        </a:p>
      </dgm:t>
    </dgm:pt>
    <dgm:pt modelId="{12655D8A-3508-4FB2-9013-51B0C29E7868}" type="parTrans" cxnId="{5CCBE491-F9D6-488E-802E-9E71B0441D05}">
      <dgm:prSet/>
      <dgm:spPr/>
      <dgm:t>
        <a:bodyPr/>
        <a:lstStyle/>
        <a:p>
          <a:endParaRPr lang="en-AU" sz="1000">
            <a:latin typeface="Arial" pitchFamily="34" charset="0"/>
            <a:cs typeface="Arial" pitchFamily="34" charset="0"/>
          </a:endParaRPr>
        </a:p>
      </dgm:t>
    </dgm:pt>
    <dgm:pt modelId="{890CB3C6-02ED-44B9-B99E-D71461A94281}" type="sibTrans" cxnId="{5CCBE491-F9D6-488E-802E-9E71B0441D05}">
      <dgm:prSet/>
      <dgm:spPr/>
      <dgm:t>
        <a:bodyPr/>
        <a:lstStyle/>
        <a:p>
          <a:endParaRPr lang="en-AU" sz="1000">
            <a:latin typeface="Arial" pitchFamily="34" charset="0"/>
            <a:cs typeface="Arial" pitchFamily="34" charset="0"/>
          </a:endParaRPr>
        </a:p>
      </dgm:t>
    </dgm:pt>
    <dgm:pt modelId="{85AD3560-BE9A-4D83-9F0F-1F970B46FE55}">
      <dgm:prSet phldrT="[Text]" custT="1"/>
      <dgm:spPr/>
      <dgm:t>
        <a:bodyPr/>
        <a:lstStyle/>
        <a:p>
          <a:r>
            <a:rPr lang="en-AU" sz="1000" dirty="0">
              <a:latin typeface="Arial" pitchFamily="34" charset="0"/>
              <a:cs typeface="Arial" pitchFamily="34" charset="0"/>
            </a:rPr>
            <a:t>Decision-Making Style</a:t>
          </a:r>
        </a:p>
      </dgm:t>
    </dgm:pt>
    <dgm:pt modelId="{DCA303C1-EE2A-48FD-AC63-D166AF39FD92}" type="parTrans" cxnId="{80A03AF8-666E-4FEB-8491-E31F23E88CFA}">
      <dgm:prSet/>
      <dgm:spPr/>
      <dgm:t>
        <a:bodyPr/>
        <a:lstStyle/>
        <a:p>
          <a:endParaRPr lang="en-AU" sz="1000">
            <a:latin typeface="Arial" pitchFamily="34" charset="0"/>
            <a:cs typeface="Arial" pitchFamily="34" charset="0"/>
          </a:endParaRPr>
        </a:p>
      </dgm:t>
    </dgm:pt>
    <dgm:pt modelId="{55F4CAD1-6AF0-45B9-A809-CAC6A0C0668C}" type="sibTrans" cxnId="{80A03AF8-666E-4FEB-8491-E31F23E88CFA}">
      <dgm:prSet/>
      <dgm:spPr/>
      <dgm:t>
        <a:bodyPr/>
        <a:lstStyle/>
        <a:p>
          <a:endParaRPr lang="en-AU" sz="1000">
            <a:latin typeface="Arial" pitchFamily="34" charset="0"/>
            <a:cs typeface="Arial" pitchFamily="34" charset="0"/>
          </a:endParaRPr>
        </a:p>
      </dgm:t>
    </dgm:pt>
    <dgm:pt modelId="{422159EE-DDF3-4A00-9565-D6F85565DE4D}">
      <dgm:prSet phldrT="[Tex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Sometimes rational, sometimes emotional.</a:t>
          </a:r>
        </a:p>
      </dgm:t>
    </dgm:pt>
    <dgm:pt modelId="{97E46E7C-8D55-4D95-8E74-49F07824F080}" type="parTrans" cxnId="{166A0981-076E-4C5D-8754-C64518100158}">
      <dgm:prSet/>
      <dgm:spPr/>
      <dgm:t>
        <a:bodyPr/>
        <a:lstStyle/>
        <a:p>
          <a:endParaRPr lang="en-AU" sz="1000">
            <a:latin typeface="Arial" pitchFamily="34" charset="0"/>
            <a:cs typeface="Arial" pitchFamily="34" charset="0"/>
          </a:endParaRPr>
        </a:p>
      </dgm:t>
    </dgm:pt>
    <dgm:pt modelId="{2A1CBBDA-C139-4C4D-9AD7-954B95519FEA}" type="sibTrans" cxnId="{166A0981-076E-4C5D-8754-C64518100158}">
      <dgm:prSet/>
      <dgm:spPr/>
      <dgm:t>
        <a:bodyPr/>
        <a:lstStyle/>
        <a:p>
          <a:endParaRPr lang="en-AU" sz="1000">
            <a:latin typeface="Arial" pitchFamily="34" charset="0"/>
            <a:cs typeface="Arial" pitchFamily="34" charset="0"/>
          </a:endParaRPr>
        </a:p>
      </dgm:t>
    </dgm:pt>
    <dgm:pt modelId="{967AFF1B-54F0-4690-A0CC-3C780C1CB2CE}">
      <dgm:prSe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r>
            <a:rPr lang="en-AU" sz="1000" dirty="0">
              <a:latin typeface="Arial" pitchFamily="34" charset="0"/>
              <a:cs typeface="Arial" pitchFamily="34" charset="0"/>
            </a:rPr>
            <a:t>Public visibility of failure to meet goals.</a:t>
          </a:r>
        </a:p>
      </dgm:t>
    </dgm:pt>
    <dgm:pt modelId="{AC59BE6F-B83E-4DA7-8FA2-5DBE07C763DA}" type="parTrans" cxnId="{D5021AFD-3C60-4DB1-85C2-A7FD381ECB5C}">
      <dgm:prSet/>
      <dgm:spPr/>
      <dgm:t>
        <a:bodyPr/>
        <a:lstStyle/>
        <a:p>
          <a:endParaRPr lang="en-AU" sz="1000">
            <a:latin typeface="Arial" pitchFamily="34" charset="0"/>
            <a:cs typeface="Arial" pitchFamily="34" charset="0"/>
          </a:endParaRPr>
        </a:p>
      </dgm:t>
    </dgm:pt>
    <dgm:pt modelId="{D6910863-C6FC-46F5-992D-3E33C49307EB}" type="sibTrans" cxnId="{D5021AFD-3C60-4DB1-85C2-A7FD381ECB5C}">
      <dgm:prSet/>
      <dgm:spPr/>
      <dgm:t>
        <a:bodyPr/>
        <a:lstStyle/>
        <a:p>
          <a:endParaRPr lang="en-AU" sz="1000">
            <a:latin typeface="Arial" pitchFamily="34" charset="0"/>
            <a:cs typeface="Arial" pitchFamily="34" charset="0"/>
          </a:endParaRPr>
        </a:p>
      </dgm:t>
    </dgm:pt>
    <dgm:pt modelId="{7F46A431-78C4-4F24-A1E2-4114F67582F3}">
      <dgm:prSet custT="1">
        <dgm:style>
          <a:lnRef idx="3">
            <a:schemeClr val="lt1"/>
          </a:lnRef>
          <a:fillRef idx="1">
            <a:schemeClr val="accent6"/>
          </a:fillRef>
          <a:effectRef idx="1">
            <a:schemeClr val="accent6"/>
          </a:effectRef>
          <a:fontRef idx="minor">
            <a:schemeClr val="lt1"/>
          </a:fontRef>
        </dgm:style>
      </dgm:prSet>
      <dgm:spPr>
        <a:solidFill>
          <a:srgbClr val="0000FF"/>
        </a:solidFill>
      </dgm:spPr>
      <dgm:t>
        <a:bodyPr lIns="18288" rIns="18288"/>
        <a:lstStyle/>
        <a:p>
          <a:endParaRPr lang="en-AU" sz="1000" dirty="0">
            <a:latin typeface="Arial" pitchFamily="34" charset="0"/>
            <a:cs typeface="Arial" pitchFamily="34" charset="0"/>
          </a:endParaRPr>
        </a:p>
      </dgm:t>
    </dgm:pt>
    <dgm:pt modelId="{B02826F9-B879-4402-A21F-321293435652}" type="parTrans" cxnId="{D3066ED8-1BE2-498A-8B40-3CC1E4DF6239}">
      <dgm:prSet/>
      <dgm:spPr/>
      <dgm:t>
        <a:bodyPr/>
        <a:lstStyle/>
        <a:p>
          <a:endParaRPr lang="en-AU" sz="1000">
            <a:latin typeface="Arial" pitchFamily="34" charset="0"/>
            <a:cs typeface="Arial" pitchFamily="34" charset="0"/>
          </a:endParaRPr>
        </a:p>
      </dgm:t>
    </dgm:pt>
    <dgm:pt modelId="{FF1A93A6-C399-46F8-9758-E613222A1D81}" type="sibTrans" cxnId="{D3066ED8-1BE2-498A-8B40-3CC1E4DF6239}">
      <dgm:prSet/>
      <dgm:spPr/>
      <dgm:t>
        <a:bodyPr/>
        <a:lstStyle/>
        <a:p>
          <a:endParaRPr lang="en-AU" sz="1000">
            <a:latin typeface="Arial" pitchFamily="34" charset="0"/>
            <a:cs typeface="Arial" pitchFamily="34" charset="0"/>
          </a:endParaRPr>
        </a:p>
      </dgm:t>
    </dgm:pt>
    <dgm:pt modelId="{9002581F-BCA2-4508-923C-B41481997209}">
      <dgm:prSet custT="1">
        <dgm:style>
          <a:lnRef idx="3">
            <a:schemeClr val="lt1"/>
          </a:lnRef>
          <a:fillRef idx="1">
            <a:schemeClr val="accent6"/>
          </a:fillRef>
          <a:effectRef idx="1">
            <a:schemeClr val="accent6"/>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Opportunity to establish a wide circle of contacts with whom they can do business. </a:t>
          </a:r>
        </a:p>
      </dgm:t>
    </dgm:pt>
    <dgm:pt modelId="{8FFDDB4F-3772-454F-9304-78F035F5D2AB}" type="parTrans" cxnId="{EE060A88-7345-4E89-93AB-9953A77E59C0}">
      <dgm:prSet/>
      <dgm:spPr/>
      <dgm:t>
        <a:bodyPr/>
        <a:lstStyle/>
        <a:p>
          <a:endParaRPr lang="en-AU" sz="1000">
            <a:latin typeface="Arial" pitchFamily="34" charset="0"/>
            <a:cs typeface="Arial" pitchFamily="34" charset="0"/>
          </a:endParaRPr>
        </a:p>
      </dgm:t>
    </dgm:pt>
    <dgm:pt modelId="{D379CA22-E65E-466C-AE39-F4608B1C0F12}" type="sibTrans" cxnId="{EE060A88-7345-4E89-93AB-9953A77E59C0}">
      <dgm:prSet/>
      <dgm:spPr/>
      <dgm:t>
        <a:bodyPr/>
        <a:lstStyle/>
        <a:p>
          <a:endParaRPr lang="en-AU" sz="1000">
            <a:latin typeface="Arial" pitchFamily="34" charset="0"/>
            <a:cs typeface="Arial" pitchFamily="34" charset="0"/>
          </a:endParaRPr>
        </a:p>
      </dgm:t>
    </dgm:pt>
    <dgm:pt modelId="{CAD54233-A52A-4F5F-8B4C-C65E58AD6BCE}">
      <dgm:prSet phldrT="[Tex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6BE2C0D2-BE3F-4C58-853B-693C047117D8}" type="parTrans" cxnId="{4FC0A989-BC49-4750-8F09-76722EBA3B7C}">
      <dgm:prSet/>
      <dgm:spPr/>
      <dgm:t>
        <a:bodyPr/>
        <a:lstStyle/>
        <a:p>
          <a:endParaRPr lang="en-AU" sz="1000">
            <a:latin typeface="Arial" pitchFamily="34" charset="0"/>
            <a:cs typeface="Arial" pitchFamily="34" charset="0"/>
          </a:endParaRPr>
        </a:p>
      </dgm:t>
    </dgm:pt>
    <dgm:pt modelId="{1CCC56BD-93EF-43C2-840F-4B29A2C34FB5}" type="sibTrans" cxnId="{4FC0A989-BC49-4750-8F09-76722EBA3B7C}">
      <dgm:prSet/>
      <dgm:spPr/>
      <dgm:t>
        <a:bodyPr/>
        <a:lstStyle/>
        <a:p>
          <a:endParaRPr lang="en-AU" sz="1000">
            <a:latin typeface="Arial" pitchFamily="34" charset="0"/>
            <a:cs typeface="Arial" pitchFamily="34" charset="0"/>
          </a:endParaRPr>
        </a:p>
      </dgm:t>
    </dgm:pt>
    <dgm:pt modelId="{5A361DE9-4A0B-4670-893E-004F99302775}">
      <dgm:prSet custT="1">
        <dgm:style>
          <a:lnRef idx="3">
            <a:schemeClr val="lt1"/>
          </a:lnRef>
          <a:fillRef idx="1">
            <a:schemeClr val="accent6"/>
          </a:fillRef>
          <a:effectRef idx="1">
            <a:schemeClr val="accent6"/>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Can take undue risks without sufficient preparation, leading to panic. </a:t>
          </a:r>
        </a:p>
      </dgm:t>
    </dgm:pt>
    <dgm:pt modelId="{23439A0D-5BA0-49FD-B119-349D2DB23DC4}" type="parTrans" cxnId="{5A397261-C1BC-4A1A-999A-01806EFB9C16}">
      <dgm:prSet/>
      <dgm:spPr/>
      <dgm:t>
        <a:bodyPr/>
        <a:lstStyle/>
        <a:p>
          <a:endParaRPr lang="en-AU" sz="1000">
            <a:latin typeface="Arial" pitchFamily="34" charset="0"/>
            <a:cs typeface="Arial" pitchFamily="34" charset="0"/>
          </a:endParaRPr>
        </a:p>
      </dgm:t>
    </dgm:pt>
    <dgm:pt modelId="{C34881AD-4E3B-4A7E-8947-85F8DFAEF186}" type="sibTrans" cxnId="{5A397261-C1BC-4A1A-999A-01806EFB9C16}">
      <dgm:prSet/>
      <dgm:spPr/>
      <dgm:t>
        <a:bodyPr/>
        <a:lstStyle/>
        <a:p>
          <a:endParaRPr lang="en-AU" sz="1000">
            <a:latin typeface="Arial" pitchFamily="34" charset="0"/>
            <a:cs typeface="Arial" pitchFamily="34" charset="0"/>
          </a:endParaRPr>
        </a:p>
      </dgm:t>
    </dgm:pt>
    <dgm:pt modelId="{18D4687B-4714-4896-BCC4-828C3AE4E6E7}">
      <dgm:prSet phldrT="[Tex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A677EA25-D1C1-4B2E-811E-40B8BB43D634}" type="parTrans" cxnId="{AC4B8450-8F53-41EB-9771-4045891544ED}">
      <dgm:prSet/>
      <dgm:spPr/>
      <dgm:t>
        <a:bodyPr/>
        <a:lstStyle/>
        <a:p>
          <a:endParaRPr lang="en-AU" sz="1000">
            <a:latin typeface="Arial" pitchFamily="34" charset="0"/>
            <a:cs typeface="Arial" pitchFamily="34" charset="0"/>
          </a:endParaRPr>
        </a:p>
      </dgm:t>
    </dgm:pt>
    <dgm:pt modelId="{849A561F-D163-4594-B91D-234408CB0482}" type="sibTrans" cxnId="{AC4B8450-8F53-41EB-9771-4045891544ED}">
      <dgm:prSet/>
      <dgm:spPr/>
      <dgm:t>
        <a:bodyPr/>
        <a:lstStyle/>
        <a:p>
          <a:endParaRPr lang="en-AU" sz="1000">
            <a:latin typeface="Arial" pitchFamily="34" charset="0"/>
            <a:cs typeface="Arial" pitchFamily="34" charset="0"/>
          </a:endParaRPr>
        </a:p>
      </dgm:t>
    </dgm:pt>
    <dgm:pt modelId="{11DAAE24-7F50-4611-8FF6-C722B7562F09}">
      <dgm:prSet custT="1">
        <dgm:style>
          <a:lnRef idx="3">
            <a:schemeClr val="lt1"/>
          </a:lnRef>
          <a:fillRef idx="1">
            <a:schemeClr val="accent6"/>
          </a:fillRef>
          <a:effectRef idx="1">
            <a:schemeClr val="accent6"/>
          </a:effectRef>
          <a:fontRef idx="minor">
            <a:schemeClr val="lt1"/>
          </a:fontRef>
        </dgm:style>
      </dgm:prSet>
      <dgm:spPr>
        <a:solidFill>
          <a:srgbClr val="0000FF"/>
        </a:solidFill>
      </dgm:spPr>
      <dgm:t>
        <a:bodyPr lIns="18288" rIns="18288"/>
        <a:lstStyle/>
        <a:p>
          <a:r>
            <a:rPr lang="en-AU" sz="1000" dirty="0">
              <a:latin typeface="Arial" pitchFamily="34" charset="0"/>
              <a:cs typeface="Arial" pitchFamily="34" charset="0"/>
            </a:rPr>
            <a:t>Being excluded.</a:t>
          </a:r>
        </a:p>
      </dgm:t>
    </dgm:pt>
    <dgm:pt modelId="{4368B944-F371-4DB5-AF09-B4D242EEBE54}" type="parTrans" cxnId="{0ECD746C-53D4-4D27-A24A-E009B13A88D8}">
      <dgm:prSet/>
      <dgm:spPr/>
      <dgm:t>
        <a:bodyPr/>
        <a:lstStyle/>
        <a:p>
          <a:endParaRPr lang="en-AU" sz="1000">
            <a:latin typeface="Arial" pitchFamily="34" charset="0"/>
            <a:cs typeface="Arial" pitchFamily="34" charset="0"/>
          </a:endParaRPr>
        </a:p>
      </dgm:t>
    </dgm:pt>
    <dgm:pt modelId="{1438A8DC-343D-4B58-BB58-81FEC731312A}" type="sibTrans" cxnId="{0ECD746C-53D4-4D27-A24A-E009B13A88D8}">
      <dgm:prSet/>
      <dgm:spPr/>
      <dgm:t>
        <a:bodyPr/>
        <a:lstStyle/>
        <a:p>
          <a:endParaRPr lang="en-AU" sz="1000">
            <a:latin typeface="Arial" pitchFamily="34" charset="0"/>
            <a:cs typeface="Arial" pitchFamily="34" charset="0"/>
          </a:endParaRPr>
        </a:p>
      </dgm:t>
    </dgm:pt>
    <dgm:pt modelId="{D5E545C3-630F-4CE5-97F9-FF68D1A8665E}">
      <dgm:prSet phldrT="[Text]" custT="1">
        <dgm:style>
          <a:lnRef idx="3">
            <a:schemeClr val="lt1"/>
          </a:lnRef>
          <a:fillRef idx="1">
            <a:schemeClr val="accent6"/>
          </a:fillRef>
          <a:effectRef idx="1">
            <a:schemeClr val="accent6"/>
          </a:effectRef>
          <a:fontRef idx="minor">
            <a:schemeClr val="lt1"/>
          </a:fontRef>
        </dgm:style>
      </dgm:prSet>
      <dgm:spPr>
        <a:solidFill>
          <a:srgbClr val="0000FF"/>
        </a:solidFill>
        <a:ln/>
      </dgm:spPr>
      <dgm:t>
        <a:bodyPr lIns="18288" rIns="18288"/>
        <a:lstStyle/>
        <a:p>
          <a:endParaRPr lang="en-AU" sz="1000" dirty="0">
            <a:latin typeface="Arial" pitchFamily="34" charset="0"/>
            <a:cs typeface="Arial" pitchFamily="34" charset="0"/>
          </a:endParaRPr>
        </a:p>
      </dgm:t>
    </dgm:pt>
    <dgm:pt modelId="{856DF090-C3B9-4F9F-BA80-42B1AC4E32F0}" type="parTrans" cxnId="{7252990F-2639-4E67-BB3D-1E3B00126913}">
      <dgm:prSet/>
      <dgm:spPr/>
      <dgm:t>
        <a:bodyPr/>
        <a:lstStyle/>
        <a:p>
          <a:endParaRPr lang="en-AU" sz="1000">
            <a:latin typeface="Arial" pitchFamily="34" charset="0"/>
            <a:cs typeface="Arial" pitchFamily="34" charset="0"/>
          </a:endParaRPr>
        </a:p>
      </dgm:t>
    </dgm:pt>
    <dgm:pt modelId="{A4700531-F8B1-4862-BCA7-8B811AE5D98C}" type="sibTrans" cxnId="{7252990F-2639-4E67-BB3D-1E3B00126913}">
      <dgm:prSet/>
      <dgm:spPr/>
      <dgm:t>
        <a:bodyPr/>
        <a:lstStyle/>
        <a:p>
          <a:endParaRPr lang="en-AU" sz="1000">
            <a:latin typeface="Arial" pitchFamily="34" charset="0"/>
            <a:cs typeface="Arial" pitchFamily="34" charset="0"/>
          </a:endParaRPr>
        </a:p>
      </dgm:t>
    </dgm:pt>
    <dgm:pt modelId="{309D5C24-5B81-40A2-9893-E8FABA294E91}" type="pres">
      <dgm:prSet presAssocID="{AC85EF5B-4B66-46BC-8A5F-1FB4FD92CAC8}" presName="linearFlow" presStyleCnt="0">
        <dgm:presLayoutVars>
          <dgm:dir/>
          <dgm:animLvl val="lvl"/>
          <dgm:resizeHandles/>
        </dgm:presLayoutVars>
      </dgm:prSet>
      <dgm:spPr/>
    </dgm:pt>
    <dgm:pt modelId="{AFBB49E0-6219-4AFD-BF73-417ACF612391}" type="pres">
      <dgm:prSet presAssocID="{E200E2A0-6D06-4536-9D33-2C383E01DA8A}" presName="compositeNode" presStyleCnt="0">
        <dgm:presLayoutVars>
          <dgm:bulletEnabled val="1"/>
        </dgm:presLayoutVars>
      </dgm:prSet>
      <dgm:spPr/>
    </dgm:pt>
    <dgm:pt modelId="{C03B4ADC-0657-4398-8C70-FA6A46CFA154}" type="pres">
      <dgm:prSet presAssocID="{E200E2A0-6D06-4536-9D33-2C383E01DA8A}" presName="image" presStyleLbl="fgImgPlace1" presStyleIdx="0" presStyleCnt="5"/>
      <dgm:spPr>
        <a:blipFill>
          <a:blip xmlns:r="http://schemas.openxmlformats.org/officeDocument/2006/relationships" r:embed="rId1" cstate="print"/>
          <a:srcRect/>
          <a:stretch>
            <a:fillRect l="-24000" r="-24000"/>
          </a:stretch>
        </a:blipFill>
      </dgm:spPr>
    </dgm:pt>
    <dgm:pt modelId="{C90ED4CC-3BAB-49DB-A4E6-F1A96E44C7A9}" type="pres">
      <dgm:prSet presAssocID="{E200E2A0-6D06-4536-9D33-2C383E01DA8A}" presName="childNode" presStyleLbl="node1" presStyleIdx="0" presStyleCnt="5" custScaleX="122766" custLinFactNeighborX="11161">
        <dgm:presLayoutVars>
          <dgm:bulletEnabled val="1"/>
        </dgm:presLayoutVars>
      </dgm:prSet>
      <dgm:spPr/>
    </dgm:pt>
    <dgm:pt modelId="{F3FDEB87-B214-441B-BEB4-D800E1A1DF9F}" type="pres">
      <dgm:prSet presAssocID="{E200E2A0-6D06-4536-9D33-2C383E01DA8A}" presName="parentNode" presStyleLbl="revTx" presStyleIdx="0" presStyleCnt="5">
        <dgm:presLayoutVars>
          <dgm:chMax val="0"/>
          <dgm:bulletEnabled val="1"/>
        </dgm:presLayoutVars>
      </dgm:prSet>
      <dgm:spPr/>
    </dgm:pt>
    <dgm:pt modelId="{34530EA4-F4E7-44EA-A7E6-4AD294ADFD3F}" type="pres">
      <dgm:prSet presAssocID="{5719CDBA-71D2-4DAE-9EBA-B61470E4A7A1}" presName="sibTrans" presStyleCnt="0"/>
      <dgm:spPr/>
    </dgm:pt>
    <dgm:pt modelId="{57D7D560-98CE-49CC-B790-9CA98E6E3640}" type="pres">
      <dgm:prSet presAssocID="{6E4AE6E5-E253-45EE-B0C9-E9058937E2E4}" presName="compositeNode" presStyleCnt="0">
        <dgm:presLayoutVars>
          <dgm:bulletEnabled val="1"/>
        </dgm:presLayoutVars>
      </dgm:prSet>
      <dgm:spPr/>
    </dgm:pt>
    <dgm:pt modelId="{8FA5F60D-41F4-4EB7-BD1D-B3AF16F41315}" type="pres">
      <dgm:prSet presAssocID="{6E4AE6E5-E253-45EE-B0C9-E9058937E2E4}" presName="image" presStyleLbl="fgImgPlace1" presStyleIdx="1" presStyleCnt="5"/>
      <dgm:spPr>
        <a:blipFill>
          <a:blip xmlns:r="http://schemas.openxmlformats.org/officeDocument/2006/relationships" r:embed="rId2" cstate="print"/>
          <a:srcRect/>
          <a:stretch>
            <a:fillRect l="-25000" r="-25000"/>
          </a:stretch>
        </a:blipFill>
      </dgm:spPr>
    </dgm:pt>
    <dgm:pt modelId="{F8268064-AA66-439C-8713-589A866DFD88}" type="pres">
      <dgm:prSet presAssocID="{6E4AE6E5-E253-45EE-B0C9-E9058937E2E4}" presName="childNode" presStyleLbl="node1" presStyleIdx="1" presStyleCnt="5" custScaleX="119317" custLinFactNeighborX="11161">
        <dgm:presLayoutVars>
          <dgm:bulletEnabled val="1"/>
        </dgm:presLayoutVars>
      </dgm:prSet>
      <dgm:spPr/>
    </dgm:pt>
    <dgm:pt modelId="{ADE0E4E9-E745-4023-BDE4-8B29493E9559}" type="pres">
      <dgm:prSet presAssocID="{6E4AE6E5-E253-45EE-B0C9-E9058937E2E4}" presName="parentNode" presStyleLbl="revTx" presStyleIdx="1" presStyleCnt="5" custLinFactNeighborX="13800">
        <dgm:presLayoutVars>
          <dgm:chMax val="0"/>
          <dgm:bulletEnabled val="1"/>
        </dgm:presLayoutVars>
      </dgm:prSet>
      <dgm:spPr/>
    </dgm:pt>
    <dgm:pt modelId="{1954A825-FED0-4C9A-A02C-4CC506886D88}" type="pres">
      <dgm:prSet presAssocID="{39E1A7B3-563B-4D6E-B0BB-85A47E211146}" presName="sibTrans" presStyleCnt="0"/>
      <dgm:spPr/>
    </dgm:pt>
    <dgm:pt modelId="{5F1FD525-F64E-414C-8016-84A79570EBAA}" type="pres">
      <dgm:prSet presAssocID="{6075D4A5-61D0-4C11-B791-8FBD115116F3}" presName="compositeNode" presStyleCnt="0">
        <dgm:presLayoutVars>
          <dgm:bulletEnabled val="1"/>
        </dgm:presLayoutVars>
      </dgm:prSet>
      <dgm:spPr/>
    </dgm:pt>
    <dgm:pt modelId="{19D6070F-1D77-4D84-8199-22BD605BC38D}" type="pres">
      <dgm:prSet presAssocID="{6075D4A5-61D0-4C11-B791-8FBD115116F3}" presName="image" presStyleLbl="fgImgPlace1" presStyleIdx="2" presStyleCnt="5"/>
      <dgm:spPr>
        <a:blipFill>
          <a:blip xmlns:r="http://schemas.openxmlformats.org/officeDocument/2006/relationships" r:embed="rId3" cstate="print"/>
          <a:srcRect/>
          <a:stretch>
            <a:fillRect t="-13000" b="-13000"/>
          </a:stretch>
        </a:blipFill>
      </dgm:spPr>
    </dgm:pt>
    <dgm:pt modelId="{1E4604A0-064B-43A9-97D4-917E6D011DE8}" type="pres">
      <dgm:prSet presAssocID="{6075D4A5-61D0-4C11-B791-8FBD115116F3}" presName="childNode" presStyleLbl="node1" presStyleIdx="2" presStyleCnt="5" custScaleX="114071" custLinFactNeighborX="7202">
        <dgm:presLayoutVars>
          <dgm:bulletEnabled val="1"/>
        </dgm:presLayoutVars>
      </dgm:prSet>
      <dgm:spPr/>
    </dgm:pt>
    <dgm:pt modelId="{BC55F826-777D-417C-9CE3-C0518F637579}" type="pres">
      <dgm:prSet presAssocID="{6075D4A5-61D0-4C11-B791-8FBD115116F3}" presName="parentNode" presStyleLbl="revTx" presStyleIdx="2" presStyleCnt="5">
        <dgm:presLayoutVars>
          <dgm:chMax val="0"/>
          <dgm:bulletEnabled val="1"/>
        </dgm:presLayoutVars>
      </dgm:prSet>
      <dgm:spPr/>
    </dgm:pt>
    <dgm:pt modelId="{4F0FAD96-E6D8-4FB4-9629-20665FB750F5}" type="pres">
      <dgm:prSet presAssocID="{F823E7CA-99C4-4733-9FD7-77E55AAD3911}" presName="sibTrans" presStyleCnt="0"/>
      <dgm:spPr/>
    </dgm:pt>
    <dgm:pt modelId="{284B0AD4-A6F4-47C2-A8D4-888AF94E63E1}" type="pres">
      <dgm:prSet presAssocID="{85AD3560-BE9A-4D83-9F0F-1F970B46FE55}" presName="compositeNode" presStyleCnt="0">
        <dgm:presLayoutVars>
          <dgm:bulletEnabled val="1"/>
        </dgm:presLayoutVars>
      </dgm:prSet>
      <dgm:spPr/>
    </dgm:pt>
    <dgm:pt modelId="{1DD24950-7C4A-457D-8810-A68074C32A0C}" type="pres">
      <dgm:prSet presAssocID="{85AD3560-BE9A-4D83-9F0F-1F970B46FE55}" presName="image" presStyleLbl="fgImgPlace1" presStyleIdx="3" presStyleCnt="5"/>
      <dgm:spPr>
        <a:blipFill>
          <a:blip xmlns:r="http://schemas.openxmlformats.org/officeDocument/2006/relationships" r:embed="rId4"/>
          <a:srcRect/>
          <a:stretch>
            <a:fillRect t="-20000" b="-20000"/>
          </a:stretch>
        </a:blipFill>
      </dgm:spPr>
    </dgm:pt>
    <dgm:pt modelId="{7B43C0C7-D925-43E0-B4B5-0E10A5A7FA51}" type="pres">
      <dgm:prSet presAssocID="{85AD3560-BE9A-4D83-9F0F-1F970B46FE55}" presName="childNode" presStyleLbl="node1" presStyleIdx="3" presStyleCnt="5" custScaleX="123508" custLinFactNeighborX="11137">
        <dgm:presLayoutVars>
          <dgm:bulletEnabled val="1"/>
        </dgm:presLayoutVars>
      </dgm:prSet>
      <dgm:spPr/>
    </dgm:pt>
    <dgm:pt modelId="{9D4EBD52-638B-4BF9-9263-B64D7A171334}" type="pres">
      <dgm:prSet presAssocID="{85AD3560-BE9A-4D83-9F0F-1F970B46FE55}" presName="parentNode" presStyleLbl="revTx" presStyleIdx="3" presStyleCnt="5">
        <dgm:presLayoutVars>
          <dgm:chMax val="0"/>
          <dgm:bulletEnabled val="1"/>
        </dgm:presLayoutVars>
      </dgm:prSet>
      <dgm:spPr/>
    </dgm:pt>
    <dgm:pt modelId="{0F7C75D5-B3BB-4117-9D35-FCBEBF0D68A9}" type="pres">
      <dgm:prSet presAssocID="{55F4CAD1-6AF0-45B9-A809-CAC6A0C0668C}" presName="sibTrans" presStyleCnt="0"/>
      <dgm:spPr/>
    </dgm:pt>
    <dgm:pt modelId="{63F936B4-C381-4434-B460-4157086CD146}" type="pres">
      <dgm:prSet presAssocID="{4E14B0C8-4495-489D-9B08-543DB6BF4975}" presName="compositeNode" presStyleCnt="0">
        <dgm:presLayoutVars>
          <dgm:bulletEnabled val="1"/>
        </dgm:presLayoutVars>
      </dgm:prSet>
      <dgm:spPr/>
    </dgm:pt>
    <dgm:pt modelId="{FDB8B3ED-BB25-4472-8199-6179507849A6}" type="pres">
      <dgm:prSet presAssocID="{4E14B0C8-4495-489D-9B08-543DB6BF4975}" presName="image" presStyleLbl="fgImgPlace1" presStyleIdx="4" presStyleCnt="5"/>
      <dgm:spPr>
        <a:blipFill>
          <a:blip xmlns:r="http://schemas.openxmlformats.org/officeDocument/2006/relationships" r:embed="rId5"/>
          <a:srcRect/>
          <a:stretch>
            <a:fillRect t="-26000" b="-26000"/>
          </a:stretch>
        </a:blipFill>
      </dgm:spPr>
    </dgm:pt>
    <dgm:pt modelId="{FA1322A6-A128-4CF1-9145-DCB7681116DF}" type="pres">
      <dgm:prSet presAssocID="{4E14B0C8-4495-489D-9B08-543DB6BF4975}" presName="childNode" presStyleLbl="node1" presStyleIdx="4" presStyleCnt="5" custScaleX="118361" custLinFactNeighborX="14691">
        <dgm:presLayoutVars>
          <dgm:bulletEnabled val="1"/>
        </dgm:presLayoutVars>
      </dgm:prSet>
      <dgm:spPr/>
    </dgm:pt>
    <dgm:pt modelId="{D9F9AA28-F6B6-4C4D-8EE9-2056D8AC642E}" type="pres">
      <dgm:prSet presAssocID="{4E14B0C8-4495-489D-9B08-543DB6BF4975}" presName="parentNode" presStyleLbl="revTx" presStyleIdx="4" presStyleCnt="5" custLinFactNeighborX="-11485">
        <dgm:presLayoutVars>
          <dgm:chMax val="0"/>
          <dgm:bulletEnabled val="1"/>
        </dgm:presLayoutVars>
      </dgm:prSet>
      <dgm:spPr/>
    </dgm:pt>
  </dgm:ptLst>
  <dgm:cxnLst>
    <dgm:cxn modelId="{26322D01-EAC2-43B5-9B62-6FC13BCAD48A}" srcId="{AC85EF5B-4B66-46BC-8A5F-1FB4FD92CAC8}" destId="{E200E2A0-6D06-4536-9D33-2C383E01DA8A}" srcOrd="0" destOrd="0" parTransId="{D8F41440-CBD6-496D-A921-08A9E2762652}" sibTransId="{5719CDBA-71D2-4DAE-9EBA-B61470E4A7A1}"/>
    <dgm:cxn modelId="{DC00AA03-20F2-4309-BEB8-7918499146C6}" srcId="{6E4AE6E5-E253-45EE-B0C9-E9058937E2E4}" destId="{C87FE2EE-D8FA-48B8-9FCC-5DC886A0A51C}" srcOrd="0" destOrd="0" parTransId="{0C3225C7-B548-4D27-9D32-F8B40B674071}" sibTransId="{D76F7CA3-E225-486F-9D57-011693D202F4}"/>
    <dgm:cxn modelId="{4BF93D0B-F4EF-4DF6-A141-9E3F9A6EFE10}" srcId="{AC85EF5B-4B66-46BC-8A5F-1FB4FD92CAC8}" destId="{6075D4A5-61D0-4C11-B791-8FBD115116F3}" srcOrd="2" destOrd="0" parTransId="{D61DE13C-A196-43D0-A50A-35E8E9739183}" sibTransId="{F823E7CA-99C4-4733-9FD7-77E55AAD3911}"/>
    <dgm:cxn modelId="{ED16D50E-F206-4983-8591-7ADF6C5C28CE}" type="presOf" srcId="{9002581F-BCA2-4508-923C-B41481997209}" destId="{C90ED4CC-3BAB-49DB-A4E6-F1A96E44C7A9}" srcOrd="0" destOrd="2" presId="urn:microsoft.com/office/officeart/2005/8/layout/hList2#13"/>
    <dgm:cxn modelId="{7252990F-2639-4E67-BB3D-1E3B00126913}" srcId="{4E14B0C8-4495-489D-9B08-543DB6BF4975}" destId="{D5E545C3-630F-4CE5-97F9-FF68D1A8665E}" srcOrd="1" destOrd="0" parTransId="{856DF090-C3B9-4F9F-BA80-42B1AC4E32F0}" sibTransId="{A4700531-F8B1-4862-BCA7-8B811AE5D98C}"/>
    <dgm:cxn modelId="{B7651A18-95CC-4564-8081-9AEB1DDCD7B8}" type="presOf" srcId="{7F46A431-78C4-4F24-A1E2-4114F67582F3}" destId="{C90ED4CC-3BAB-49DB-A4E6-F1A96E44C7A9}" srcOrd="0" destOrd="3" presId="urn:microsoft.com/office/officeart/2005/8/layout/hList2#13"/>
    <dgm:cxn modelId="{8E6EC92E-C11F-4EB6-86B8-B0CC1D352AE6}" type="presOf" srcId="{E200E2A0-6D06-4536-9D33-2C383E01DA8A}" destId="{F3FDEB87-B214-441B-BEB4-D800E1A1DF9F}" srcOrd="0" destOrd="0" presId="urn:microsoft.com/office/officeart/2005/8/layout/hList2#13"/>
    <dgm:cxn modelId="{92A3723A-28A1-462A-BF20-5AF4B91A1620}" srcId="{E200E2A0-6D06-4536-9D33-2C383E01DA8A}" destId="{D0E52161-BB54-4D1C-8754-98B2472F4DAA}" srcOrd="0" destOrd="0" parTransId="{AC5E27F8-A17D-4E8B-BC17-E4B6482A0B0C}" sibTransId="{5E67E9A7-37E2-4562-8739-22B30874F36D}"/>
    <dgm:cxn modelId="{8FA0093B-46EB-474A-9226-9C485559BB2C}" type="presOf" srcId="{6E4AE6E5-E253-45EE-B0C9-E9058937E2E4}" destId="{ADE0E4E9-E745-4023-BDE4-8B29493E9559}" srcOrd="0" destOrd="0" presId="urn:microsoft.com/office/officeart/2005/8/layout/hList2#13"/>
    <dgm:cxn modelId="{5A397261-C1BC-4A1A-999A-01806EFB9C16}" srcId="{85AD3560-BE9A-4D83-9F0F-1F970B46FE55}" destId="{5A361DE9-4A0B-4670-893E-004F99302775}" srcOrd="2" destOrd="0" parTransId="{23439A0D-5BA0-49FD-B119-349D2DB23DC4}" sibTransId="{C34881AD-4E3B-4A7E-8947-85F8DFAEF186}"/>
    <dgm:cxn modelId="{11277961-A007-491E-9CEC-F3A31CDFC3FD}" type="presOf" srcId="{5A361DE9-4A0B-4670-893E-004F99302775}" destId="{7B43C0C7-D925-43E0-B4B5-0E10A5A7FA51}" srcOrd="0" destOrd="2" presId="urn:microsoft.com/office/officeart/2005/8/layout/hList2#13"/>
    <dgm:cxn modelId="{0ECD746C-53D4-4D27-A24A-E009B13A88D8}" srcId="{4E14B0C8-4495-489D-9B08-543DB6BF4975}" destId="{11DAAE24-7F50-4611-8FF6-C722B7562F09}" srcOrd="2" destOrd="0" parTransId="{4368B944-F371-4DB5-AF09-B4D242EEBE54}" sibTransId="{1438A8DC-343D-4B58-BB58-81FEC731312A}"/>
    <dgm:cxn modelId="{AC4B8450-8F53-41EB-9771-4045891544ED}" srcId="{85AD3560-BE9A-4D83-9F0F-1F970B46FE55}" destId="{18D4687B-4714-4896-BCC4-828C3AE4E6E7}" srcOrd="1" destOrd="0" parTransId="{A677EA25-D1C1-4B2E-811E-40B8BB43D634}" sibTransId="{849A561F-D163-4594-B91D-234408CB0482}"/>
    <dgm:cxn modelId="{D4281657-4EE5-4922-B5AE-23676A928847}" type="presOf" srcId="{CAD54233-A52A-4F5F-8B4C-C65E58AD6BCE}" destId="{C90ED4CC-3BAB-49DB-A4E6-F1A96E44C7A9}" srcOrd="0" destOrd="1" presId="urn:microsoft.com/office/officeart/2005/8/layout/hList2#13"/>
    <dgm:cxn modelId="{C47D4D80-0D70-48EF-9EC4-F137F2F948F3}" type="presOf" srcId="{D0E52161-BB54-4D1C-8754-98B2472F4DAA}" destId="{C90ED4CC-3BAB-49DB-A4E6-F1A96E44C7A9}" srcOrd="0" destOrd="0" presId="urn:microsoft.com/office/officeart/2005/8/layout/hList2#13"/>
    <dgm:cxn modelId="{166A0981-076E-4C5D-8754-C64518100158}" srcId="{85AD3560-BE9A-4D83-9F0F-1F970B46FE55}" destId="{422159EE-DDF3-4A00-9565-D6F85565DE4D}" srcOrd="0" destOrd="0" parTransId="{97E46E7C-8D55-4D95-8E74-49F07824F080}" sibTransId="{2A1CBBDA-C139-4C4D-9AD7-954B95519FEA}"/>
    <dgm:cxn modelId="{0B1D3E82-D934-4F0C-B81A-018AFC6A9735}" type="presOf" srcId="{4E14B0C8-4495-489D-9B08-543DB6BF4975}" destId="{D9F9AA28-F6B6-4C4D-8EE9-2056D8AC642E}" srcOrd="0" destOrd="0" presId="urn:microsoft.com/office/officeart/2005/8/layout/hList2#13"/>
    <dgm:cxn modelId="{EE060A88-7345-4E89-93AB-9953A77E59C0}" srcId="{E200E2A0-6D06-4536-9D33-2C383E01DA8A}" destId="{9002581F-BCA2-4508-923C-B41481997209}" srcOrd="2" destOrd="0" parTransId="{8FFDDB4F-3772-454F-9304-78F035F5D2AB}" sibTransId="{D379CA22-E65E-466C-AE39-F4608B1C0F12}"/>
    <dgm:cxn modelId="{4FC0A989-BC49-4750-8F09-76722EBA3B7C}" srcId="{E200E2A0-6D06-4536-9D33-2C383E01DA8A}" destId="{CAD54233-A52A-4F5F-8B4C-C65E58AD6BCE}" srcOrd="1" destOrd="0" parTransId="{6BE2C0D2-BE3F-4C58-853B-693C047117D8}" sibTransId="{1CCC56BD-93EF-43C2-840F-4B29A2C34FB5}"/>
    <dgm:cxn modelId="{5CCBE491-F9D6-488E-802E-9E71B0441D05}" srcId="{AC85EF5B-4B66-46BC-8A5F-1FB4FD92CAC8}" destId="{4E14B0C8-4495-489D-9B08-543DB6BF4975}" srcOrd="4" destOrd="0" parTransId="{12655D8A-3508-4FB2-9013-51B0C29E7868}" sibTransId="{890CB3C6-02ED-44B9-B99E-D71461A94281}"/>
    <dgm:cxn modelId="{9E087396-CD75-429D-9E9F-124EBF03E183}" type="presOf" srcId="{AC85EF5B-4B66-46BC-8A5F-1FB4FD92CAC8}" destId="{309D5C24-5B81-40A2-9893-E8FABA294E91}" srcOrd="0" destOrd="0" presId="urn:microsoft.com/office/officeart/2005/8/layout/hList2#13"/>
    <dgm:cxn modelId="{453DEEA7-3AFE-4392-8252-7D7D9E08EB50}" type="presOf" srcId="{C87FE2EE-D8FA-48B8-9FCC-5DC886A0A51C}" destId="{F8268064-AA66-439C-8713-589A866DFD88}" srcOrd="0" destOrd="0" presId="urn:microsoft.com/office/officeart/2005/8/layout/hList2#13"/>
    <dgm:cxn modelId="{60A670C6-7772-43D7-8107-59200AA38A47}" type="presOf" srcId="{6075D4A5-61D0-4C11-B791-8FBD115116F3}" destId="{BC55F826-777D-417C-9CE3-C0518F637579}" srcOrd="0" destOrd="0" presId="urn:microsoft.com/office/officeart/2005/8/layout/hList2#13"/>
    <dgm:cxn modelId="{E11127CB-882F-4BD7-9FEE-79BA90336471}" type="presOf" srcId="{85AD3560-BE9A-4D83-9F0F-1F970B46FE55}" destId="{9D4EBD52-638B-4BF9-9263-B64D7A171334}" srcOrd="0" destOrd="0" presId="urn:microsoft.com/office/officeart/2005/8/layout/hList2#13"/>
    <dgm:cxn modelId="{EB2AEFD2-B1F1-42E1-86F1-407192534D8E}" srcId="{AC85EF5B-4B66-46BC-8A5F-1FB4FD92CAC8}" destId="{6E4AE6E5-E253-45EE-B0C9-E9058937E2E4}" srcOrd="1" destOrd="0" parTransId="{995AA064-BEE0-4392-A3C6-27A15DEBD74B}" sibTransId="{39E1A7B3-563B-4D6E-B0BB-85A47E211146}"/>
    <dgm:cxn modelId="{D3066ED8-1BE2-498A-8B40-3CC1E4DF6239}" srcId="{E200E2A0-6D06-4536-9D33-2C383E01DA8A}" destId="{7F46A431-78C4-4F24-A1E2-4114F67582F3}" srcOrd="3" destOrd="0" parTransId="{B02826F9-B879-4402-A21F-321293435652}" sibTransId="{FF1A93A6-C399-46F8-9758-E613222A1D81}"/>
    <dgm:cxn modelId="{0EDF13DC-8303-4D66-A454-5FC2BDD66298}" type="presOf" srcId="{D5E545C3-630F-4CE5-97F9-FF68D1A8665E}" destId="{FA1322A6-A128-4CF1-9145-DCB7681116DF}" srcOrd="0" destOrd="1" presId="urn:microsoft.com/office/officeart/2005/8/layout/hList2#13"/>
    <dgm:cxn modelId="{5B5793DC-23D1-438F-BF98-B8244D51B286}" type="presOf" srcId="{18D4687B-4714-4896-BCC4-828C3AE4E6E7}" destId="{7B43C0C7-D925-43E0-B4B5-0E10A5A7FA51}" srcOrd="0" destOrd="1" presId="urn:microsoft.com/office/officeart/2005/8/layout/hList2#13"/>
    <dgm:cxn modelId="{045221DE-80C6-434A-B30F-93109015E091}" srcId="{4E14B0C8-4495-489D-9B08-543DB6BF4975}" destId="{8B152BBF-666A-472D-BEE9-2CD4F579DEC3}" srcOrd="0" destOrd="0" parTransId="{FAEC871F-60FE-4B48-9DFC-A31692F6579B}" sibTransId="{C48B2C50-1959-408B-89FE-CAB359E0A720}"/>
    <dgm:cxn modelId="{CD9BC0DF-4056-4B91-B04A-93A40509E4AE}" type="presOf" srcId="{422159EE-DDF3-4A00-9565-D6F85565DE4D}" destId="{7B43C0C7-D925-43E0-B4B5-0E10A5A7FA51}" srcOrd="0" destOrd="0" presId="urn:microsoft.com/office/officeart/2005/8/layout/hList2#13"/>
    <dgm:cxn modelId="{148CCAE4-2F3D-4C33-943B-FB3E83CF4F07}" type="presOf" srcId="{8B152BBF-666A-472D-BEE9-2CD4F579DEC3}" destId="{FA1322A6-A128-4CF1-9145-DCB7681116DF}" srcOrd="0" destOrd="0" presId="urn:microsoft.com/office/officeart/2005/8/layout/hList2#13"/>
    <dgm:cxn modelId="{D0AF26F2-4739-4905-9C21-DE98F221B062}" type="presOf" srcId="{11DAAE24-7F50-4611-8FF6-C722B7562F09}" destId="{FA1322A6-A128-4CF1-9145-DCB7681116DF}" srcOrd="0" destOrd="2" presId="urn:microsoft.com/office/officeart/2005/8/layout/hList2#13"/>
    <dgm:cxn modelId="{80A03AF8-666E-4FEB-8491-E31F23E88CFA}" srcId="{AC85EF5B-4B66-46BC-8A5F-1FB4FD92CAC8}" destId="{85AD3560-BE9A-4D83-9F0F-1F970B46FE55}" srcOrd="3" destOrd="0" parTransId="{DCA303C1-EE2A-48FD-AC63-D166AF39FD92}" sibTransId="{55F4CAD1-6AF0-45B9-A809-CAC6A0C0668C}"/>
    <dgm:cxn modelId="{554C5AFB-7761-432B-9DF3-3D1CED3765CE}" type="presOf" srcId="{967AFF1B-54F0-4690-A0CC-3C780C1CB2CE}" destId="{1E4604A0-064B-43A9-97D4-917E6D011DE8}" srcOrd="0" destOrd="0" presId="urn:microsoft.com/office/officeart/2005/8/layout/hList2#13"/>
    <dgm:cxn modelId="{D5021AFD-3C60-4DB1-85C2-A7FD381ECB5C}" srcId="{6075D4A5-61D0-4C11-B791-8FBD115116F3}" destId="{967AFF1B-54F0-4690-A0CC-3C780C1CB2CE}" srcOrd="0" destOrd="0" parTransId="{AC59BE6F-B83E-4DA7-8FA2-5DBE07C763DA}" sibTransId="{D6910863-C6FC-46F5-992D-3E33C49307EB}"/>
    <dgm:cxn modelId="{DC3751A3-5B98-4042-A813-B66DEDE775B6}" type="presParOf" srcId="{309D5C24-5B81-40A2-9893-E8FABA294E91}" destId="{AFBB49E0-6219-4AFD-BF73-417ACF612391}" srcOrd="0" destOrd="0" presId="urn:microsoft.com/office/officeart/2005/8/layout/hList2#13"/>
    <dgm:cxn modelId="{CE2ACFA3-C260-40A7-B251-918442DD385A}" type="presParOf" srcId="{AFBB49E0-6219-4AFD-BF73-417ACF612391}" destId="{C03B4ADC-0657-4398-8C70-FA6A46CFA154}" srcOrd="0" destOrd="0" presId="urn:microsoft.com/office/officeart/2005/8/layout/hList2#13"/>
    <dgm:cxn modelId="{3574D998-345F-443F-A1C6-3F8F8989AC86}" type="presParOf" srcId="{AFBB49E0-6219-4AFD-BF73-417ACF612391}" destId="{C90ED4CC-3BAB-49DB-A4E6-F1A96E44C7A9}" srcOrd="1" destOrd="0" presId="urn:microsoft.com/office/officeart/2005/8/layout/hList2#13"/>
    <dgm:cxn modelId="{6410D570-A732-4B64-88F1-955408FCB9EC}" type="presParOf" srcId="{AFBB49E0-6219-4AFD-BF73-417ACF612391}" destId="{F3FDEB87-B214-441B-BEB4-D800E1A1DF9F}" srcOrd="2" destOrd="0" presId="urn:microsoft.com/office/officeart/2005/8/layout/hList2#13"/>
    <dgm:cxn modelId="{0789AE6D-BB11-4105-8BCD-2CA36264DFB6}" type="presParOf" srcId="{309D5C24-5B81-40A2-9893-E8FABA294E91}" destId="{34530EA4-F4E7-44EA-A7E6-4AD294ADFD3F}" srcOrd="1" destOrd="0" presId="urn:microsoft.com/office/officeart/2005/8/layout/hList2#13"/>
    <dgm:cxn modelId="{45CB6428-3D42-445D-B022-D708093D62B2}" type="presParOf" srcId="{309D5C24-5B81-40A2-9893-E8FABA294E91}" destId="{57D7D560-98CE-49CC-B790-9CA98E6E3640}" srcOrd="2" destOrd="0" presId="urn:microsoft.com/office/officeart/2005/8/layout/hList2#13"/>
    <dgm:cxn modelId="{7D687466-C1A3-439F-9811-C051782E501E}" type="presParOf" srcId="{57D7D560-98CE-49CC-B790-9CA98E6E3640}" destId="{8FA5F60D-41F4-4EB7-BD1D-B3AF16F41315}" srcOrd="0" destOrd="0" presId="urn:microsoft.com/office/officeart/2005/8/layout/hList2#13"/>
    <dgm:cxn modelId="{32F3E055-EE95-4054-BB61-AA6757EAE0D1}" type="presParOf" srcId="{57D7D560-98CE-49CC-B790-9CA98E6E3640}" destId="{F8268064-AA66-439C-8713-589A866DFD88}" srcOrd="1" destOrd="0" presId="urn:microsoft.com/office/officeart/2005/8/layout/hList2#13"/>
    <dgm:cxn modelId="{374193F9-4914-4FCF-B4DB-5259AC74BD52}" type="presParOf" srcId="{57D7D560-98CE-49CC-B790-9CA98E6E3640}" destId="{ADE0E4E9-E745-4023-BDE4-8B29493E9559}" srcOrd="2" destOrd="0" presId="urn:microsoft.com/office/officeart/2005/8/layout/hList2#13"/>
    <dgm:cxn modelId="{E07BD48F-900F-45CC-92AA-12F019D8F0C4}" type="presParOf" srcId="{309D5C24-5B81-40A2-9893-E8FABA294E91}" destId="{1954A825-FED0-4C9A-A02C-4CC506886D88}" srcOrd="3" destOrd="0" presId="urn:microsoft.com/office/officeart/2005/8/layout/hList2#13"/>
    <dgm:cxn modelId="{3E82B5E1-1FC9-4E60-9B43-36626E67957C}" type="presParOf" srcId="{309D5C24-5B81-40A2-9893-E8FABA294E91}" destId="{5F1FD525-F64E-414C-8016-84A79570EBAA}" srcOrd="4" destOrd="0" presId="urn:microsoft.com/office/officeart/2005/8/layout/hList2#13"/>
    <dgm:cxn modelId="{F23E85CC-4A4A-45B5-AFCC-42C9F2FAF2A8}" type="presParOf" srcId="{5F1FD525-F64E-414C-8016-84A79570EBAA}" destId="{19D6070F-1D77-4D84-8199-22BD605BC38D}" srcOrd="0" destOrd="0" presId="urn:microsoft.com/office/officeart/2005/8/layout/hList2#13"/>
    <dgm:cxn modelId="{0FA4356E-705B-48FD-9163-4D88F6D25B10}" type="presParOf" srcId="{5F1FD525-F64E-414C-8016-84A79570EBAA}" destId="{1E4604A0-064B-43A9-97D4-917E6D011DE8}" srcOrd="1" destOrd="0" presId="urn:microsoft.com/office/officeart/2005/8/layout/hList2#13"/>
    <dgm:cxn modelId="{F65C37F8-6F69-4834-BB41-702AC0DC60EA}" type="presParOf" srcId="{5F1FD525-F64E-414C-8016-84A79570EBAA}" destId="{BC55F826-777D-417C-9CE3-C0518F637579}" srcOrd="2" destOrd="0" presId="urn:microsoft.com/office/officeart/2005/8/layout/hList2#13"/>
    <dgm:cxn modelId="{2D18B917-DCA3-4727-B384-5C8371F1A11E}" type="presParOf" srcId="{309D5C24-5B81-40A2-9893-E8FABA294E91}" destId="{4F0FAD96-E6D8-4FB4-9629-20665FB750F5}" srcOrd="5" destOrd="0" presId="urn:microsoft.com/office/officeart/2005/8/layout/hList2#13"/>
    <dgm:cxn modelId="{ED1B571D-412B-40C0-9236-5056A282E2FA}" type="presParOf" srcId="{309D5C24-5B81-40A2-9893-E8FABA294E91}" destId="{284B0AD4-A6F4-47C2-A8D4-888AF94E63E1}" srcOrd="6" destOrd="0" presId="urn:microsoft.com/office/officeart/2005/8/layout/hList2#13"/>
    <dgm:cxn modelId="{83E2997A-F302-4B37-8F25-6C74C6189180}" type="presParOf" srcId="{284B0AD4-A6F4-47C2-A8D4-888AF94E63E1}" destId="{1DD24950-7C4A-457D-8810-A68074C32A0C}" srcOrd="0" destOrd="0" presId="urn:microsoft.com/office/officeart/2005/8/layout/hList2#13"/>
    <dgm:cxn modelId="{C2539CF8-4274-4080-BE69-9ECE5C81C67F}" type="presParOf" srcId="{284B0AD4-A6F4-47C2-A8D4-888AF94E63E1}" destId="{7B43C0C7-D925-43E0-B4B5-0E10A5A7FA51}" srcOrd="1" destOrd="0" presId="urn:microsoft.com/office/officeart/2005/8/layout/hList2#13"/>
    <dgm:cxn modelId="{ADAE2A91-AC6D-49B8-91D4-ABFABDB24D0F}" type="presParOf" srcId="{284B0AD4-A6F4-47C2-A8D4-888AF94E63E1}" destId="{9D4EBD52-638B-4BF9-9263-B64D7A171334}" srcOrd="2" destOrd="0" presId="urn:microsoft.com/office/officeart/2005/8/layout/hList2#13"/>
    <dgm:cxn modelId="{1A4808C2-3658-4218-AB2E-E5F10AFB6C7F}" type="presParOf" srcId="{309D5C24-5B81-40A2-9893-E8FABA294E91}" destId="{0F7C75D5-B3BB-4117-9D35-FCBEBF0D68A9}" srcOrd="7" destOrd="0" presId="urn:microsoft.com/office/officeart/2005/8/layout/hList2#13"/>
    <dgm:cxn modelId="{61B18250-1573-4DE6-A23C-19858B575812}" type="presParOf" srcId="{309D5C24-5B81-40A2-9893-E8FABA294E91}" destId="{63F936B4-C381-4434-B460-4157086CD146}" srcOrd="8" destOrd="0" presId="urn:microsoft.com/office/officeart/2005/8/layout/hList2#13"/>
    <dgm:cxn modelId="{1C585C7E-9866-42BA-94B4-34B09CCF452B}" type="presParOf" srcId="{63F936B4-C381-4434-B460-4157086CD146}" destId="{FDB8B3ED-BB25-4472-8199-6179507849A6}" srcOrd="0" destOrd="0" presId="urn:microsoft.com/office/officeart/2005/8/layout/hList2#13"/>
    <dgm:cxn modelId="{7FCF013B-B06E-4445-A397-10E1527865E5}" type="presParOf" srcId="{63F936B4-C381-4434-B460-4157086CD146}" destId="{FA1322A6-A128-4CF1-9145-DCB7681116DF}" srcOrd="1" destOrd="0" presId="urn:microsoft.com/office/officeart/2005/8/layout/hList2#13"/>
    <dgm:cxn modelId="{C1F57516-3454-40E0-A3CE-B89BF7633EA3}" type="presParOf" srcId="{63F936B4-C381-4434-B460-4157086CD146}" destId="{D9F9AA28-F6B6-4C4D-8EE9-2056D8AC642E}" srcOrd="2" destOrd="0" presId="urn:microsoft.com/office/officeart/2005/8/layout/hList2#1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DEB87-B214-441B-BEB4-D800E1A1DF9F}">
      <dsp:nvSpPr>
        <dsp:cNvPr id="0" name=""/>
        <dsp:cNvSpPr/>
      </dsp:nvSpPr>
      <dsp:spPr>
        <a:xfrm rot="16200000">
          <a:off x="-1604973" y="2189995"/>
          <a:ext cx="3434080" cy="155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7303"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Wants - Workplace</a:t>
          </a:r>
        </a:p>
      </dsp:txBody>
      <dsp:txXfrm>
        <a:off x="-1604973" y="2189995"/>
        <a:ext cx="3434080" cy="155682"/>
      </dsp:txXfrm>
    </dsp:sp>
    <dsp:sp modelId="{C90ED4CC-3BAB-49DB-A4E6-F1A96E44C7A9}">
      <dsp:nvSpPr>
        <dsp:cNvPr id="0" name=""/>
        <dsp:cNvSpPr/>
      </dsp:nvSpPr>
      <dsp:spPr>
        <a:xfrm>
          <a:off x="188186" y="565220"/>
          <a:ext cx="952006" cy="3579067"/>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8288" tIns="137303"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Being able to set the agenda, define goals, and assume authority.</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Being given independence, challenges, variety, problems to overcome and a minimum of details to deal with.</a:t>
          </a:r>
        </a:p>
      </dsp:txBody>
      <dsp:txXfrm>
        <a:off x="188186" y="565220"/>
        <a:ext cx="952006" cy="3579067"/>
      </dsp:txXfrm>
    </dsp:sp>
    <dsp:sp modelId="{C03B4ADC-0657-4398-8C70-FA6A46CFA154}">
      <dsp:nvSpPr>
        <dsp:cNvPr id="0" name=""/>
        <dsp:cNvSpPr/>
      </dsp:nvSpPr>
      <dsp:spPr>
        <a:xfrm>
          <a:off x="34225" y="345296"/>
          <a:ext cx="311365" cy="311365"/>
        </a:xfrm>
        <a:prstGeom prst="rect">
          <a:avLst/>
        </a:prstGeom>
        <a:blipFill>
          <a:blip xmlns:r="http://schemas.openxmlformats.org/officeDocument/2006/relationships" r:embed="rId1" cstate="print"/>
          <a:srcRect/>
          <a:stretch>
            <a:fillRect l="-24000" r="-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E0E4E9-E745-4023-BDE4-8B29493E9559}">
      <dsp:nvSpPr>
        <dsp:cNvPr id="0" name=""/>
        <dsp:cNvSpPr/>
      </dsp:nvSpPr>
      <dsp:spPr>
        <a:xfrm rot="16200000">
          <a:off x="-324069" y="2079085"/>
          <a:ext cx="3434080" cy="337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7303"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Wants – Team Mates</a:t>
          </a:r>
        </a:p>
      </dsp:txBody>
      <dsp:txXfrm>
        <a:off x="-324069" y="2079085"/>
        <a:ext cx="3434080" cy="337256"/>
      </dsp:txXfrm>
    </dsp:sp>
    <dsp:sp modelId="{F8268064-AA66-439C-8713-589A866DFD88}">
      <dsp:nvSpPr>
        <dsp:cNvPr id="0" name=""/>
        <dsp:cNvSpPr/>
      </dsp:nvSpPr>
      <dsp:spPr>
        <a:xfrm>
          <a:off x="1446673" y="565220"/>
          <a:ext cx="1044372" cy="3579067"/>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8288" tIns="137303"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Direct communication.</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Progress and results being achieved with a high degree of accountability.</a:t>
          </a:r>
        </a:p>
      </dsp:txBody>
      <dsp:txXfrm>
        <a:off x="1446673" y="565220"/>
        <a:ext cx="1044372" cy="3579067"/>
      </dsp:txXfrm>
    </dsp:sp>
    <dsp:sp modelId="{8FA5F60D-41F4-4EB7-BD1D-B3AF16F41315}">
      <dsp:nvSpPr>
        <dsp:cNvPr id="0" name=""/>
        <dsp:cNvSpPr/>
      </dsp:nvSpPr>
      <dsp:spPr>
        <a:xfrm>
          <a:off x="1338895" y="345296"/>
          <a:ext cx="311365" cy="311365"/>
        </a:xfrm>
        <a:prstGeom prst="rect">
          <a:avLst/>
        </a:prstGeom>
        <a:blipFill>
          <a:blip xmlns:r="http://schemas.openxmlformats.org/officeDocument/2006/relationships" r:embed="rId2" cstate="print"/>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55F826-777D-417C-9CE3-C0518F637579}">
      <dsp:nvSpPr>
        <dsp:cNvPr id="0" name=""/>
        <dsp:cNvSpPr/>
      </dsp:nvSpPr>
      <dsp:spPr>
        <a:xfrm rot="16200000">
          <a:off x="959762" y="2189995"/>
          <a:ext cx="3434080" cy="155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7303"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Fears</a:t>
          </a:r>
        </a:p>
      </dsp:txBody>
      <dsp:txXfrm>
        <a:off x="959762" y="2189995"/>
        <a:ext cx="3434080" cy="155682"/>
      </dsp:txXfrm>
    </dsp:sp>
    <dsp:sp modelId="{1E4604A0-064B-43A9-97D4-917E6D011DE8}">
      <dsp:nvSpPr>
        <dsp:cNvPr id="0" name=""/>
        <dsp:cNvSpPr/>
      </dsp:nvSpPr>
      <dsp:spPr>
        <a:xfrm>
          <a:off x="2757451" y="569753"/>
          <a:ext cx="909635" cy="3579067"/>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8288" tIns="137303"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Anything that stops them from reaching their goals.  </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Losing control and not owning their projects.</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Being confined and taken advantage of.</a:t>
          </a:r>
        </a:p>
      </dsp:txBody>
      <dsp:txXfrm>
        <a:off x="2757451" y="569753"/>
        <a:ext cx="909635" cy="3579067"/>
      </dsp:txXfrm>
    </dsp:sp>
    <dsp:sp modelId="{19D6070F-1D77-4D84-8199-22BD605BC38D}">
      <dsp:nvSpPr>
        <dsp:cNvPr id="0" name=""/>
        <dsp:cNvSpPr/>
      </dsp:nvSpPr>
      <dsp:spPr>
        <a:xfrm>
          <a:off x="2598961" y="345296"/>
          <a:ext cx="311365" cy="311365"/>
        </a:xfrm>
        <a:prstGeom prst="rect">
          <a:avLst/>
        </a:prstGeom>
        <a:blipFill>
          <a:blip xmlns:r="http://schemas.openxmlformats.org/officeDocument/2006/relationships" r:embed="rId3" cstate="print"/>
          <a:srcRect/>
          <a:stretch>
            <a:fillRect t="-13000" b="-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4EBD52-638B-4BF9-9263-B64D7A171334}">
      <dsp:nvSpPr>
        <dsp:cNvPr id="0" name=""/>
        <dsp:cNvSpPr/>
      </dsp:nvSpPr>
      <dsp:spPr>
        <a:xfrm rot="16200000">
          <a:off x="2152460" y="2189995"/>
          <a:ext cx="3434080" cy="155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7303"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Decision Making Style</a:t>
          </a:r>
        </a:p>
      </dsp:txBody>
      <dsp:txXfrm>
        <a:off x="2152460" y="2189995"/>
        <a:ext cx="3434080" cy="155682"/>
      </dsp:txXfrm>
    </dsp:sp>
    <dsp:sp modelId="{7B43C0C7-D925-43E0-B4B5-0E10A5A7FA51}">
      <dsp:nvSpPr>
        <dsp:cNvPr id="0" name=""/>
        <dsp:cNvSpPr/>
      </dsp:nvSpPr>
      <dsp:spPr>
        <a:xfrm>
          <a:off x="3953223" y="565220"/>
          <a:ext cx="936427" cy="3579067"/>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8288" tIns="137303"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Very bold, confident and goal-driven.</a:t>
          </a:r>
          <a:br>
            <a:rPr lang="en-AU" sz="1000" kern="1200" dirty="0">
              <a:latin typeface="Arial" pitchFamily="34" charset="0"/>
              <a:cs typeface="Arial" pitchFamily="34" charset="0"/>
            </a:rPr>
          </a:b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Quick and definite and responsive to new challenges.</a:t>
          </a:r>
        </a:p>
      </dsp:txBody>
      <dsp:txXfrm>
        <a:off x="3953223" y="565220"/>
        <a:ext cx="936427" cy="3579067"/>
      </dsp:txXfrm>
    </dsp:sp>
    <dsp:sp modelId="{1DD24950-7C4A-457D-8810-A68074C32A0C}">
      <dsp:nvSpPr>
        <dsp:cNvPr id="0" name=""/>
        <dsp:cNvSpPr/>
      </dsp:nvSpPr>
      <dsp:spPr>
        <a:xfrm>
          <a:off x="3791658" y="345296"/>
          <a:ext cx="311365" cy="311365"/>
        </a:xfrm>
        <a:prstGeom prst="rect">
          <a:avLst/>
        </a:prstGeom>
        <a:blipFill>
          <a:blip xmlns:r="http://schemas.openxmlformats.org/officeDocument/2006/relationships" r:embed="rId4"/>
          <a:srcRect/>
          <a:stretch>
            <a:fillRect t="-20000" b="-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F9AA28-F6B6-4C4D-8EE9-2056D8AC642E}">
      <dsp:nvSpPr>
        <dsp:cNvPr id="0" name=""/>
        <dsp:cNvSpPr/>
      </dsp:nvSpPr>
      <dsp:spPr>
        <a:xfrm rot="16200000">
          <a:off x="3340673" y="2189995"/>
          <a:ext cx="3434080" cy="155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7303"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What Alienates Me</a:t>
          </a:r>
        </a:p>
      </dsp:txBody>
      <dsp:txXfrm>
        <a:off x="3340673" y="2189995"/>
        <a:ext cx="3434080" cy="155682"/>
      </dsp:txXfrm>
    </dsp:sp>
    <dsp:sp modelId="{FA1322A6-A128-4CF1-9145-DCB7681116DF}">
      <dsp:nvSpPr>
        <dsp:cNvPr id="0" name=""/>
        <dsp:cNvSpPr/>
      </dsp:nvSpPr>
      <dsp:spPr>
        <a:xfrm>
          <a:off x="5116468" y="565220"/>
          <a:ext cx="917847" cy="3579067"/>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8288" tIns="137303"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Too many details and routines. </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Unable to control their work environment, especially the direction, purpose, and goals. </a:t>
          </a:r>
        </a:p>
      </dsp:txBody>
      <dsp:txXfrm>
        <a:off x="5116468" y="565220"/>
        <a:ext cx="917847" cy="3579067"/>
      </dsp:txXfrm>
    </dsp:sp>
    <dsp:sp modelId="{FDB8B3ED-BB25-4472-8199-6179507849A6}">
      <dsp:nvSpPr>
        <dsp:cNvPr id="0" name=""/>
        <dsp:cNvSpPr/>
      </dsp:nvSpPr>
      <dsp:spPr>
        <a:xfrm>
          <a:off x="4997752" y="345296"/>
          <a:ext cx="311365" cy="311365"/>
        </a:xfrm>
        <a:prstGeom prst="rect">
          <a:avLst/>
        </a:prstGeom>
        <a:blipFill>
          <a:blip xmlns:r="http://schemas.openxmlformats.org/officeDocument/2006/relationships" r:embed="rId5"/>
          <a:srcRect/>
          <a:stretch>
            <a:fillRect t="-26000" b="-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DEB87-B214-441B-BEB4-D800E1A1DF9F}">
      <dsp:nvSpPr>
        <dsp:cNvPr id="0" name=""/>
        <dsp:cNvSpPr/>
      </dsp:nvSpPr>
      <dsp:spPr>
        <a:xfrm rot="16200000">
          <a:off x="-1602507" y="2217910"/>
          <a:ext cx="3434080" cy="137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1285"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Wants – Workplace</a:t>
          </a:r>
        </a:p>
      </dsp:txBody>
      <dsp:txXfrm>
        <a:off x="-1602507" y="2217910"/>
        <a:ext cx="3434080" cy="137519"/>
      </dsp:txXfrm>
    </dsp:sp>
    <dsp:sp modelId="{C90ED4CC-3BAB-49DB-A4E6-F1A96E44C7A9}">
      <dsp:nvSpPr>
        <dsp:cNvPr id="0" name=""/>
        <dsp:cNvSpPr/>
      </dsp:nvSpPr>
      <dsp:spPr>
        <a:xfrm>
          <a:off x="230148" y="569630"/>
          <a:ext cx="1028545" cy="3434080"/>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8288" tIns="121285"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Variety in tasks and responsibilities to fully utilize their flexibility.</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A good balance between solitary tasks and working with people.</a:t>
          </a:r>
        </a:p>
      </dsp:txBody>
      <dsp:txXfrm>
        <a:off x="230148" y="569630"/>
        <a:ext cx="1028545" cy="3434080"/>
      </dsp:txXfrm>
    </dsp:sp>
    <dsp:sp modelId="{C03B4ADC-0657-4398-8C70-FA6A46CFA154}">
      <dsp:nvSpPr>
        <dsp:cNvPr id="0" name=""/>
        <dsp:cNvSpPr/>
      </dsp:nvSpPr>
      <dsp:spPr>
        <a:xfrm>
          <a:off x="159547" y="375471"/>
          <a:ext cx="275039" cy="275039"/>
        </a:xfrm>
        <a:prstGeom prst="rect">
          <a:avLst/>
        </a:prstGeom>
        <a:blipFill>
          <a:blip xmlns:r="http://schemas.openxmlformats.org/officeDocument/2006/relationships" r:embed="rId1" cstate="print"/>
          <a:srcRect/>
          <a:stretch>
            <a:fillRect l="-24000" r="-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E0E4E9-E745-4023-BDE4-8B29493E9559}">
      <dsp:nvSpPr>
        <dsp:cNvPr id="0" name=""/>
        <dsp:cNvSpPr/>
      </dsp:nvSpPr>
      <dsp:spPr>
        <a:xfrm rot="16200000">
          <a:off x="-311360" y="2217910"/>
          <a:ext cx="3434080" cy="137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1285"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Wants – Teammates</a:t>
          </a:r>
        </a:p>
      </dsp:txBody>
      <dsp:txXfrm>
        <a:off x="-311360" y="2217910"/>
        <a:ext cx="3434080" cy="137519"/>
      </dsp:txXfrm>
    </dsp:sp>
    <dsp:sp modelId="{F8268064-AA66-439C-8713-589A866DFD88}">
      <dsp:nvSpPr>
        <dsp:cNvPr id="0" name=""/>
        <dsp:cNvSpPr/>
      </dsp:nvSpPr>
      <dsp:spPr>
        <a:xfrm>
          <a:off x="1474482" y="569630"/>
          <a:ext cx="999562" cy="3434080"/>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8288" tIns="121285"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Openness and </a:t>
          </a:r>
          <a:r>
            <a:rPr lang="en-AU" sz="970" kern="1200" dirty="0">
              <a:latin typeface="Arial" pitchFamily="34" charset="0"/>
              <a:cs typeface="Arial" pitchFamily="34" charset="0"/>
            </a:rPr>
            <a:t>responsiveness; </a:t>
          </a:r>
          <a:r>
            <a:rPr lang="en-AU" sz="1000" kern="1200" dirty="0">
              <a:latin typeface="Arial" pitchFamily="34" charset="0"/>
              <a:cs typeface="Arial" pitchFamily="34" charset="0"/>
            </a:rPr>
            <a:t>professional and to-the-point responses.</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Working in a team environment where they support others and can be supported. </a:t>
          </a:r>
        </a:p>
      </dsp:txBody>
      <dsp:txXfrm>
        <a:off x="1474482" y="569630"/>
        <a:ext cx="999562" cy="3434080"/>
      </dsp:txXfrm>
    </dsp:sp>
    <dsp:sp modelId="{8FA5F60D-41F4-4EB7-BD1D-B3AF16F41315}">
      <dsp:nvSpPr>
        <dsp:cNvPr id="0" name=""/>
        <dsp:cNvSpPr/>
      </dsp:nvSpPr>
      <dsp:spPr>
        <a:xfrm>
          <a:off x="1336921" y="372643"/>
          <a:ext cx="275039" cy="275039"/>
        </a:xfrm>
        <a:prstGeom prst="rect">
          <a:avLst/>
        </a:prstGeom>
        <a:blipFill>
          <a:blip xmlns:r="http://schemas.openxmlformats.org/officeDocument/2006/relationships" r:embed="rId2" cstate="print"/>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55F826-777D-417C-9CE3-C0518F637579}">
      <dsp:nvSpPr>
        <dsp:cNvPr id="0" name=""/>
        <dsp:cNvSpPr/>
      </dsp:nvSpPr>
      <dsp:spPr>
        <a:xfrm rot="16200000">
          <a:off x="888617" y="2202289"/>
          <a:ext cx="3434080" cy="172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1285"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Fears</a:t>
          </a:r>
        </a:p>
      </dsp:txBody>
      <dsp:txXfrm>
        <a:off x="888617" y="2202289"/>
        <a:ext cx="3434080" cy="172540"/>
      </dsp:txXfrm>
    </dsp:sp>
    <dsp:sp modelId="{1E4604A0-064B-43A9-97D4-917E6D011DE8}">
      <dsp:nvSpPr>
        <dsp:cNvPr id="0" name=""/>
        <dsp:cNvSpPr/>
      </dsp:nvSpPr>
      <dsp:spPr>
        <a:xfrm>
          <a:off x="2663324" y="575056"/>
          <a:ext cx="1075261" cy="3434080"/>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8288" tIns="121285"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Inaccurate information.</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Being caught in  a situation  where they have to take an uncompromising stand on issues.</a:t>
          </a:r>
        </a:p>
      </dsp:txBody>
      <dsp:txXfrm>
        <a:off x="2663324" y="575056"/>
        <a:ext cx="1075261" cy="3434080"/>
      </dsp:txXfrm>
    </dsp:sp>
    <dsp:sp modelId="{19D6070F-1D77-4D84-8199-22BD605BC38D}">
      <dsp:nvSpPr>
        <dsp:cNvPr id="0" name=""/>
        <dsp:cNvSpPr/>
      </dsp:nvSpPr>
      <dsp:spPr>
        <a:xfrm>
          <a:off x="2594207" y="359898"/>
          <a:ext cx="275039" cy="275039"/>
        </a:xfrm>
        <a:prstGeom prst="rect">
          <a:avLst/>
        </a:prstGeom>
        <a:blipFill>
          <a:blip xmlns:r="http://schemas.openxmlformats.org/officeDocument/2006/relationships" r:embed="rId3" cstate="print"/>
          <a:srcRect/>
          <a:stretch>
            <a:fillRect t="-13000" b="-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4EBD52-638B-4BF9-9263-B64D7A171334}">
      <dsp:nvSpPr>
        <dsp:cNvPr id="0" name=""/>
        <dsp:cNvSpPr/>
      </dsp:nvSpPr>
      <dsp:spPr>
        <a:xfrm rot="16200000">
          <a:off x="2126495" y="2223336"/>
          <a:ext cx="3434080" cy="137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1285"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Decision-Making Style</a:t>
          </a:r>
        </a:p>
      </dsp:txBody>
      <dsp:txXfrm>
        <a:off x="2126495" y="2223336"/>
        <a:ext cx="3434080" cy="137519"/>
      </dsp:txXfrm>
    </dsp:sp>
    <dsp:sp modelId="{7B43C0C7-D925-43E0-B4B5-0E10A5A7FA51}">
      <dsp:nvSpPr>
        <dsp:cNvPr id="0" name=""/>
        <dsp:cNvSpPr/>
      </dsp:nvSpPr>
      <dsp:spPr>
        <a:xfrm>
          <a:off x="3926324" y="575056"/>
          <a:ext cx="920069" cy="3434080"/>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8288" tIns="121285"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Carefully considered after taking trusted advice.  </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Their broad general knowledge has to be strengthened by input from acknowledged experts. </a:t>
          </a:r>
        </a:p>
      </dsp:txBody>
      <dsp:txXfrm>
        <a:off x="3926324" y="575056"/>
        <a:ext cx="920069" cy="3434080"/>
      </dsp:txXfrm>
    </dsp:sp>
    <dsp:sp modelId="{1DD24950-7C4A-457D-8810-A68074C32A0C}">
      <dsp:nvSpPr>
        <dsp:cNvPr id="0" name=""/>
        <dsp:cNvSpPr/>
      </dsp:nvSpPr>
      <dsp:spPr>
        <a:xfrm>
          <a:off x="3774776" y="393530"/>
          <a:ext cx="275039" cy="275039"/>
        </a:xfrm>
        <a:prstGeom prst="rect">
          <a:avLst/>
        </a:prstGeom>
        <a:blipFill>
          <a:blip xmlns:r="http://schemas.openxmlformats.org/officeDocument/2006/relationships" r:embed="rId4"/>
          <a:srcRect/>
          <a:stretch>
            <a:fillRect t="-20000" b="-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F9AA28-F6B6-4C4D-8EE9-2056D8AC642E}">
      <dsp:nvSpPr>
        <dsp:cNvPr id="0" name=""/>
        <dsp:cNvSpPr/>
      </dsp:nvSpPr>
      <dsp:spPr>
        <a:xfrm rot="16200000">
          <a:off x="3238332" y="2223336"/>
          <a:ext cx="3434080" cy="137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1285"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What Alienates Me</a:t>
          </a:r>
        </a:p>
      </dsp:txBody>
      <dsp:txXfrm>
        <a:off x="3238332" y="2223336"/>
        <a:ext cx="3434080" cy="137519"/>
      </dsp:txXfrm>
    </dsp:sp>
    <dsp:sp modelId="{FA1322A6-A128-4CF1-9145-DCB7681116DF}">
      <dsp:nvSpPr>
        <dsp:cNvPr id="0" name=""/>
        <dsp:cNvSpPr/>
      </dsp:nvSpPr>
      <dsp:spPr>
        <a:xfrm>
          <a:off x="5042678" y="575056"/>
          <a:ext cx="991637" cy="3434080"/>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8288" tIns="121285"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Lack of courtesy and poor communication.</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Being overloaded</a:t>
          </a:r>
          <a:br>
            <a:rPr lang="en-AU" sz="1000" kern="1200" dirty="0">
              <a:latin typeface="Arial" pitchFamily="34" charset="0"/>
              <a:cs typeface="Arial" pitchFamily="34" charset="0"/>
            </a:rPr>
          </a:br>
          <a:r>
            <a:rPr lang="en-AU" sz="1000" kern="1200" dirty="0">
              <a:latin typeface="Arial" pitchFamily="34" charset="0"/>
              <a:cs typeface="Arial" pitchFamily="34" charset="0"/>
            </a:rPr>
            <a:t>with multiple expectations and no clear understanding of what the priorities are. </a:t>
          </a:r>
        </a:p>
      </dsp:txBody>
      <dsp:txXfrm>
        <a:off x="5042678" y="575056"/>
        <a:ext cx="991637" cy="3434080"/>
      </dsp:txXfrm>
    </dsp:sp>
    <dsp:sp modelId="{FDB8B3ED-BB25-4472-8199-6179507849A6}">
      <dsp:nvSpPr>
        <dsp:cNvPr id="0" name=""/>
        <dsp:cNvSpPr/>
      </dsp:nvSpPr>
      <dsp:spPr>
        <a:xfrm>
          <a:off x="4902407" y="393530"/>
          <a:ext cx="275039" cy="275039"/>
        </a:xfrm>
        <a:prstGeom prst="rect">
          <a:avLst/>
        </a:prstGeom>
        <a:blipFill>
          <a:blip xmlns:r="http://schemas.openxmlformats.org/officeDocument/2006/relationships" r:embed="rId5"/>
          <a:srcRect/>
          <a:stretch>
            <a:fillRect t="-26000" b="-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DEB87-B214-441B-BEB4-D800E1A1DF9F}">
      <dsp:nvSpPr>
        <dsp:cNvPr id="0" name=""/>
        <dsp:cNvSpPr/>
      </dsp:nvSpPr>
      <dsp:spPr>
        <a:xfrm rot="16200000">
          <a:off x="-1588880" y="2190524"/>
          <a:ext cx="3434080" cy="1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40216"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Wants – Workplace</a:t>
          </a:r>
        </a:p>
      </dsp:txBody>
      <dsp:txXfrm>
        <a:off x="-1588880" y="2190524"/>
        <a:ext cx="3434080" cy="158984"/>
      </dsp:txXfrm>
    </dsp:sp>
    <dsp:sp modelId="{C90ED4CC-3BAB-49DB-A4E6-F1A96E44C7A9}">
      <dsp:nvSpPr>
        <dsp:cNvPr id="0" name=""/>
        <dsp:cNvSpPr/>
      </dsp:nvSpPr>
      <dsp:spPr>
        <a:xfrm>
          <a:off x="205893" y="567399"/>
          <a:ext cx="972200" cy="3579067"/>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8288" tIns="140216"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Opportunities to lead, influence, impact, train and motivate others.</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Roles that require them to use their natural skills to understand the larger vision and then energize others to get the result they need.</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A place for generating </a:t>
          </a:r>
          <a:r>
            <a:rPr lang="en-AU" sz="1000" kern="1200" dirty="0">
              <a:solidFill>
                <a:schemeClr val="bg1"/>
              </a:solidFill>
              <a:latin typeface="Arial" pitchFamily="34" charset="0"/>
              <a:cs typeface="Arial" pitchFamily="34" charset="0"/>
            </a:rPr>
            <a:t> ideas and verbalizing them. </a:t>
          </a:r>
        </a:p>
        <a:p>
          <a:pPr marL="57150" lvl="1" indent="-57150" algn="l" defTabSz="444500">
            <a:lnSpc>
              <a:spcPct val="90000"/>
            </a:lnSpc>
            <a:spcBef>
              <a:spcPct val="0"/>
            </a:spcBef>
            <a:spcAft>
              <a:spcPct val="15000"/>
            </a:spcAft>
            <a:buChar char="•"/>
          </a:pPr>
          <a:endParaRPr lang="en-AU" sz="1000" kern="1200" dirty="0">
            <a:solidFill>
              <a:schemeClr val="bg1"/>
            </a:solidFill>
            <a:latin typeface="Arial" pitchFamily="34" charset="0"/>
            <a:cs typeface="Arial" pitchFamily="34" charset="0"/>
          </a:endParaRPr>
        </a:p>
      </dsp:txBody>
      <dsp:txXfrm>
        <a:off x="205893" y="567399"/>
        <a:ext cx="972200" cy="3579067"/>
      </dsp:txXfrm>
    </dsp:sp>
    <dsp:sp modelId="{C03B4ADC-0657-4398-8C70-FA6A46CFA154}">
      <dsp:nvSpPr>
        <dsp:cNvPr id="0" name=""/>
        <dsp:cNvSpPr/>
      </dsp:nvSpPr>
      <dsp:spPr>
        <a:xfrm>
          <a:off x="48666" y="343116"/>
          <a:ext cx="317969" cy="317969"/>
        </a:xfrm>
        <a:prstGeom prst="rect">
          <a:avLst/>
        </a:prstGeom>
        <a:blipFill>
          <a:blip xmlns:r="http://schemas.openxmlformats.org/officeDocument/2006/relationships" r:embed="rId1" cstate="print"/>
          <a:srcRect/>
          <a:stretch>
            <a:fillRect l="-24000" r="-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E0E4E9-E745-4023-BDE4-8B29493E9559}">
      <dsp:nvSpPr>
        <dsp:cNvPr id="0" name=""/>
        <dsp:cNvSpPr/>
      </dsp:nvSpPr>
      <dsp:spPr>
        <a:xfrm rot="16200000">
          <a:off x="-327308" y="2190524"/>
          <a:ext cx="3434080" cy="1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40216"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Wants – Teammates</a:t>
          </a:r>
        </a:p>
      </dsp:txBody>
      <dsp:txXfrm>
        <a:off x="-327308" y="2190524"/>
        <a:ext cx="3434080" cy="158984"/>
      </dsp:txXfrm>
    </dsp:sp>
    <dsp:sp modelId="{F8268064-AA66-439C-8713-589A866DFD88}">
      <dsp:nvSpPr>
        <dsp:cNvPr id="0" name=""/>
        <dsp:cNvSpPr/>
      </dsp:nvSpPr>
      <dsp:spPr>
        <a:xfrm>
          <a:off x="1459182" y="567399"/>
          <a:ext cx="944887" cy="3579067"/>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8288" tIns="140216"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Direct and engaging communica-tion.</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Not too much detail—just the relevant facts.</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Recognition, acknowledge-ment and encouraging feedback.</a:t>
          </a:r>
          <a:endParaRPr lang="en-US" sz="1000" kern="1200" dirty="0">
            <a:latin typeface="Arial" pitchFamily="34" charset="0"/>
            <a:cs typeface="Arial" pitchFamily="34" charset="0"/>
          </a:endParaRPr>
        </a:p>
      </dsp:txBody>
      <dsp:txXfrm>
        <a:off x="1459182" y="567399"/>
        <a:ext cx="944887" cy="3579067"/>
      </dsp:txXfrm>
    </dsp:sp>
    <dsp:sp modelId="{8FA5F60D-41F4-4EB7-BD1D-B3AF16F41315}">
      <dsp:nvSpPr>
        <dsp:cNvPr id="0" name=""/>
        <dsp:cNvSpPr/>
      </dsp:nvSpPr>
      <dsp:spPr>
        <a:xfrm>
          <a:off x="1288299" y="343116"/>
          <a:ext cx="317969" cy="317969"/>
        </a:xfrm>
        <a:prstGeom prst="rect">
          <a:avLst/>
        </a:prstGeom>
        <a:blipFill>
          <a:blip xmlns:r="http://schemas.openxmlformats.org/officeDocument/2006/relationships" r:embed="rId2" cstate="print"/>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55F826-777D-417C-9CE3-C0518F637579}">
      <dsp:nvSpPr>
        <dsp:cNvPr id="0" name=""/>
        <dsp:cNvSpPr/>
      </dsp:nvSpPr>
      <dsp:spPr>
        <a:xfrm rot="16200000">
          <a:off x="876727" y="2190524"/>
          <a:ext cx="3434080" cy="1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40216"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Fears</a:t>
          </a:r>
        </a:p>
      </dsp:txBody>
      <dsp:txXfrm>
        <a:off x="876727" y="2190524"/>
        <a:ext cx="3434080" cy="158984"/>
      </dsp:txXfrm>
    </dsp:sp>
    <dsp:sp modelId="{1E4604A0-064B-43A9-97D4-917E6D011DE8}">
      <dsp:nvSpPr>
        <dsp:cNvPr id="0" name=""/>
        <dsp:cNvSpPr/>
      </dsp:nvSpPr>
      <dsp:spPr>
        <a:xfrm>
          <a:off x="2674578" y="567399"/>
          <a:ext cx="903343" cy="3579067"/>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8288" tIns="140216"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Loss of control and influence in the work setting and not having an input.</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Loss of respect or reputation.</a:t>
          </a:r>
          <a:endParaRPr lang="en-US" sz="1000" kern="1200" dirty="0">
            <a:latin typeface="Arial" pitchFamily="34" charset="0"/>
            <a:cs typeface="Arial" pitchFamily="34" charset="0"/>
          </a:endParaRPr>
        </a:p>
      </dsp:txBody>
      <dsp:txXfrm>
        <a:off x="2674578" y="567399"/>
        <a:ext cx="903343" cy="3579067"/>
      </dsp:txXfrm>
    </dsp:sp>
    <dsp:sp modelId="{19D6070F-1D77-4D84-8199-22BD605BC38D}">
      <dsp:nvSpPr>
        <dsp:cNvPr id="0" name=""/>
        <dsp:cNvSpPr/>
      </dsp:nvSpPr>
      <dsp:spPr>
        <a:xfrm>
          <a:off x="2514274" y="343116"/>
          <a:ext cx="317969" cy="317969"/>
        </a:xfrm>
        <a:prstGeom prst="rect">
          <a:avLst/>
        </a:prstGeom>
        <a:blipFill>
          <a:blip xmlns:r="http://schemas.openxmlformats.org/officeDocument/2006/relationships" r:embed="rId3" cstate="print"/>
          <a:srcRect/>
          <a:stretch>
            <a:fillRect t="-13000" b="-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4EBD52-638B-4BF9-9263-B64D7A171334}">
      <dsp:nvSpPr>
        <dsp:cNvPr id="0" name=""/>
        <dsp:cNvSpPr/>
      </dsp:nvSpPr>
      <dsp:spPr>
        <a:xfrm rot="16200000">
          <a:off x="2094454" y="2190524"/>
          <a:ext cx="3434080" cy="1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40216"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Decision-Making Style</a:t>
          </a:r>
        </a:p>
      </dsp:txBody>
      <dsp:txXfrm>
        <a:off x="2094454" y="2190524"/>
        <a:ext cx="3434080" cy="158984"/>
      </dsp:txXfrm>
    </dsp:sp>
    <dsp:sp modelId="{7B43C0C7-D925-43E0-B4B5-0E10A5A7FA51}">
      <dsp:nvSpPr>
        <dsp:cNvPr id="0" name=""/>
        <dsp:cNvSpPr/>
      </dsp:nvSpPr>
      <dsp:spPr>
        <a:xfrm>
          <a:off x="3873577" y="567399"/>
          <a:ext cx="978076" cy="3579067"/>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8288" tIns="140216"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Very confident, quick and definite, and will favor whatever will achieve their goals most quickly.</a:t>
          </a:r>
        </a:p>
      </dsp:txBody>
      <dsp:txXfrm>
        <a:off x="3873577" y="567399"/>
        <a:ext cx="978076" cy="3579067"/>
      </dsp:txXfrm>
    </dsp:sp>
    <dsp:sp modelId="{1DD24950-7C4A-457D-8810-A68074C32A0C}">
      <dsp:nvSpPr>
        <dsp:cNvPr id="0" name=""/>
        <dsp:cNvSpPr/>
      </dsp:nvSpPr>
      <dsp:spPr>
        <a:xfrm>
          <a:off x="3719478" y="343116"/>
          <a:ext cx="317969" cy="317969"/>
        </a:xfrm>
        <a:prstGeom prst="rect">
          <a:avLst/>
        </a:prstGeom>
        <a:blipFill>
          <a:blip xmlns:r="http://schemas.openxmlformats.org/officeDocument/2006/relationships" r:embed="rId4"/>
          <a:srcRect/>
          <a:stretch>
            <a:fillRect t="-20000" b="-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F9AA28-F6B6-4C4D-8EE9-2056D8AC642E}">
      <dsp:nvSpPr>
        <dsp:cNvPr id="0" name=""/>
        <dsp:cNvSpPr/>
      </dsp:nvSpPr>
      <dsp:spPr>
        <a:xfrm rot="16200000">
          <a:off x="3306241" y="2190524"/>
          <a:ext cx="3434080" cy="1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40216"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What Alienates Me</a:t>
          </a:r>
        </a:p>
      </dsp:txBody>
      <dsp:txXfrm>
        <a:off x="3306241" y="2190524"/>
        <a:ext cx="3434080" cy="158984"/>
      </dsp:txXfrm>
    </dsp:sp>
    <dsp:sp modelId="{FA1322A6-A128-4CF1-9145-DCB7681116DF}">
      <dsp:nvSpPr>
        <dsp:cNvPr id="0" name=""/>
        <dsp:cNvSpPr/>
      </dsp:nvSpPr>
      <dsp:spPr>
        <a:xfrm>
          <a:off x="5095364" y="567399"/>
          <a:ext cx="937316" cy="3579067"/>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8288" tIns="140216"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Being given the runaround or having their time wasted on issues that are not relevant to them.</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Having to analyze or research too much detailed information.</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Confining routines, over commitment of time and lack of access to people.</a:t>
          </a:r>
        </a:p>
      </dsp:txBody>
      <dsp:txXfrm>
        <a:off x="5095364" y="567399"/>
        <a:ext cx="937316" cy="3579067"/>
      </dsp:txXfrm>
    </dsp:sp>
    <dsp:sp modelId="{FDB8B3ED-BB25-4472-8199-6179507849A6}">
      <dsp:nvSpPr>
        <dsp:cNvPr id="0" name=""/>
        <dsp:cNvSpPr/>
      </dsp:nvSpPr>
      <dsp:spPr>
        <a:xfrm>
          <a:off x="4962048" y="343116"/>
          <a:ext cx="317969" cy="317969"/>
        </a:xfrm>
        <a:prstGeom prst="rect">
          <a:avLst/>
        </a:prstGeom>
        <a:blipFill>
          <a:blip xmlns:r="http://schemas.openxmlformats.org/officeDocument/2006/relationships" r:embed="rId5"/>
          <a:srcRect/>
          <a:stretch>
            <a:fillRect t="-26000" b="-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DEB87-B214-441B-BEB4-D800E1A1DF9F}">
      <dsp:nvSpPr>
        <dsp:cNvPr id="0" name=""/>
        <dsp:cNvSpPr/>
      </dsp:nvSpPr>
      <dsp:spPr>
        <a:xfrm rot="16200000">
          <a:off x="-1588652" y="2190373"/>
          <a:ext cx="3434080" cy="158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384"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Wants – Workplace</a:t>
          </a:r>
        </a:p>
      </dsp:txBody>
      <dsp:txXfrm>
        <a:off x="-1588652" y="2190373"/>
        <a:ext cx="3434080" cy="158041"/>
      </dsp:txXfrm>
    </dsp:sp>
    <dsp:sp modelId="{C90ED4CC-3BAB-49DB-A4E6-F1A96E44C7A9}">
      <dsp:nvSpPr>
        <dsp:cNvPr id="0" name=""/>
        <dsp:cNvSpPr/>
      </dsp:nvSpPr>
      <dsp:spPr>
        <a:xfrm>
          <a:off x="205660" y="566777"/>
          <a:ext cx="966430" cy="3579067"/>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8288" tIns="139384"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Opportunity to meet their goals with desire for precision, accuracy and quality.</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To be able to lead in situations where achieving results in a challenging environment is a priority. </a:t>
          </a:r>
        </a:p>
      </dsp:txBody>
      <dsp:txXfrm>
        <a:off x="205660" y="566777"/>
        <a:ext cx="966430" cy="3579067"/>
      </dsp:txXfrm>
    </dsp:sp>
    <dsp:sp modelId="{C03B4ADC-0657-4398-8C70-FA6A46CFA154}">
      <dsp:nvSpPr>
        <dsp:cNvPr id="0" name=""/>
        <dsp:cNvSpPr/>
      </dsp:nvSpPr>
      <dsp:spPr>
        <a:xfrm>
          <a:off x="49366" y="343739"/>
          <a:ext cx="316082" cy="316082"/>
        </a:xfrm>
        <a:prstGeom prst="rect">
          <a:avLst/>
        </a:prstGeom>
        <a:blipFill>
          <a:blip xmlns:r="http://schemas.openxmlformats.org/officeDocument/2006/relationships" r:embed="rId1" cstate="print"/>
          <a:srcRect/>
          <a:stretch>
            <a:fillRect l="-24000" r="-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E0E4E9-E745-4023-BDE4-8B29493E9559}">
      <dsp:nvSpPr>
        <dsp:cNvPr id="0" name=""/>
        <dsp:cNvSpPr/>
      </dsp:nvSpPr>
      <dsp:spPr>
        <a:xfrm rot="16200000">
          <a:off x="-334567" y="2190373"/>
          <a:ext cx="3434080" cy="158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384"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Wants – Teammates</a:t>
          </a:r>
        </a:p>
      </dsp:txBody>
      <dsp:txXfrm>
        <a:off x="-334567" y="2190373"/>
        <a:ext cx="3434080" cy="158041"/>
      </dsp:txXfrm>
    </dsp:sp>
    <dsp:sp modelId="{F8268064-AA66-439C-8713-589A866DFD88}">
      <dsp:nvSpPr>
        <dsp:cNvPr id="0" name=""/>
        <dsp:cNvSpPr/>
      </dsp:nvSpPr>
      <dsp:spPr>
        <a:xfrm>
          <a:off x="1451511" y="566777"/>
          <a:ext cx="939279" cy="3579067"/>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8288" tIns="139384"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A high degree of reliability in performance so that goals can be met.</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Organized and focused on the tasks at hand, and available for collaboration to achieve goals.</a:t>
          </a:r>
        </a:p>
      </dsp:txBody>
      <dsp:txXfrm>
        <a:off x="1451511" y="566777"/>
        <a:ext cx="939279" cy="3579067"/>
      </dsp:txXfrm>
    </dsp:sp>
    <dsp:sp modelId="{8FA5F60D-41F4-4EB7-BD1D-B3AF16F41315}">
      <dsp:nvSpPr>
        <dsp:cNvPr id="0" name=""/>
        <dsp:cNvSpPr/>
      </dsp:nvSpPr>
      <dsp:spPr>
        <a:xfrm>
          <a:off x="1281642" y="343739"/>
          <a:ext cx="316082" cy="316082"/>
        </a:xfrm>
        <a:prstGeom prst="rect">
          <a:avLst/>
        </a:prstGeom>
        <a:blipFill>
          <a:blip xmlns:r="http://schemas.openxmlformats.org/officeDocument/2006/relationships" r:embed="rId2" cstate="print"/>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55F826-777D-417C-9CE3-C0518F637579}">
      <dsp:nvSpPr>
        <dsp:cNvPr id="0" name=""/>
        <dsp:cNvSpPr/>
      </dsp:nvSpPr>
      <dsp:spPr>
        <a:xfrm rot="16200000">
          <a:off x="826872" y="2233848"/>
          <a:ext cx="3434080" cy="158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384"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Fears</a:t>
          </a:r>
        </a:p>
      </dsp:txBody>
      <dsp:txXfrm>
        <a:off x="826872" y="2233848"/>
        <a:ext cx="3434080" cy="158041"/>
      </dsp:txXfrm>
    </dsp:sp>
    <dsp:sp modelId="{1E4604A0-064B-43A9-97D4-917E6D011DE8}">
      <dsp:nvSpPr>
        <dsp:cNvPr id="0" name=""/>
        <dsp:cNvSpPr/>
      </dsp:nvSpPr>
      <dsp:spPr>
        <a:xfrm>
          <a:off x="2625859" y="566777"/>
          <a:ext cx="965651" cy="3579067"/>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8288" tIns="139384"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Making poor decisions that will hinder them from reaching their goals.</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Losing control of their working environment.</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Having the solution to a problem without the authority to implement it. </a:t>
          </a:r>
        </a:p>
      </dsp:txBody>
      <dsp:txXfrm>
        <a:off x="2625859" y="566777"/>
        <a:ext cx="965651" cy="3579067"/>
      </dsp:txXfrm>
    </dsp:sp>
    <dsp:sp modelId="{19D6070F-1D77-4D84-8199-22BD605BC38D}">
      <dsp:nvSpPr>
        <dsp:cNvPr id="0" name=""/>
        <dsp:cNvSpPr/>
      </dsp:nvSpPr>
      <dsp:spPr>
        <a:xfrm>
          <a:off x="2500342" y="343739"/>
          <a:ext cx="316082" cy="316082"/>
        </a:xfrm>
        <a:prstGeom prst="rect">
          <a:avLst/>
        </a:prstGeom>
        <a:blipFill>
          <a:blip xmlns:r="http://schemas.openxmlformats.org/officeDocument/2006/relationships" r:embed="rId3" cstate="print"/>
          <a:srcRect/>
          <a:stretch>
            <a:fillRect t="-13000" b="-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4EBD52-638B-4BF9-9263-B64D7A171334}">
      <dsp:nvSpPr>
        <dsp:cNvPr id="0" name=""/>
        <dsp:cNvSpPr/>
      </dsp:nvSpPr>
      <dsp:spPr>
        <a:xfrm rot="16200000">
          <a:off x="2094208" y="2190373"/>
          <a:ext cx="3434080" cy="158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384"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Decision-Making Style</a:t>
          </a:r>
        </a:p>
      </dsp:txBody>
      <dsp:txXfrm>
        <a:off x="2094208" y="2190373"/>
        <a:ext cx="3434080" cy="158041"/>
      </dsp:txXfrm>
    </dsp:sp>
    <dsp:sp modelId="{7B43C0C7-D925-43E0-B4B5-0E10A5A7FA51}">
      <dsp:nvSpPr>
        <dsp:cNvPr id="0" name=""/>
        <dsp:cNvSpPr/>
      </dsp:nvSpPr>
      <dsp:spPr>
        <a:xfrm>
          <a:off x="3885412" y="566777"/>
          <a:ext cx="972271" cy="3579067"/>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8288" tIns="139384"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They are capable of making quick and confident decisions if the risks are minimized through superior planning and analysis and they are aware of the options.</a:t>
          </a:r>
        </a:p>
      </dsp:txBody>
      <dsp:txXfrm>
        <a:off x="3885412" y="566777"/>
        <a:ext cx="972271" cy="3579067"/>
      </dsp:txXfrm>
    </dsp:sp>
    <dsp:sp modelId="{1DD24950-7C4A-457D-8810-A68074C32A0C}">
      <dsp:nvSpPr>
        <dsp:cNvPr id="0" name=""/>
        <dsp:cNvSpPr/>
      </dsp:nvSpPr>
      <dsp:spPr>
        <a:xfrm>
          <a:off x="3732227" y="343739"/>
          <a:ext cx="316082" cy="316082"/>
        </a:xfrm>
        <a:prstGeom prst="rect">
          <a:avLst/>
        </a:prstGeom>
        <a:blipFill>
          <a:blip xmlns:r="http://schemas.openxmlformats.org/officeDocument/2006/relationships" r:embed="rId4"/>
          <a:srcRect/>
          <a:stretch>
            <a:fillRect t="-20000" b="-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F9AA28-F6B6-4C4D-8EE9-2056D8AC642E}">
      <dsp:nvSpPr>
        <dsp:cNvPr id="0" name=""/>
        <dsp:cNvSpPr/>
      </dsp:nvSpPr>
      <dsp:spPr>
        <a:xfrm rot="16200000">
          <a:off x="3311253" y="2190373"/>
          <a:ext cx="3434080" cy="158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384"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What Alienates Me</a:t>
          </a:r>
        </a:p>
      </dsp:txBody>
      <dsp:txXfrm>
        <a:off x="3311253" y="2190373"/>
        <a:ext cx="3434080" cy="158041"/>
      </dsp:txXfrm>
    </dsp:sp>
    <dsp:sp modelId="{FA1322A6-A128-4CF1-9145-DCB7681116DF}">
      <dsp:nvSpPr>
        <dsp:cNvPr id="0" name=""/>
        <dsp:cNvSpPr/>
      </dsp:nvSpPr>
      <dsp:spPr>
        <a:xfrm>
          <a:off x="5099947" y="566777"/>
          <a:ext cx="931754" cy="3579067"/>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8288" tIns="139384"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Having their time wasted on issues they feel are not relevant to them.</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Being given solutions based on gut instincts without research. </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Being persuaded to commit to solutions and plans that do not meet their goals and criteria.</a:t>
          </a:r>
        </a:p>
      </dsp:txBody>
      <dsp:txXfrm>
        <a:off x="5099947" y="566777"/>
        <a:ext cx="931754" cy="3579067"/>
      </dsp:txXfrm>
    </dsp:sp>
    <dsp:sp modelId="{FDB8B3ED-BB25-4472-8199-6179507849A6}">
      <dsp:nvSpPr>
        <dsp:cNvPr id="0" name=""/>
        <dsp:cNvSpPr/>
      </dsp:nvSpPr>
      <dsp:spPr>
        <a:xfrm>
          <a:off x="4967423" y="343739"/>
          <a:ext cx="316082" cy="316082"/>
        </a:xfrm>
        <a:prstGeom prst="rect">
          <a:avLst/>
        </a:prstGeom>
        <a:blipFill>
          <a:blip xmlns:r="http://schemas.openxmlformats.org/officeDocument/2006/relationships" r:embed="rId5"/>
          <a:srcRect/>
          <a:stretch>
            <a:fillRect t="-26000" b="-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DEB87-B214-441B-BEB4-D800E1A1DF9F}">
      <dsp:nvSpPr>
        <dsp:cNvPr id="0" name=""/>
        <dsp:cNvSpPr/>
      </dsp:nvSpPr>
      <dsp:spPr>
        <a:xfrm rot="16200000">
          <a:off x="-1588880" y="2190524"/>
          <a:ext cx="3434080" cy="1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40216"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Wants – Workplace</a:t>
          </a:r>
        </a:p>
      </dsp:txBody>
      <dsp:txXfrm>
        <a:off x="-1588880" y="2190524"/>
        <a:ext cx="3434080" cy="158984"/>
      </dsp:txXfrm>
    </dsp:sp>
    <dsp:sp modelId="{C90ED4CC-3BAB-49DB-A4E6-F1A96E44C7A9}">
      <dsp:nvSpPr>
        <dsp:cNvPr id="0" name=""/>
        <dsp:cNvSpPr/>
      </dsp:nvSpPr>
      <dsp:spPr>
        <a:xfrm>
          <a:off x="205893" y="567399"/>
          <a:ext cx="972200" cy="3579067"/>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8288" tIns="140216"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Ample time to think, reason, analyze and organize details into logical and creative solutions.</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Time and space to produce top-quality work.</a:t>
          </a:r>
        </a:p>
      </dsp:txBody>
      <dsp:txXfrm>
        <a:off x="205893" y="567399"/>
        <a:ext cx="972200" cy="3579067"/>
      </dsp:txXfrm>
    </dsp:sp>
    <dsp:sp modelId="{C03B4ADC-0657-4398-8C70-FA6A46CFA154}">
      <dsp:nvSpPr>
        <dsp:cNvPr id="0" name=""/>
        <dsp:cNvSpPr/>
      </dsp:nvSpPr>
      <dsp:spPr>
        <a:xfrm>
          <a:off x="48666" y="343116"/>
          <a:ext cx="317969" cy="317969"/>
        </a:xfrm>
        <a:prstGeom prst="rect">
          <a:avLst/>
        </a:prstGeom>
        <a:blipFill>
          <a:blip xmlns:r="http://schemas.openxmlformats.org/officeDocument/2006/relationships" r:embed="rId1" cstate="print"/>
          <a:srcRect/>
          <a:stretch>
            <a:fillRect l="-24000" r="-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E0E4E9-E745-4023-BDE4-8B29493E9559}">
      <dsp:nvSpPr>
        <dsp:cNvPr id="0" name=""/>
        <dsp:cNvSpPr/>
      </dsp:nvSpPr>
      <dsp:spPr>
        <a:xfrm rot="16200000">
          <a:off x="-327308" y="2190524"/>
          <a:ext cx="3434080" cy="1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40216"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Wants – Teammates</a:t>
          </a:r>
        </a:p>
      </dsp:txBody>
      <dsp:txXfrm>
        <a:off x="-327308" y="2190524"/>
        <a:ext cx="3434080" cy="158984"/>
      </dsp:txXfrm>
    </dsp:sp>
    <dsp:sp modelId="{F8268064-AA66-439C-8713-589A866DFD88}">
      <dsp:nvSpPr>
        <dsp:cNvPr id="0" name=""/>
        <dsp:cNvSpPr/>
      </dsp:nvSpPr>
      <dsp:spPr>
        <a:xfrm>
          <a:off x="1459182" y="567399"/>
          <a:ext cx="944887" cy="3579067"/>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8288" tIns="140216"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Focused discussions.</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Reduce small talk and unnecessary interruptions.</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Time to reflect before making a decision.</a:t>
          </a:r>
        </a:p>
      </dsp:txBody>
      <dsp:txXfrm>
        <a:off x="1459182" y="567399"/>
        <a:ext cx="944887" cy="3579067"/>
      </dsp:txXfrm>
    </dsp:sp>
    <dsp:sp modelId="{8FA5F60D-41F4-4EB7-BD1D-B3AF16F41315}">
      <dsp:nvSpPr>
        <dsp:cNvPr id="0" name=""/>
        <dsp:cNvSpPr/>
      </dsp:nvSpPr>
      <dsp:spPr>
        <a:xfrm>
          <a:off x="1288299" y="343116"/>
          <a:ext cx="317969" cy="317969"/>
        </a:xfrm>
        <a:prstGeom prst="rect">
          <a:avLst/>
        </a:prstGeom>
        <a:blipFill>
          <a:blip xmlns:r="http://schemas.openxmlformats.org/officeDocument/2006/relationships" r:embed="rId2" cstate="print"/>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55F826-777D-417C-9CE3-C0518F637579}">
      <dsp:nvSpPr>
        <dsp:cNvPr id="0" name=""/>
        <dsp:cNvSpPr/>
      </dsp:nvSpPr>
      <dsp:spPr>
        <a:xfrm rot="16200000">
          <a:off x="876727" y="2190524"/>
          <a:ext cx="3434080" cy="1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40216"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Fears</a:t>
          </a:r>
        </a:p>
      </dsp:txBody>
      <dsp:txXfrm>
        <a:off x="876727" y="2190524"/>
        <a:ext cx="3434080" cy="158984"/>
      </dsp:txXfrm>
    </dsp:sp>
    <dsp:sp modelId="{1E4604A0-064B-43A9-97D4-917E6D011DE8}">
      <dsp:nvSpPr>
        <dsp:cNvPr id="0" name=""/>
        <dsp:cNvSpPr/>
      </dsp:nvSpPr>
      <dsp:spPr>
        <a:xfrm>
          <a:off x="2674578" y="567399"/>
          <a:ext cx="903343" cy="3579067"/>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8288" tIns="140216"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Appearing incompetent in front of others. </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Insufficient time to prepare adequately.</a:t>
          </a:r>
        </a:p>
      </dsp:txBody>
      <dsp:txXfrm>
        <a:off x="2674578" y="567399"/>
        <a:ext cx="903343" cy="3579067"/>
      </dsp:txXfrm>
    </dsp:sp>
    <dsp:sp modelId="{19D6070F-1D77-4D84-8199-22BD605BC38D}">
      <dsp:nvSpPr>
        <dsp:cNvPr id="0" name=""/>
        <dsp:cNvSpPr/>
      </dsp:nvSpPr>
      <dsp:spPr>
        <a:xfrm>
          <a:off x="2514274" y="343116"/>
          <a:ext cx="317969" cy="317969"/>
        </a:xfrm>
        <a:prstGeom prst="rect">
          <a:avLst/>
        </a:prstGeom>
        <a:blipFill>
          <a:blip xmlns:r="http://schemas.openxmlformats.org/officeDocument/2006/relationships" r:embed="rId3" cstate="print"/>
          <a:srcRect/>
          <a:stretch>
            <a:fillRect t="-13000" b="-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4EBD52-638B-4BF9-9263-B64D7A171334}">
      <dsp:nvSpPr>
        <dsp:cNvPr id="0" name=""/>
        <dsp:cNvSpPr/>
      </dsp:nvSpPr>
      <dsp:spPr>
        <a:xfrm rot="16200000">
          <a:off x="2081931" y="2190524"/>
          <a:ext cx="3434080" cy="1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40216"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Decision-Making Style</a:t>
          </a:r>
        </a:p>
      </dsp:txBody>
      <dsp:txXfrm>
        <a:off x="2081931" y="2190524"/>
        <a:ext cx="3434080" cy="158984"/>
      </dsp:txXfrm>
    </dsp:sp>
    <dsp:sp modelId="{7B43C0C7-D925-43E0-B4B5-0E10A5A7FA51}">
      <dsp:nvSpPr>
        <dsp:cNvPr id="0" name=""/>
        <dsp:cNvSpPr/>
      </dsp:nvSpPr>
      <dsp:spPr>
        <a:xfrm>
          <a:off x="3873577" y="567399"/>
          <a:ext cx="978076" cy="3579067"/>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8288" tIns="140216"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Rational, fact-based decision-making.  </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Will research thoroughly, be sceptical and generally take their time to make a decision. </a:t>
          </a:r>
        </a:p>
      </dsp:txBody>
      <dsp:txXfrm>
        <a:off x="3873577" y="567399"/>
        <a:ext cx="978076" cy="3579067"/>
      </dsp:txXfrm>
    </dsp:sp>
    <dsp:sp modelId="{1DD24950-7C4A-457D-8810-A68074C32A0C}">
      <dsp:nvSpPr>
        <dsp:cNvPr id="0" name=""/>
        <dsp:cNvSpPr/>
      </dsp:nvSpPr>
      <dsp:spPr>
        <a:xfrm>
          <a:off x="3719478" y="343116"/>
          <a:ext cx="317969" cy="317969"/>
        </a:xfrm>
        <a:prstGeom prst="rect">
          <a:avLst/>
        </a:prstGeom>
        <a:blipFill>
          <a:blip xmlns:r="http://schemas.openxmlformats.org/officeDocument/2006/relationships" r:embed="rId4"/>
          <a:srcRect/>
          <a:stretch>
            <a:fillRect t="-20000" b="-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F9AA28-F6B6-4C4D-8EE9-2056D8AC642E}">
      <dsp:nvSpPr>
        <dsp:cNvPr id="0" name=""/>
        <dsp:cNvSpPr/>
      </dsp:nvSpPr>
      <dsp:spPr>
        <a:xfrm rot="16200000">
          <a:off x="3306241" y="2190524"/>
          <a:ext cx="3434080" cy="1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40216"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What Alienates Me</a:t>
          </a:r>
        </a:p>
      </dsp:txBody>
      <dsp:txXfrm>
        <a:off x="3306241" y="2190524"/>
        <a:ext cx="3434080" cy="158984"/>
      </dsp:txXfrm>
    </dsp:sp>
    <dsp:sp modelId="{FA1322A6-A128-4CF1-9145-DCB7681116DF}">
      <dsp:nvSpPr>
        <dsp:cNvPr id="0" name=""/>
        <dsp:cNvSpPr/>
      </dsp:nvSpPr>
      <dsp:spPr>
        <a:xfrm>
          <a:off x="5095364" y="567399"/>
          <a:ext cx="937316" cy="3579067"/>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8288" tIns="140216"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Being rushed or forced into a decision without time to research their options.</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Lack of organization, focus or loyalty. </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Unwanted attention.</a:t>
          </a:r>
        </a:p>
      </dsp:txBody>
      <dsp:txXfrm>
        <a:off x="5095364" y="567399"/>
        <a:ext cx="937316" cy="3579067"/>
      </dsp:txXfrm>
    </dsp:sp>
    <dsp:sp modelId="{FDB8B3ED-BB25-4472-8199-6179507849A6}">
      <dsp:nvSpPr>
        <dsp:cNvPr id="0" name=""/>
        <dsp:cNvSpPr/>
      </dsp:nvSpPr>
      <dsp:spPr>
        <a:xfrm>
          <a:off x="4962048" y="343116"/>
          <a:ext cx="317969" cy="317969"/>
        </a:xfrm>
        <a:prstGeom prst="rect">
          <a:avLst/>
        </a:prstGeom>
        <a:blipFill>
          <a:blip xmlns:r="http://schemas.openxmlformats.org/officeDocument/2006/relationships" r:embed="rId5"/>
          <a:srcRect/>
          <a:stretch>
            <a:fillRect t="-26000" b="-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DEB87-B214-441B-BEB4-D800E1A1DF9F}">
      <dsp:nvSpPr>
        <dsp:cNvPr id="0" name=""/>
        <dsp:cNvSpPr/>
      </dsp:nvSpPr>
      <dsp:spPr>
        <a:xfrm rot="16200000">
          <a:off x="-1591167" y="2190373"/>
          <a:ext cx="3434080" cy="158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384"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Wants – Workplace</a:t>
          </a:r>
        </a:p>
      </dsp:txBody>
      <dsp:txXfrm>
        <a:off x="-1591167" y="2190373"/>
        <a:ext cx="3434080" cy="158041"/>
      </dsp:txXfrm>
    </dsp:sp>
    <dsp:sp modelId="{C90ED4CC-3BAB-49DB-A4E6-F1A96E44C7A9}">
      <dsp:nvSpPr>
        <dsp:cNvPr id="0" name=""/>
        <dsp:cNvSpPr/>
      </dsp:nvSpPr>
      <dsp:spPr>
        <a:xfrm>
          <a:off x="203145" y="566777"/>
          <a:ext cx="966430" cy="3579067"/>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8288" tIns="139384" rIns="18288"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latin typeface="Arial" pitchFamily="34" charset="0"/>
              <a:cs typeface="Arial" pitchFamily="34" charset="0"/>
            </a:rPr>
            <a:t>Relating to people and using their natural ability to influence others and create impressions.</a:t>
          </a: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US" sz="1000" kern="1200" dirty="0">
              <a:latin typeface="Arial" pitchFamily="34" charset="0"/>
              <a:cs typeface="Arial" pitchFamily="34" charset="0"/>
            </a:rPr>
            <a:t>An environment for generating and promoting creative new ideas.</a:t>
          </a:r>
        </a:p>
        <a:p>
          <a:pPr marL="57150" lvl="1" indent="-57150" algn="l" defTabSz="444500">
            <a:lnSpc>
              <a:spcPct val="90000"/>
            </a:lnSpc>
            <a:spcBef>
              <a:spcPct val="0"/>
            </a:spcBef>
            <a:spcAft>
              <a:spcPct val="15000"/>
            </a:spcAft>
            <a:buChar char="•"/>
          </a:pPr>
          <a:endParaRPr lang="en-US"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US" sz="1000" kern="1200" dirty="0">
              <a:latin typeface="Arial" pitchFamily="34" charset="0"/>
              <a:cs typeface="Arial" pitchFamily="34" charset="0"/>
            </a:rPr>
            <a:t>Activity interspersed with periods of methodical research and preparation.</a:t>
          </a:r>
        </a:p>
      </dsp:txBody>
      <dsp:txXfrm>
        <a:off x="203145" y="566777"/>
        <a:ext cx="966430" cy="3579067"/>
      </dsp:txXfrm>
    </dsp:sp>
    <dsp:sp modelId="{C03B4ADC-0657-4398-8C70-FA6A46CFA154}">
      <dsp:nvSpPr>
        <dsp:cNvPr id="0" name=""/>
        <dsp:cNvSpPr/>
      </dsp:nvSpPr>
      <dsp:spPr>
        <a:xfrm>
          <a:off x="46851" y="343739"/>
          <a:ext cx="316082" cy="316082"/>
        </a:xfrm>
        <a:prstGeom prst="rect">
          <a:avLst/>
        </a:prstGeom>
        <a:blipFill>
          <a:blip xmlns:r="http://schemas.openxmlformats.org/officeDocument/2006/relationships" r:embed="rId1" cstate="print"/>
          <a:srcRect/>
          <a:stretch>
            <a:fillRect l="-24000" r="-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E0E4E9-E745-4023-BDE4-8B29493E9559}">
      <dsp:nvSpPr>
        <dsp:cNvPr id="0" name=""/>
        <dsp:cNvSpPr/>
      </dsp:nvSpPr>
      <dsp:spPr>
        <a:xfrm rot="16200000">
          <a:off x="-337082" y="2190373"/>
          <a:ext cx="3434080" cy="158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384"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Wants – Teammates</a:t>
          </a:r>
        </a:p>
      </dsp:txBody>
      <dsp:txXfrm>
        <a:off x="-337082" y="2190373"/>
        <a:ext cx="3434080" cy="158041"/>
      </dsp:txXfrm>
    </dsp:sp>
    <dsp:sp modelId="{F8268064-AA66-439C-8713-589A866DFD88}">
      <dsp:nvSpPr>
        <dsp:cNvPr id="0" name=""/>
        <dsp:cNvSpPr/>
      </dsp:nvSpPr>
      <dsp:spPr>
        <a:xfrm>
          <a:off x="1448996" y="566777"/>
          <a:ext cx="939279" cy="3579067"/>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8288" tIns="139384"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A high energy and enthusiasm for new projects and researching new ideas.</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Cooperative rather than confrontational relationships but will become contentious if challenged.</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Strong verbal skills.</a:t>
          </a:r>
          <a:endParaRPr lang="en-US" sz="1000" kern="1200" dirty="0">
            <a:latin typeface="Arial" pitchFamily="34" charset="0"/>
            <a:cs typeface="Arial" pitchFamily="34" charset="0"/>
          </a:endParaRPr>
        </a:p>
      </dsp:txBody>
      <dsp:txXfrm>
        <a:off x="1448996" y="566777"/>
        <a:ext cx="939279" cy="3579067"/>
      </dsp:txXfrm>
    </dsp:sp>
    <dsp:sp modelId="{8FA5F60D-41F4-4EB7-BD1D-B3AF16F41315}">
      <dsp:nvSpPr>
        <dsp:cNvPr id="0" name=""/>
        <dsp:cNvSpPr/>
      </dsp:nvSpPr>
      <dsp:spPr>
        <a:xfrm>
          <a:off x="1279127" y="343739"/>
          <a:ext cx="316082" cy="316082"/>
        </a:xfrm>
        <a:prstGeom prst="rect">
          <a:avLst/>
        </a:prstGeom>
        <a:blipFill>
          <a:blip xmlns:r="http://schemas.openxmlformats.org/officeDocument/2006/relationships" r:embed="rId2" cstate="print"/>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55F826-777D-417C-9CE3-C0518F637579}">
      <dsp:nvSpPr>
        <dsp:cNvPr id="0" name=""/>
        <dsp:cNvSpPr/>
      </dsp:nvSpPr>
      <dsp:spPr>
        <a:xfrm rot="16200000">
          <a:off x="826871" y="2243910"/>
          <a:ext cx="3434080" cy="158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384"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Fears</a:t>
          </a:r>
        </a:p>
      </dsp:txBody>
      <dsp:txXfrm>
        <a:off x="826871" y="2243910"/>
        <a:ext cx="3434080" cy="158041"/>
      </dsp:txXfrm>
    </dsp:sp>
    <dsp:sp modelId="{1E4604A0-064B-43A9-97D4-917E6D011DE8}">
      <dsp:nvSpPr>
        <dsp:cNvPr id="0" name=""/>
        <dsp:cNvSpPr/>
      </dsp:nvSpPr>
      <dsp:spPr>
        <a:xfrm>
          <a:off x="2618314" y="566777"/>
          <a:ext cx="975712" cy="3579067"/>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8288" tIns="139384"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Being perceived as being irrelevant. </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Being restrained from opportunities to engage groups of people or being rejected by an audience or group.</a:t>
          </a:r>
        </a:p>
      </dsp:txBody>
      <dsp:txXfrm>
        <a:off x="2618314" y="566777"/>
        <a:ext cx="975712" cy="3579067"/>
      </dsp:txXfrm>
    </dsp:sp>
    <dsp:sp modelId="{19D6070F-1D77-4D84-8199-22BD605BC38D}">
      <dsp:nvSpPr>
        <dsp:cNvPr id="0" name=""/>
        <dsp:cNvSpPr/>
      </dsp:nvSpPr>
      <dsp:spPr>
        <a:xfrm>
          <a:off x="2497827" y="343739"/>
          <a:ext cx="316082" cy="316082"/>
        </a:xfrm>
        <a:prstGeom prst="rect">
          <a:avLst/>
        </a:prstGeom>
        <a:blipFill>
          <a:blip xmlns:r="http://schemas.openxmlformats.org/officeDocument/2006/relationships" r:embed="rId3" cstate="print"/>
          <a:srcRect/>
          <a:stretch>
            <a:fillRect t="-13000" b="-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4EBD52-638B-4BF9-9263-B64D7A171334}">
      <dsp:nvSpPr>
        <dsp:cNvPr id="0" name=""/>
        <dsp:cNvSpPr/>
      </dsp:nvSpPr>
      <dsp:spPr>
        <a:xfrm rot="16200000">
          <a:off x="2096723" y="2190373"/>
          <a:ext cx="3434080" cy="158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384"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Decision-Making Style</a:t>
          </a:r>
        </a:p>
      </dsp:txBody>
      <dsp:txXfrm>
        <a:off x="2096723" y="2190373"/>
        <a:ext cx="3434080" cy="158041"/>
      </dsp:txXfrm>
    </dsp:sp>
    <dsp:sp modelId="{7B43C0C7-D925-43E0-B4B5-0E10A5A7FA51}">
      <dsp:nvSpPr>
        <dsp:cNvPr id="0" name=""/>
        <dsp:cNvSpPr/>
      </dsp:nvSpPr>
      <dsp:spPr>
        <a:xfrm>
          <a:off x="3887927" y="566777"/>
          <a:ext cx="972271" cy="3579067"/>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8288" tIns="139384"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They will make a decision  after conducting their own research and listening to the opinions of those they respect.</a:t>
          </a:r>
        </a:p>
      </dsp:txBody>
      <dsp:txXfrm>
        <a:off x="3887927" y="566777"/>
        <a:ext cx="972271" cy="3579067"/>
      </dsp:txXfrm>
    </dsp:sp>
    <dsp:sp modelId="{1DD24950-7C4A-457D-8810-A68074C32A0C}">
      <dsp:nvSpPr>
        <dsp:cNvPr id="0" name=""/>
        <dsp:cNvSpPr/>
      </dsp:nvSpPr>
      <dsp:spPr>
        <a:xfrm>
          <a:off x="3734743" y="343739"/>
          <a:ext cx="316082" cy="316082"/>
        </a:xfrm>
        <a:prstGeom prst="rect">
          <a:avLst/>
        </a:prstGeom>
        <a:blipFill>
          <a:blip xmlns:r="http://schemas.openxmlformats.org/officeDocument/2006/relationships" r:embed="rId4"/>
          <a:srcRect/>
          <a:stretch>
            <a:fillRect t="-20000" b="-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F9AA28-F6B6-4C4D-8EE9-2056D8AC642E}">
      <dsp:nvSpPr>
        <dsp:cNvPr id="0" name=""/>
        <dsp:cNvSpPr/>
      </dsp:nvSpPr>
      <dsp:spPr>
        <a:xfrm rot="16200000">
          <a:off x="3313768" y="2190373"/>
          <a:ext cx="3434080" cy="158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384"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What Alienates Me</a:t>
          </a:r>
        </a:p>
      </dsp:txBody>
      <dsp:txXfrm>
        <a:off x="3313768" y="2190373"/>
        <a:ext cx="3434080" cy="158041"/>
      </dsp:txXfrm>
    </dsp:sp>
    <dsp:sp modelId="{FA1322A6-A128-4CF1-9145-DCB7681116DF}">
      <dsp:nvSpPr>
        <dsp:cNvPr id="0" name=""/>
        <dsp:cNvSpPr/>
      </dsp:nvSpPr>
      <dsp:spPr>
        <a:xfrm>
          <a:off x="5102462" y="566777"/>
          <a:ext cx="931754" cy="3579067"/>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8288" tIns="139384"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Extended periods of working alone, along with having sole responsibility for completing major projects.</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Overcommit-ment to multiple projects and not having an input into decisions.</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Dampening their enthusiasm</a:t>
          </a:r>
          <a:endParaRPr lang="en-AU" sz="1000" kern="1200" dirty="0">
            <a:solidFill>
              <a:srgbClr val="7030A0"/>
            </a:solidFill>
            <a:latin typeface="Arial" pitchFamily="34" charset="0"/>
            <a:cs typeface="Arial" pitchFamily="34" charset="0"/>
          </a:endParaRPr>
        </a:p>
      </dsp:txBody>
      <dsp:txXfrm>
        <a:off x="5102462" y="566777"/>
        <a:ext cx="931754" cy="3579067"/>
      </dsp:txXfrm>
    </dsp:sp>
    <dsp:sp modelId="{FDB8B3ED-BB25-4472-8199-6179507849A6}">
      <dsp:nvSpPr>
        <dsp:cNvPr id="0" name=""/>
        <dsp:cNvSpPr/>
      </dsp:nvSpPr>
      <dsp:spPr>
        <a:xfrm>
          <a:off x="4969938" y="343739"/>
          <a:ext cx="316082" cy="316082"/>
        </a:xfrm>
        <a:prstGeom prst="rect">
          <a:avLst/>
        </a:prstGeom>
        <a:blipFill>
          <a:blip xmlns:r="http://schemas.openxmlformats.org/officeDocument/2006/relationships" r:embed="rId5"/>
          <a:srcRect/>
          <a:stretch>
            <a:fillRect t="-26000" b="-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DEB87-B214-441B-BEB4-D800E1A1DF9F}">
      <dsp:nvSpPr>
        <dsp:cNvPr id="0" name=""/>
        <dsp:cNvSpPr/>
      </dsp:nvSpPr>
      <dsp:spPr>
        <a:xfrm rot="16200000">
          <a:off x="-1588880" y="2226771"/>
          <a:ext cx="3434080" cy="1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40216"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Wants – Workplace</a:t>
          </a:r>
        </a:p>
      </dsp:txBody>
      <dsp:txXfrm>
        <a:off x="-1588880" y="2226771"/>
        <a:ext cx="3434080" cy="158984"/>
      </dsp:txXfrm>
    </dsp:sp>
    <dsp:sp modelId="{C90ED4CC-3BAB-49DB-A4E6-F1A96E44C7A9}">
      <dsp:nvSpPr>
        <dsp:cNvPr id="0" name=""/>
        <dsp:cNvSpPr/>
      </dsp:nvSpPr>
      <dsp:spPr>
        <a:xfrm>
          <a:off x="205893" y="589223"/>
          <a:ext cx="972200" cy="3434080"/>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8288" tIns="140216"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Cooperation, stability, teamwork and trust.</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Opportunity to pursue their goals on their own terms.</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dsp:txBody>
      <dsp:txXfrm>
        <a:off x="205893" y="589223"/>
        <a:ext cx="972200" cy="3434080"/>
      </dsp:txXfrm>
    </dsp:sp>
    <dsp:sp modelId="{C03B4ADC-0657-4398-8C70-FA6A46CFA154}">
      <dsp:nvSpPr>
        <dsp:cNvPr id="0" name=""/>
        <dsp:cNvSpPr/>
      </dsp:nvSpPr>
      <dsp:spPr>
        <a:xfrm>
          <a:off x="48666" y="379363"/>
          <a:ext cx="317969" cy="317969"/>
        </a:xfrm>
        <a:prstGeom prst="rect">
          <a:avLst/>
        </a:prstGeom>
        <a:blipFill>
          <a:blip xmlns:r="http://schemas.openxmlformats.org/officeDocument/2006/relationships" r:embed="rId1" cstate="print"/>
          <a:srcRect/>
          <a:stretch>
            <a:fillRect l="-24000" r="-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E0E4E9-E745-4023-BDE4-8B29493E9559}">
      <dsp:nvSpPr>
        <dsp:cNvPr id="0" name=""/>
        <dsp:cNvSpPr/>
      </dsp:nvSpPr>
      <dsp:spPr>
        <a:xfrm rot="16200000">
          <a:off x="-327308" y="2226771"/>
          <a:ext cx="3434080" cy="1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40216"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Wants – Teammates</a:t>
          </a:r>
        </a:p>
      </dsp:txBody>
      <dsp:txXfrm>
        <a:off x="-327308" y="2226771"/>
        <a:ext cx="3434080" cy="158984"/>
      </dsp:txXfrm>
    </dsp:sp>
    <dsp:sp modelId="{F8268064-AA66-439C-8713-589A866DFD88}">
      <dsp:nvSpPr>
        <dsp:cNvPr id="0" name=""/>
        <dsp:cNvSpPr/>
      </dsp:nvSpPr>
      <dsp:spPr>
        <a:xfrm>
          <a:off x="1459182" y="589223"/>
          <a:ext cx="944887" cy="3434080"/>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8288" tIns="140216"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Loyalty.</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Friendly environment. </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Space to get on with their work.</a:t>
          </a:r>
        </a:p>
      </dsp:txBody>
      <dsp:txXfrm>
        <a:off x="1459182" y="589223"/>
        <a:ext cx="944887" cy="3434080"/>
      </dsp:txXfrm>
    </dsp:sp>
    <dsp:sp modelId="{8FA5F60D-41F4-4EB7-BD1D-B3AF16F41315}">
      <dsp:nvSpPr>
        <dsp:cNvPr id="0" name=""/>
        <dsp:cNvSpPr/>
      </dsp:nvSpPr>
      <dsp:spPr>
        <a:xfrm>
          <a:off x="1288299" y="379363"/>
          <a:ext cx="317969" cy="317969"/>
        </a:xfrm>
        <a:prstGeom prst="rect">
          <a:avLst/>
        </a:prstGeom>
        <a:blipFill>
          <a:blip xmlns:r="http://schemas.openxmlformats.org/officeDocument/2006/relationships" r:embed="rId2" cstate="print"/>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55F826-777D-417C-9CE3-C0518F637579}">
      <dsp:nvSpPr>
        <dsp:cNvPr id="0" name=""/>
        <dsp:cNvSpPr/>
      </dsp:nvSpPr>
      <dsp:spPr>
        <a:xfrm rot="16200000">
          <a:off x="876727" y="2226771"/>
          <a:ext cx="3434080" cy="1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40216"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Fears</a:t>
          </a:r>
        </a:p>
      </dsp:txBody>
      <dsp:txXfrm>
        <a:off x="876727" y="2226771"/>
        <a:ext cx="3434080" cy="158984"/>
      </dsp:txXfrm>
    </dsp:sp>
    <dsp:sp modelId="{1E4604A0-064B-43A9-97D4-917E6D011DE8}">
      <dsp:nvSpPr>
        <dsp:cNvPr id="0" name=""/>
        <dsp:cNvSpPr/>
      </dsp:nvSpPr>
      <dsp:spPr>
        <a:xfrm>
          <a:off x="2674578" y="589223"/>
          <a:ext cx="903343" cy="3434080"/>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8288" tIns="140216"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Impediments to achieving their goals or the inability to produce consistent progress at work. </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Conflict in the workplace.</a:t>
          </a:r>
        </a:p>
      </dsp:txBody>
      <dsp:txXfrm>
        <a:off x="2674578" y="589223"/>
        <a:ext cx="903343" cy="3434080"/>
      </dsp:txXfrm>
    </dsp:sp>
    <dsp:sp modelId="{19D6070F-1D77-4D84-8199-22BD605BC38D}">
      <dsp:nvSpPr>
        <dsp:cNvPr id="0" name=""/>
        <dsp:cNvSpPr/>
      </dsp:nvSpPr>
      <dsp:spPr>
        <a:xfrm>
          <a:off x="2514274" y="379363"/>
          <a:ext cx="317969" cy="317969"/>
        </a:xfrm>
        <a:prstGeom prst="rect">
          <a:avLst/>
        </a:prstGeom>
        <a:blipFill>
          <a:blip xmlns:r="http://schemas.openxmlformats.org/officeDocument/2006/relationships" r:embed="rId3" cstate="print"/>
          <a:srcRect/>
          <a:stretch>
            <a:fillRect t="-13000" b="-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4EBD52-638B-4BF9-9263-B64D7A171334}">
      <dsp:nvSpPr>
        <dsp:cNvPr id="0" name=""/>
        <dsp:cNvSpPr/>
      </dsp:nvSpPr>
      <dsp:spPr>
        <a:xfrm rot="16200000">
          <a:off x="2081931" y="2226771"/>
          <a:ext cx="3434080" cy="1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40216"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Decision-Making Style</a:t>
          </a:r>
        </a:p>
      </dsp:txBody>
      <dsp:txXfrm>
        <a:off x="2081931" y="2226771"/>
        <a:ext cx="3434080" cy="158984"/>
      </dsp:txXfrm>
    </dsp:sp>
    <dsp:sp modelId="{7B43C0C7-D925-43E0-B4B5-0E10A5A7FA51}">
      <dsp:nvSpPr>
        <dsp:cNvPr id="0" name=""/>
        <dsp:cNvSpPr/>
      </dsp:nvSpPr>
      <dsp:spPr>
        <a:xfrm>
          <a:off x="3873577" y="589223"/>
          <a:ext cx="978076" cy="3434080"/>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8288" tIns="140216"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Reasonably emotional, although quite goal-driven.  </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They may make decisions based on what “feels right.” </a:t>
          </a:r>
        </a:p>
      </dsp:txBody>
      <dsp:txXfrm>
        <a:off x="3873577" y="589223"/>
        <a:ext cx="978076" cy="3434080"/>
      </dsp:txXfrm>
    </dsp:sp>
    <dsp:sp modelId="{1DD24950-7C4A-457D-8810-A68074C32A0C}">
      <dsp:nvSpPr>
        <dsp:cNvPr id="0" name=""/>
        <dsp:cNvSpPr/>
      </dsp:nvSpPr>
      <dsp:spPr>
        <a:xfrm>
          <a:off x="3719478" y="379363"/>
          <a:ext cx="317969" cy="317969"/>
        </a:xfrm>
        <a:prstGeom prst="rect">
          <a:avLst/>
        </a:prstGeom>
        <a:blipFill>
          <a:blip xmlns:r="http://schemas.openxmlformats.org/officeDocument/2006/relationships" r:embed="rId4"/>
          <a:srcRect/>
          <a:stretch>
            <a:fillRect t="-20000" b="-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F9AA28-F6B6-4C4D-8EE9-2056D8AC642E}">
      <dsp:nvSpPr>
        <dsp:cNvPr id="0" name=""/>
        <dsp:cNvSpPr/>
      </dsp:nvSpPr>
      <dsp:spPr>
        <a:xfrm rot="16200000">
          <a:off x="3306241" y="2226771"/>
          <a:ext cx="3434080" cy="1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40216"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What Alienates Me</a:t>
          </a:r>
        </a:p>
      </dsp:txBody>
      <dsp:txXfrm>
        <a:off x="3306241" y="2226771"/>
        <a:ext cx="3434080" cy="158984"/>
      </dsp:txXfrm>
    </dsp:sp>
    <dsp:sp modelId="{FA1322A6-A128-4CF1-9145-DCB7681116DF}">
      <dsp:nvSpPr>
        <dsp:cNvPr id="0" name=""/>
        <dsp:cNvSpPr/>
      </dsp:nvSpPr>
      <dsp:spPr>
        <a:xfrm>
          <a:off x="5096999" y="589223"/>
          <a:ext cx="937316" cy="3434080"/>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8288" tIns="140216"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Being rushed or forced into </a:t>
          </a:r>
          <a:br>
            <a:rPr lang="en-AU" sz="1000" kern="1200" dirty="0">
              <a:latin typeface="Arial" pitchFamily="34" charset="0"/>
              <a:cs typeface="Arial" pitchFamily="34" charset="0"/>
            </a:rPr>
          </a:br>
          <a:r>
            <a:rPr lang="en-AU" sz="1000" kern="1200" dirty="0">
              <a:latin typeface="Arial" pitchFamily="34" charset="0"/>
              <a:cs typeface="Arial" pitchFamily="34" charset="0"/>
            </a:rPr>
            <a:t>a decision.</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Lack of cooperation, punctuality or loyalty. </a:t>
          </a:r>
        </a:p>
      </dsp:txBody>
      <dsp:txXfrm>
        <a:off x="5096999" y="589223"/>
        <a:ext cx="937316" cy="3434080"/>
      </dsp:txXfrm>
    </dsp:sp>
    <dsp:sp modelId="{FDB8B3ED-BB25-4472-8199-6179507849A6}">
      <dsp:nvSpPr>
        <dsp:cNvPr id="0" name=""/>
        <dsp:cNvSpPr/>
      </dsp:nvSpPr>
      <dsp:spPr>
        <a:xfrm>
          <a:off x="4962048" y="379363"/>
          <a:ext cx="317969" cy="317969"/>
        </a:xfrm>
        <a:prstGeom prst="rect">
          <a:avLst/>
        </a:prstGeom>
        <a:blipFill>
          <a:blip xmlns:r="http://schemas.openxmlformats.org/officeDocument/2006/relationships" r:embed="rId5"/>
          <a:srcRect/>
          <a:stretch>
            <a:fillRect t="-26000" b="-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DEB87-B214-441B-BEB4-D800E1A1DF9F}">
      <dsp:nvSpPr>
        <dsp:cNvPr id="0" name=""/>
        <dsp:cNvSpPr/>
      </dsp:nvSpPr>
      <dsp:spPr>
        <a:xfrm rot="16200000">
          <a:off x="-1621384" y="2256307"/>
          <a:ext cx="3434080" cy="158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384"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Wants - Workplace</a:t>
          </a:r>
        </a:p>
      </dsp:txBody>
      <dsp:txXfrm>
        <a:off x="-1621384" y="2256307"/>
        <a:ext cx="3434080" cy="158041"/>
      </dsp:txXfrm>
    </dsp:sp>
    <dsp:sp modelId="{C90ED4CC-3BAB-49DB-A4E6-F1A96E44C7A9}">
      <dsp:nvSpPr>
        <dsp:cNvPr id="0" name=""/>
        <dsp:cNvSpPr/>
      </dsp:nvSpPr>
      <dsp:spPr>
        <a:xfrm>
          <a:off x="204391" y="566777"/>
          <a:ext cx="966430" cy="3579067"/>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8288" tIns="139384"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A stable and consistent environment with not to much mobility and where there are daily routines.</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They get </a:t>
          </a:r>
          <a:r>
            <a:rPr lang="en-AU" sz="1000" kern="1200" dirty="0" err="1">
              <a:latin typeface="Arial" pitchFamily="34" charset="0"/>
              <a:cs typeface="Arial" pitchFamily="34" charset="0"/>
            </a:rPr>
            <a:t>fulfillment</a:t>
          </a:r>
          <a:r>
            <a:rPr lang="en-AU" sz="1000" kern="1200" dirty="0">
              <a:latin typeface="Arial" pitchFamily="34" charset="0"/>
              <a:cs typeface="Arial" pitchFamily="34" charset="0"/>
            </a:rPr>
            <a:t> from supporting the efforts of those in charge, helping others, and serving as peacemakers.</a:t>
          </a:r>
        </a:p>
      </dsp:txBody>
      <dsp:txXfrm>
        <a:off x="204391" y="566777"/>
        <a:ext cx="966430" cy="3579067"/>
      </dsp:txXfrm>
    </dsp:sp>
    <dsp:sp modelId="{C03B4ADC-0657-4398-8C70-FA6A46CFA154}">
      <dsp:nvSpPr>
        <dsp:cNvPr id="0" name=""/>
        <dsp:cNvSpPr/>
      </dsp:nvSpPr>
      <dsp:spPr>
        <a:xfrm>
          <a:off x="48097" y="343739"/>
          <a:ext cx="316082" cy="316082"/>
        </a:xfrm>
        <a:prstGeom prst="rect">
          <a:avLst/>
        </a:prstGeom>
        <a:blipFill>
          <a:blip xmlns:r="http://schemas.openxmlformats.org/officeDocument/2006/relationships" r:embed="rId1" cstate="print"/>
          <a:srcRect/>
          <a:stretch>
            <a:fillRect l="-24000" r="-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E0E4E9-E745-4023-BDE4-8B29493E9559}">
      <dsp:nvSpPr>
        <dsp:cNvPr id="0" name=""/>
        <dsp:cNvSpPr/>
      </dsp:nvSpPr>
      <dsp:spPr>
        <a:xfrm rot="16200000">
          <a:off x="-335836" y="2190373"/>
          <a:ext cx="3434080" cy="158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384"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Wants – Team Mates</a:t>
          </a:r>
        </a:p>
      </dsp:txBody>
      <dsp:txXfrm>
        <a:off x="-335836" y="2190373"/>
        <a:ext cx="3434080" cy="158041"/>
      </dsp:txXfrm>
    </dsp:sp>
    <dsp:sp modelId="{F8268064-AA66-439C-8713-589A866DFD88}">
      <dsp:nvSpPr>
        <dsp:cNvPr id="0" name=""/>
        <dsp:cNvSpPr/>
      </dsp:nvSpPr>
      <dsp:spPr>
        <a:xfrm>
          <a:off x="1450242" y="566777"/>
          <a:ext cx="939279" cy="3579067"/>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8288" tIns="139384"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They are more comfortable when someone else takes charge, provides the vision, and sets the goals and objectives for them.</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Teamwork, cooperation, and routines so that they can reliably complete their tasks.</a:t>
          </a:r>
        </a:p>
      </dsp:txBody>
      <dsp:txXfrm>
        <a:off x="1450242" y="566777"/>
        <a:ext cx="939279" cy="3579067"/>
      </dsp:txXfrm>
    </dsp:sp>
    <dsp:sp modelId="{8FA5F60D-41F4-4EB7-BD1D-B3AF16F41315}">
      <dsp:nvSpPr>
        <dsp:cNvPr id="0" name=""/>
        <dsp:cNvSpPr/>
      </dsp:nvSpPr>
      <dsp:spPr>
        <a:xfrm>
          <a:off x="1280372" y="343739"/>
          <a:ext cx="316082" cy="316082"/>
        </a:xfrm>
        <a:prstGeom prst="rect">
          <a:avLst/>
        </a:prstGeom>
        <a:blipFill>
          <a:blip xmlns:r="http://schemas.openxmlformats.org/officeDocument/2006/relationships" r:embed="rId2" cstate="print"/>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55F826-777D-417C-9CE3-C0518F637579}">
      <dsp:nvSpPr>
        <dsp:cNvPr id="0" name=""/>
        <dsp:cNvSpPr/>
      </dsp:nvSpPr>
      <dsp:spPr>
        <a:xfrm rot="16200000">
          <a:off x="834172" y="2190373"/>
          <a:ext cx="3434080" cy="158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384"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Fears</a:t>
          </a:r>
        </a:p>
      </dsp:txBody>
      <dsp:txXfrm>
        <a:off x="834172" y="2190373"/>
        <a:ext cx="3434080" cy="158041"/>
      </dsp:txXfrm>
    </dsp:sp>
    <dsp:sp modelId="{1E4604A0-064B-43A9-97D4-917E6D011DE8}">
      <dsp:nvSpPr>
        <dsp:cNvPr id="0" name=""/>
        <dsp:cNvSpPr/>
      </dsp:nvSpPr>
      <dsp:spPr>
        <a:xfrm>
          <a:off x="2608905" y="576049"/>
          <a:ext cx="970729" cy="3579067"/>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8288" tIns="139384"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Facing sudden surprises or constant change in their routines and responsibilities.</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Fear of hurting others, being disloyal.</a:t>
          </a:r>
        </a:p>
      </dsp:txBody>
      <dsp:txXfrm>
        <a:off x="2608905" y="576049"/>
        <a:ext cx="970729" cy="3579067"/>
      </dsp:txXfrm>
    </dsp:sp>
    <dsp:sp modelId="{19D6070F-1D77-4D84-8199-22BD605BC38D}">
      <dsp:nvSpPr>
        <dsp:cNvPr id="0" name=""/>
        <dsp:cNvSpPr/>
      </dsp:nvSpPr>
      <dsp:spPr>
        <a:xfrm>
          <a:off x="2472189" y="343739"/>
          <a:ext cx="316082" cy="316082"/>
        </a:xfrm>
        <a:prstGeom prst="rect">
          <a:avLst/>
        </a:prstGeom>
        <a:blipFill>
          <a:blip xmlns:r="http://schemas.openxmlformats.org/officeDocument/2006/relationships" r:embed="rId3" cstate="print"/>
          <a:srcRect/>
          <a:stretch>
            <a:fillRect t="-13000" b="-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4EBD52-638B-4BF9-9263-B64D7A171334}">
      <dsp:nvSpPr>
        <dsp:cNvPr id="0" name=""/>
        <dsp:cNvSpPr/>
      </dsp:nvSpPr>
      <dsp:spPr>
        <a:xfrm rot="16200000">
          <a:off x="2095477" y="2190373"/>
          <a:ext cx="3434080" cy="158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384"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Decision Making Style</a:t>
          </a:r>
        </a:p>
      </dsp:txBody>
      <dsp:txXfrm>
        <a:off x="2095477" y="2190373"/>
        <a:ext cx="3434080" cy="158041"/>
      </dsp:txXfrm>
    </dsp:sp>
    <dsp:sp modelId="{7B43C0C7-D925-43E0-B4B5-0E10A5A7FA51}">
      <dsp:nvSpPr>
        <dsp:cNvPr id="0" name=""/>
        <dsp:cNvSpPr/>
      </dsp:nvSpPr>
      <dsp:spPr>
        <a:xfrm>
          <a:off x="3886681" y="566777"/>
          <a:ext cx="972271" cy="3579067"/>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8288" tIns="139384"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Need to “feel” comfortable with the concept before making a decision.</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They will tend to commit only to strategies that they know and understand.</a:t>
          </a:r>
        </a:p>
      </dsp:txBody>
      <dsp:txXfrm>
        <a:off x="3886681" y="566777"/>
        <a:ext cx="972271" cy="3579067"/>
      </dsp:txXfrm>
    </dsp:sp>
    <dsp:sp modelId="{1DD24950-7C4A-457D-8810-A68074C32A0C}">
      <dsp:nvSpPr>
        <dsp:cNvPr id="0" name=""/>
        <dsp:cNvSpPr/>
      </dsp:nvSpPr>
      <dsp:spPr>
        <a:xfrm>
          <a:off x="3733497" y="343739"/>
          <a:ext cx="316082" cy="316082"/>
        </a:xfrm>
        <a:prstGeom prst="rect">
          <a:avLst/>
        </a:prstGeom>
        <a:blipFill>
          <a:blip xmlns:r="http://schemas.openxmlformats.org/officeDocument/2006/relationships" r:embed="rId4"/>
          <a:srcRect/>
          <a:stretch>
            <a:fillRect t="-20000" b="-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F9AA28-F6B6-4C4D-8EE9-2056D8AC642E}">
      <dsp:nvSpPr>
        <dsp:cNvPr id="0" name=""/>
        <dsp:cNvSpPr/>
      </dsp:nvSpPr>
      <dsp:spPr>
        <a:xfrm rot="16200000">
          <a:off x="3312522" y="2190373"/>
          <a:ext cx="3434080" cy="158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9384"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What Alienates Me</a:t>
          </a:r>
        </a:p>
      </dsp:txBody>
      <dsp:txXfrm>
        <a:off x="3312522" y="2190373"/>
        <a:ext cx="3434080" cy="158041"/>
      </dsp:txXfrm>
    </dsp:sp>
    <dsp:sp modelId="{FA1322A6-A128-4CF1-9145-DCB7681116DF}">
      <dsp:nvSpPr>
        <dsp:cNvPr id="0" name=""/>
        <dsp:cNvSpPr/>
      </dsp:nvSpPr>
      <dsp:spPr>
        <a:xfrm>
          <a:off x="5101217" y="566777"/>
          <a:ext cx="931754" cy="3579067"/>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8288" tIns="139384"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Being asked for a decision before they have had time to process their thoughts and feelings.</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Conflict situations, unexpected changes, a lack of appreciation, rudeness and chaotic or unpredictable work settings.</a:t>
          </a:r>
        </a:p>
      </dsp:txBody>
      <dsp:txXfrm>
        <a:off x="5101217" y="566777"/>
        <a:ext cx="931754" cy="3579067"/>
      </dsp:txXfrm>
    </dsp:sp>
    <dsp:sp modelId="{FDB8B3ED-BB25-4472-8199-6179507849A6}">
      <dsp:nvSpPr>
        <dsp:cNvPr id="0" name=""/>
        <dsp:cNvSpPr/>
      </dsp:nvSpPr>
      <dsp:spPr>
        <a:xfrm>
          <a:off x="4968693" y="343739"/>
          <a:ext cx="316082" cy="316082"/>
        </a:xfrm>
        <a:prstGeom prst="rect">
          <a:avLst/>
        </a:prstGeom>
        <a:blipFill>
          <a:blip xmlns:r="http://schemas.openxmlformats.org/officeDocument/2006/relationships" r:embed="rId5"/>
          <a:srcRect/>
          <a:stretch>
            <a:fillRect t="-26000" b="-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DEB87-B214-441B-BEB4-D800E1A1DF9F}">
      <dsp:nvSpPr>
        <dsp:cNvPr id="0" name=""/>
        <dsp:cNvSpPr/>
      </dsp:nvSpPr>
      <dsp:spPr>
        <a:xfrm rot="16200000">
          <a:off x="-1575975" y="2226393"/>
          <a:ext cx="3434080" cy="156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8136"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Wants - Workplace</a:t>
          </a:r>
        </a:p>
      </dsp:txBody>
      <dsp:txXfrm>
        <a:off x="-1575975" y="2226393"/>
        <a:ext cx="3434080" cy="156626"/>
      </dsp:txXfrm>
    </dsp:sp>
    <dsp:sp modelId="{C90ED4CC-3BAB-49DB-A4E6-F1A96E44C7A9}">
      <dsp:nvSpPr>
        <dsp:cNvPr id="0" name=""/>
        <dsp:cNvSpPr/>
      </dsp:nvSpPr>
      <dsp:spPr>
        <a:xfrm>
          <a:off x="217645" y="587666"/>
          <a:ext cx="957776" cy="3434080"/>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8288" tIns="138136"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A strong relationship that will provide them with a safety net in order to do their job with enthusiasm.</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Working with people in small groups or one-on-one situations in order to convey empathy and compassion and to respond to specific human needs.</a:t>
          </a:r>
        </a:p>
      </dsp:txBody>
      <dsp:txXfrm>
        <a:off x="217645" y="587666"/>
        <a:ext cx="957776" cy="3434080"/>
      </dsp:txXfrm>
    </dsp:sp>
    <dsp:sp modelId="{C03B4ADC-0657-4398-8C70-FA6A46CFA154}">
      <dsp:nvSpPr>
        <dsp:cNvPr id="0" name=""/>
        <dsp:cNvSpPr/>
      </dsp:nvSpPr>
      <dsp:spPr>
        <a:xfrm>
          <a:off x="62751" y="380920"/>
          <a:ext cx="313252" cy="313252"/>
        </a:xfrm>
        <a:prstGeom prst="rect">
          <a:avLst/>
        </a:prstGeom>
        <a:blipFill>
          <a:blip xmlns:r="http://schemas.openxmlformats.org/officeDocument/2006/relationships" r:embed="rId1" cstate="print"/>
          <a:srcRect/>
          <a:stretch>
            <a:fillRect l="-24000" r="-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E0E4E9-E745-4023-BDE4-8B29493E9559}">
      <dsp:nvSpPr>
        <dsp:cNvPr id="0" name=""/>
        <dsp:cNvSpPr/>
      </dsp:nvSpPr>
      <dsp:spPr>
        <a:xfrm rot="16200000">
          <a:off x="-354735" y="2226393"/>
          <a:ext cx="3434080" cy="156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8136"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Wants – Teammates</a:t>
          </a:r>
        </a:p>
      </dsp:txBody>
      <dsp:txXfrm>
        <a:off x="-354735" y="2226393"/>
        <a:ext cx="3434080" cy="156626"/>
      </dsp:txXfrm>
    </dsp:sp>
    <dsp:sp modelId="{F8268064-AA66-439C-8713-589A866DFD88}">
      <dsp:nvSpPr>
        <dsp:cNvPr id="0" name=""/>
        <dsp:cNvSpPr/>
      </dsp:nvSpPr>
      <dsp:spPr>
        <a:xfrm>
          <a:off x="1456778" y="598964"/>
          <a:ext cx="1050701" cy="3434080"/>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8288" tIns="138136"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Encouragement and assurance that they fit in and a trusting relationship.</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Being able to support their teammates and help them in practical ways. </a:t>
          </a:r>
        </a:p>
      </dsp:txBody>
      <dsp:txXfrm>
        <a:off x="1456778" y="598964"/>
        <a:ext cx="1050701" cy="3434080"/>
      </dsp:txXfrm>
    </dsp:sp>
    <dsp:sp modelId="{8FA5F60D-41F4-4EB7-BD1D-B3AF16F41315}">
      <dsp:nvSpPr>
        <dsp:cNvPr id="0" name=""/>
        <dsp:cNvSpPr/>
      </dsp:nvSpPr>
      <dsp:spPr>
        <a:xfrm>
          <a:off x="1283991" y="380920"/>
          <a:ext cx="313252" cy="313252"/>
        </a:xfrm>
        <a:prstGeom prst="rect">
          <a:avLst/>
        </a:prstGeom>
        <a:blipFill>
          <a:blip xmlns:r="http://schemas.openxmlformats.org/officeDocument/2006/relationships" r:embed="rId2" cstate="print"/>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55F826-777D-417C-9CE3-C0518F637579}">
      <dsp:nvSpPr>
        <dsp:cNvPr id="0" name=""/>
        <dsp:cNvSpPr/>
      </dsp:nvSpPr>
      <dsp:spPr>
        <a:xfrm rot="16200000">
          <a:off x="912967" y="2226393"/>
          <a:ext cx="3434080" cy="156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8136"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Fears</a:t>
          </a:r>
        </a:p>
      </dsp:txBody>
      <dsp:txXfrm>
        <a:off x="912967" y="2226393"/>
        <a:ext cx="3434080" cy="156626"/>
      </dsp:txXfrm>
    </dsp:sp>
    <dsp:sp modelId="{1E4604A0-064B-43A9-97D4-917E6D011DE8}">
      <dsp:nvSpPr>
        <dsp:cNvPr id="0" name=""/>
        <dsp:cNvSpPr/>
      </dsp:nvSpPr>
      <dsp:spPr>
        <a:xfrm>
          <a:off x="2747987" y="600681"/>
          <a:ext cx="889940" cy="3434080"/>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8288" tIns="138136"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Not meeting expectations.</a:t>
          </a:r>
          <a:br>
            <a:rPr lang="en-AU" sz="1000" kern="1200" dirty="0">
              <a:latin typeface="Arial" pitchFamily="34" charset="0"/>
              <a:cs typeface="Arial" pitchFamily="34" charset="0"/>
            </a:rPr>
          </a:br>
          <a:r>
            <a:rPr lang="en-AU" sz="1000" kern="1200" dirty="0">
              <a:latin typeface="Arial" pitchFamily="34" charset="0"/>
              <a:cs typeface="Arial" pitchFamily="34" charset="0"/>
            </a:rPr>
            <a:t>  </a:t>
          </a: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Being taken advantage of by helping too much.</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Being in conflict and hostile situations, particularly where it may result in hurting a person.</a:t>
          </a:r>
        </a:p>
      </dsp:txBody>
      <dsp:txXfrm>
        <a:off x="2747987" y="600681"/>
        <a:ext cx="889940" cy="3434080"/>
      </dsp:txXfrm>
    </dsp:sp>
    <dsp:sp modelId="{19D6070F-1D77-4D84-8199-22BD605BC38D}">
      <dsp:nvSpPr>
        <dsp:cNvPr id="0" name=""/>
        <dsp:cNvSpPr/>
      </dsp:nvSpPr>
      <dsp:spPr>
        <a:xfrm>
          <a:off x="2595584" y="380920"/>
          <a:ext cx="313252" cy="313252"/>
        </a:xfrm>
        <a:prstGeom prst="rect">
          <a:avLst/>
        </a:prstGeom>
        <a:blipFill>
          <a:blip xmlns:r="http://schemas.openxmlformats.org/officeDocument/2006/relationships" r:embed="rId3" cstate="print"/>
          <a:srcRect/>
          <a:stretch>
            <a:fillRect t="-13000" b="-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4EBD52-638B-4BF9-9263-B64D7A171334}">
      <dsp:nvSpPr>
        <dsp:cNvPr id="0" name=""/>
        <dsp:cNvSpPr/>
      </dsp:nvSpPr>
      <dsp:spPr>
        <a:xfrm rot="16200000">
          <a:off x="2050299" y="2244285"/>
          <a:ext cx="3434080" cy="156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8136"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Decision Making Style</a:t>
          </a:r>
        </a:p>
      </dsp:txBody>
      <dsp:txXfrm>
        <a:off x="2050299" y="2244285"/>
        <a:ext cx="3434080" cy="156626"/>
      </dsp:txXfrm>
    </dsp:sp>
    <dsp:sp modelId="{7B43C0C7-D925-43E0-B4B5-0E10A5A7FA51}">
      <dsp:nvSpPr>
        <dsp:cNvPr id="0" name=""/>
        <dsp:cNvSpPr/>
      </dsp:nvSpPr>
      <dsp:spPr>
        <a:xfrm>
          <a:off x="3905051" y="631966"/>
          <a:ext cx="963565" cy="3385865"/>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8288" tIns="138136"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They may delay or avoid making decisions or wait for a consensus of opinion so relationships are not compromised. </a:t>
          </a:r>
          <a:br>
            <a:rPr lang="en-AU" sz="1000" kern="1200" dirty="0">
              <a:latin typeface="Arial" pitchFamily="34" charset="0"/>
              <a:cs typeface="Arial" pitchFamily="34" charset="0"/>
            </a:rPr>
          </a:b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They will do what “feels right.” </a:t>
          </a:r>
        </a:p>
      </dsp:txBody>
      <dsp:txXfrm>
        <a:off x="3905051" y="631966"/>
        <a:ext cx="963565" cy="3385865"/>
      </dsp:txXfrm>
    </dsp:sp>
    <dsp:sp modelId="{1DD24950-7C4A-457D-8810-A68074C32A0C}">
      <dsp:nvSpPr>
        <dsp:cNvPr id="0" name=""/>
        <dsp:cNvSpPr/>
      </dsp:nvSpPr>
      <dsp:spPr>
        <a:xfrm>
          <a:off x="3739016" y="380920"/>
          <a:ext cx="313252" cy="313252"/>
        </a:xfrm>
        <a:prstGeom prst="rect">
          <a:avLst/>
        </a:prstGeom>
        <a:blipFill>
          <a:blip xmlns:r="http://schemas.openxmlformats.org/officeDocument/2006/relationships" r:embed="rId4"/>
          <a:srcRect/>
          <a:stretch>
            <a:fillRect t="-20000" b="-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F9AA28-F6B6-4C4D-8EE9-2056D8AC642E}">
      <dsp:nvSpPr>
        <dsp:cNvPr id="0" name=""/>
        <dsp:cNvSpPr/>
      </dsp:nvSpPr>
      <dsp:spPr>
        <a:xfrm rot="16200000">
          <a:off x="3306435" y="2226393"/>
          <a:ext cx="3434080" cy="156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38136"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What Alienates Me</a:t>
          </a:r>
        </a:p>
      </dsp:txBody>
      <dsp:txXfrm>
        <a:off x="3306435" y="2226393"/>
        <a:ext cx="3434080" cy="156626"/>
      </dsp:txXfrm>
    </dsp:sp>
    <dsp:sp modelId="{FA1322A6-A128-4CF1-9145-DCB7681116DF}">
      <dsp:nvSpPr>
        <dsp:cNvPr id="0" name=""/>
        <dsp:cNvSpPr/>
      </dsp:nvSpPr>
      <dsp:spPr>
        <a:xfrm>
          <a:off x="5110906" y="587666"/>
          <a:ext cx="923409" cy="3434080"/>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8288" tIns="138136"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Being pushed to make a decision before they feel ready.</a:t>
          </a:r>
          <a:br>
            <a:rPr lang="en-AU" sz="1000" kern="1200" dirty="0">
              <a:latin typeface="Arial" pitchFamily="34" charset="0"/>
              <a:cs typeface="Arial" pitchFamily="34" charset="0"/>
            </a:rPr>
          </a:b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Being in an environment with unresolved conflicts, situations requiring them to be highly assertive and deadlines that cause them to compromise relationships.</a:t>
          </a:r>
        </a:p>
      </dsp:txBody>
      <dsp:txXfrm>
        <a:off x="5110906" y="587666"/>
        <a:ext cx="923409" cy="3434080"/>
      </dsp:txXfrm>
    </dsp:sp>
    <dsp:sp modelId="{FDB8B3ED-BB25-4472-8199-6179507849A6}">
      <dsp:nvSpPr>
        <dsp:cNvPr id="0" name=""/>
        <dsp:cNvSpPr/>
      </dsp:nvSpPr>
      <dsp:spPr>
        <a:xfrm>
          <a:off x="4963151" y="380920"/>
          <a:ext cx="313252" cy="313252"/>
        </a:xfrm>
        <a:prstGeom prst="rect">
          <a:avLst/>
        </a:prstGeom>
        <a:blipFill>
          <a:blip xmlns:r="http://schemas.openxmlformats.org/officeDocument/2006/relationships" r:embed="rId5"/>
          <a:srcRect/>
          <a:stretch>
            <a:fillRect t="-26000" b="-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DEB87-B214-441B-BEB4-D800E1A1DF9F}">
      <dsp:nvSpPr>
        <dsp:cNvPr id="0" name=""/>
        <dsp:cNvSpPr/>
      </dsp:nvSpPr>
      <dsp:spPr>
        <a:xfrm rot="16200000">
          <a:off x="-1588880" y="2226771"/>
          <a:ext cx="3434080" cy="1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40216"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Wants – Workplace</a:t>
          </a:r>
        </a:p>
      </dsp:txBody>
      <dsp:txXfrm>
        <a:off x="-1588880" y="2226771"/>
        <a:ext cx="3434080" cy="158984"/>
      </dsp:txXfrm>
    </dsp:sp>
    <dsp:sp modelId="{C90ED4CC-3BAB-49DB-A4E6-F1A96E44C7A9}">
      <dsp:nvSpPr>
        <dsp:cNvPr id="0" name=""/>
        <dsp:cNvSpPr/>
      </dsp:nvSpPr>
      <dsp:spPr>
        <a:xfrm>
          <a:off x="205893" y="589223"/>
          <a:ext cx="972200" cy="3434080"/>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8288" tIns="140216"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Fun and variety. </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Opportunity to establish a wide circle of contacts with whom they can do business. </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dsp:txBody>
      <dsp:txXfrm>
        <a:off x="205893" y="589223"/>
        <a:ext cx="972200" cy="3434080"/>
      </dsp:txXfrm>
    </dsp:sp>
    <dsp:sp modelId="{C03B4ADC-0657-4398-8C70-FA6A46CFA154}">
      <dsp:nvSpPr>
        <dsp:cNvPr id="0" name=""/>
        <dsp:cNvSpPr/>
      </dsp:nvSpPr>
      <dsp:spPr>
        <a:xfrm>
          <a:off x="48666" y="379363"/>
          <a:ext cx="317969" cy="317969"/>
        </a:xfrm>
        <a:prstGeom prst="rect">
          <a:avLst/>
        </a:prstGeom>
        <a:blipFill>
          <a:blip xmlns:r="http://schemas.openxmlformats.org/officeDocument/2006/relationships" r:embed="rId1" cstate="print"/>
          <a:srcRect/>
          <a:stretch>
            <a:fillRect l="-24000" r="-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E0E4E9-E745-4023-BDE4-8B29493E9559}">
      <dsp:nvSpPr>
        <dsp:cNvPr id="0" name=""/>
        <dsp:cNvSpPr/>
      </dsp:nvSpPr>
      <dsp:spPr>
        <a:xfrm rot="16200000">
          <a:off x="-327308" y="2226771"/>
          <a:ext cx="3434080" cy="1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40216"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Wants – Teammates</a:t>
          </a:r>
        </a:p>
      </dsp:txBody>
      <dsp:txXfrm>
        <a:off x="-327308" y="2226771"/>
        <a:ext cx="3434080" cy="158984"/>
      </dsp:txXfrm>
    </dsp:sp>
    <dsp:sp modelId="{F8268064-AA66-439C-8713-589A866DFD88}">
      <dsp:nvSpPr>
        <dsp:cNvPr id="0" name=""/>
        <dsp:cNvSpPr/>
      </dsp:nvSpPr>
      <dsp:spPr>
        <a:xfrm>
          <a:off x="1459182" y="589223"/>
          <a:ext cx="944887" cy="3434080"/>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8288" tIns="140216"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Loyal supporters who can provide strong detailed back-up. </a:t>
          </a:r>
        </a:p>
      </dsp:txBody>
      <dsp:txXfrm>
        <a:off x="1459182" y="589223"/>
        <a:ext cx="944887" cy="3434080"/>
      </dsp:txXfrm>
    </dsp:sp>
    <dsp:sp modelId="{8FA5F60D-41F4-4EB7-BD1D-B3AF16F41315}">
      <dsp:nvSpPr>
        <dsp:cNvPr id="0" name=""/>
        <dsp:cNvSpPr/>
      </dsp:nvSpPr>
      <dsp:spPr>
        <a:xfrm>
          <a:off x="1288299" y="379363"/>
          <a:ext cx="317969" cy="317969"/>
        </a:xfrm>
        <a:prstGeom prst="rect">
          <a:avLst/>
        </a:prstGeom>
        <a:blipFill>
          <a:blip xmlns:r="http://schemas.openxmlformats.org/officeDocument/2006/relationships" r:embed="rId2" cstate="print"/>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55F826-777D-417C-9CE3-C0518F637579}">
      <dsp:nvSpPr>
        <dsp:cNvPr id="0" name=""/>
        <dsp:cNvSpPr/>
      </dsp:nvSpPr>
      <dsp:spPr>
        <a:xfrm rot="16200000">
          <a:off x="876727" y="2226771"/>
          <a:ext cx="3434080" cy="1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40216"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Fears</a:t>
          </a:r>
        </a:p>
      </dsp:txBody>
      <dsp:txXfrm>
        <a:off x="876727" y="2226771"/>
        <a:ext cx="3434080" cy="158984"/>
      </dsp:txXfrm>
    </dsp:sp>
    <dsp:sp modelId="{1E4604A0-064B-43A9-97D4-917E6D011DE8}">
      <dsp:nvSpPr>
        <dsp:cNvPr id="0" name=""/>
        <dsp:cNvSpPr/>
      </dsp:nvSpPr>
      <dsp:spPr>
        <a:xfrm>
          <a:off x="2674578" y="589223"/>
          <a:ext cx="903343" cy="3434080"/>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8288" tIns="140216"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Public visibility of failure to meet goals.</a:t>
          </a:r>
        </a:p>
      </dsp:txBody>
      <dsp:txXfrm>
        <a:off x="2674578" y="589223"/>
        <a:ext cx="903343" cy="3434080"/>
      </dsp:txXfrm>
    </dsp:sp>
    <dsp:sp modelId="{19D6070F-1D77-4D84-8199-22BD605BC38D}">
      <dsp:nvSpPr>
        <dsp:cNvPr id="0" name=""/>
        <dsp:cNvSpPr/>
      </dsp:nvSpPr>
      <dsp:spPr>
        <a:xfrm>
          <a:off x="2514274" y="379363"/>
          <a:ext cx="317969" cy="317969"/>
        </a:xfrm>
        <a:prstGeom prst="rect">
          <a:avLst/>
        </a:prstGeom>
        <a:blipFill>
          <a:blip xmlns:r="http://schemas.openxmlformats.org/officeDocument/2006/relationships" r:embed="rId3" cstate="print"/>
          <a:srcRect/>
          <a:stretch>
            <a:fillRect t="-13000" b="-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4EBD52-638B-4BF9-9263-B64D7A171334}">
      <dsp:nvSpPr>
        <dsp:cNvPr id="0" name=""/>
        <dsp:cNvSpPr/>
      </dsp:nvSpPr>
      <dsp:spPr>
        <a:xfrm rot="16200000">
          <a:off x="2081931" y="2226771"/>
          <a:ext cx="3434080" cy="1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40216"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Decision-Making Style</a:t>
          </a:r>
        </a:p>
      </dsp:txBody>
      <dsp:txXfrm>
        <a:off x="2081931" y="2226771"/>
        <a:ext cx="3434080" cy="158984"/>
      </dsp:txXfrm>
    </dsp:sp>
    <dsp:sp modelId="{7B43C0C7-D925-43E0-B4B5-0E10A5A7FA51}">
      <dsp:nvSpPr>
        <dsp:cNvPr id="0" name=""/>
        <dsp:cNvSpPr/>
      </dsp:nvSpPr>
      <dsp:spPr>
        <a:xfrm>
          <a:off x="3873577" y="589223"/>
          <a:ext cx="978076" cy="3434080"/>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8288" tIns="140216"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Sometimes rational, sometimes emotional.</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Can take undue risks without sufficient preparation, leading to panic. </a:t>
          </a:r>
        </a:p>
      </dsp:txBody>
      <dsp:txXfrm>
        <a:off x="3873577" y="589223"/>
        <a:ext cx="978076" cy="3434080"/>
      </dsp:txXfrm>
    </dsp:sp>
    <dsp:sp modelId="{1DD24950-7C4A-457D-8810-A68074C32A0C}">
      <dsp:nvSpPr>
        <dsp:cNvPr id="0" name=""/>
        <dsp:cNvSpPr/>
      </dsp:nvSpPr>
      <dsp:spPr>
        <a:xfrm>
          <a:off x="3719478" y="379363"/>
          <a:ext cx="317969" cy="317969"/>
        </a:xfrm>
        <a:prstGeom prst="rect">
          <a:avLst/>
        </a:prstGeom>
        <a:blipFill>
          <a:blip xmlns:r="http://schemas.openxmlformats.org/officeDocument/2006/relationships" r:embed="rId4"/>
          <a:srcRect/>
          <a:stretch>
            <a:fillRect t="-20000" b="-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F9AA28-F6B6-4C4D-8EE9-2056D8AC642E}">
      <dsp:nvSpPr>
        <dsp:cNvPr id="0" name=""/>
        <dsp:cNvSpPr/>
      </dsp:nvSpPr>
      <dsp:spPr>
        <a:xfrm rot="16200000">
          <a:off x="3306241" y="2226771"/>
          <a:ext cx="3434080" cy="1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40216" bIns="0" numCol="1" spcCol="1270" anchor="t" anchorCtr="0">
          <a:noAutofit/>
        </a:bodyPr>
        <a:lstStyle/>
        <a:p>
          <a:pPr marL="0" lvl="0" indent="0" algn="r" defTabSz="444500">
            <a:lnSpc>
              <a:spcPct val="90000"/>
            </a:lnSpc>
            <a:spcBef>
              <a:spcPct val="0"/>
            </a:spcBef>
            <a:spcAft>
              <a:spcPct val="35000"/>
            </a:spcAft>
            <a:buNone/>
          </a:pPr>
          <a:r>
            <a:rPr lang="en-AU" sz="1000" kern="1200" dirty="0">
              <a:latin typeface="Arial" pitchFamily="34" charset="0"/>
              <a:cs typeface="Arial" pitchFamily="34" charset="0"/>
            </a:rPr>
            <a:t>What Alienates Me</a:t>
          </a:r>
        </a:p>
      </dsp:txBody>
      <dsp:txXfrm>
        <a:off x="3306241" y="2226771"/>
        <a:ext cx="3434080" cy="158984"/>
      </dsp:txXfrm>
    </dsp:sp>
    <dsp:sp modelId="{FA1322A6-A128-4CF1-9145-DCB7681116DF}">
      <dsp:nvSpPr>
        <dsp:cNvPr id="0" name=""/>
        <dsp:cNvSpPr/>
      </dsp:nvSpPr>
      <dsp:spPr>
        <a:xfrm>
          <a:off x="5096999" y="589223"/>
          <a:ext cx="937316" cy="3434080"/>
        </a:xfrm>
        <a:prstGeom prst="rect">
          <a:avLst/>
        </a:prstGeom>
        <a:solidFill>
          <a:srgbClr val="0000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8288" tIns="140216" rIns="18288" bIns="71120" numCol="1" spcCol="1270" anchor="t" anchorCtr="0">
          <a:noAutofit/>
        </a:bodyPr>
        <a:lstStyle/>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Not being provided with sufficient detailed background information to meet their goals. </a:t>
          </a:r>
        </a:p>
        <a:p>
          <a:pPr marL="57150" lvl="1" indent="-57150" algn="l" defTabSz="444500">
            <a:lnSpc>
              <a:spcPct val="90000"/>
            </a:lnSpc>
            <a:spcBef>
              <a:spcPct val="0"/>
            </a:spcBef>
            <a:spcAft>
              <a:spcPct val="15000"/>
            </a:spcAft>
            <a:buChar char="•"/>
          </a:pPr>
          <a:endParaRPr lang="en-AU" sz="1000" kern="1200" dirty="0">
            <a:latin typeface="Arial" pitchFamily="34" charset="0"/>
            <a:cs typeface="Arial" pitchFamily="34" charset="0"/>
          </a:endParaRPr>
        </a:p>
        <a:p>
          <a:pPr marL="57150" lvl="1" indent="-57150" algn="l" defTabSz="444500">
            <a:lnSpc>
              <a:spcPct val="90000"/>
            </a:lnSpc>
            <a:spcBef>
              <a:spcPct val="0"/>
            </a:spcBef>
            <a:spcAft>
              <a:spcPct val="15000"/>
            </a:spcAft>
            <a:buChar char="•"/>
          </a:pPr>
          <a:r>
            <a:rPr lang="en-AU" sz="1000" kern="1200" dirty="0">
              <a:latin typeface="Arial" pitchFamily="34" charset="0"/>
              <a:cs typeface="Arial" pitchFamily="34" charset="0"/>
            </a:rPr>
            <a:t>Being excluded.</a:t>
          </a:r>
        </a:p>
      </dsp:txBody>
      <dsp:txXfrm>
        <a:off x="5096999" y="589223"/>
        <a:ext cx="937316" cy="3434080"/>
      </dsp:txXfrm>
    </dsp:sp>
    <dsp:sp modelId="{FDB8B3ED-BB25-4472-8199-6179507849A6}">
      <dsp:nvSpPr>
        <dsp:cNvPr id="0" name=""/>
        <dsp:cNvSpPr/>
      </dsp:nvSpPr>
      <dsp:spPr>
        <a:xfrm>
          <a:off x="4962048" y="379363"/>
          <a:ext cx="317969" cy="317969"/>
        </a:xfrm>
        <a:prstGeom prst="rect">
          <a:avLst/>
        </a:prstGeom>
        <a:blipFill>
          <a:blip xmlns:r="http://schemas.openxmlformats.org/officeDocument/2006/relationships" r:embed="rId5"/>
          <a:srcRect/>
          <a:stretch>
            <a:fillRect t="-26000" b="-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16">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2#1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15">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19">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17">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2#20">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2#14">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2#18">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2#1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2#13">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495" cy="50143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01109" y="0"/>
            <a:ext cx="2985495" cy="501437"/>
          </a:xfrm>
          <a:prstGeom prst="rect">
            <a:avLst/>
          </a:prstGeom>
        </p:spPr>
        <p:txBody>
          <a:bodyPr vert="horz" lIns="91440" tIns="45720" rIns="91440" bIns="45720" rtlCol="0"/>
          <a:lstStyle>
            <a:lvl1pPr algn="r">
              <a:defRPr sz="1200"/>
            </a:lvl1pPr>
          </a:lstStyle>
          <a:p>
            <a:fld id="{27D07550-CB42-4811-9E30-68873EEE13BD}" type="datetimeFigureOut">
              <a:rPr lang="en-US" smtClean="0"/>
              <a:t>12/21/2022</a:t>
            </a:fld>
            <a:endParaRPr lang="en-US" dirty="0"/>
          </a:p>
        </p:txBody>
      </p:sp>
      <p:sp>
        <p:nvSpPr>
          <p:cNvPr id="4" name="Footer Placeholder 3"/>
          <p:cNvSpPr>
            <a:spLocks noGrp="1"/>
          </p:cNvSpPr>
          <p:nvPr>
            <p:ph type="ftr" sz="quarter" idx="2"/>
          </p:nvPr>
        </p:nvSpPr>
        <p:spPr>
          <a:xfrm>
            <a:off x="0" y="9518740"/>
            <a:ext cx="2985495" cy="50143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01109" y="9518740"/>
            <a:ext cx="2985495" cy="501437"/>
          </a:xfrm>
          <a:prstGeom prst="rect">
            <a:avLst/>
          </a:prstGeom>
        </p:spPr>
        <p:txBody>
          <a:bodyPr vert="horz" lIns="91440" tIns="45720" rIns="91440" bIns="45720" rtlCol="0" anchor="b"/>
          <a:lstStyle>
            <a:lvl1pPr algn="r">
              <a:defRPr sz="1200"/>
            </a:lvl1pPr>
          </a:lstStyle>
          <a:p>
            <a:fld id="{4558213C-626D-46AB-A3CE-EA687A9B246B}" type="slidenum">
              <a:rPr lang="en-US" smtClean="0"/>
              <a:t>‹#›</a:t>
            </a:fld>
            <a:endParaRPr lang="en-US" dirty="0"/>
          </a:p>
        </p:txBody>
      </p:sp>
    </p:spTree>
    <p:extLst>
      <p:ext uri="{BB962C8B-B14F-4D97-AF65-F5344CB8AC3E}">
        <p14:creationId xmlns:p14="http://schemas.microsoft.com/office/powerpoint/2010/main" val="3902115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84871" cy="501094"/>
          </a:xfrm>
          <a:prstGeom prst="rect">
            <a:avLst/>
          </a:prstGeom>
        </p:spPr>
        <p:txBody>
          <a:bodyPr vert="horz" lIns="93147" tIns="46574" rIns="93147" bIns="46574" rtlCol="0"/>
          <a:lstStyle>
            <a:lvl1pPr algn="l">
              <a:defRPr sz="1200"/>
            </a:lvl1pPr>
          </a:lstStyle>
          <a:p>
            <a:endParaRPr lang="en-US" dirty="0"/>
          </a:p>
        </p:txBody>
      </p:sp>
      <p:sp>
        <p:nvSpPr>
          <p:cNvPr id="3" name="Date Placeholder 2"/>
          <p:cNvSpPr>
            <a:spLocks noGrp="1"/>
          </p:cNvSpPr>
          <p:nvPr>
            <p:ph type="dt" idx="1"/>
          </p:nvPr>
        </p:nvSpPr>
        <p:spPr>
          <a:xfrm>
            <a:off x="3901700" y="2"/>
            <a:ext cx="2984871" cy="501094"/>
          </a:xfrm>
          <a:prstGeom prst="rect">
            <a:avLst/>
          </a:prstGeom>
        </p:spPr>
        <p:txBody>
          <a:bodyPr vert="horz" lIns="93147" tIns="46574" rIns="93147" bIns="46574" rtlCol="0"/>
          <a:lstStyle>
            <a:lvl1pPr algn="r">
              <a:defRPr sz="1200"/>
            </a:lvl1pPr>
          </a:lstStyle>
          <a:p>
            <a:fld id="{AFFFB264-395F-4E41-A85A-2D18B95DBAA5}" type="datetimeFigureOut">
              <a:rPr lang="en-US" smtClean="0"/>
              <a:t>12/21/2022</a:t>
            </a:fld>
            <a:endParaRPr lang="en-US" dirty="0"/>
          </a:p>
        </p:txBody>
      </p:sp>
      <p:sp>
        <p:nvSpPr>
          <p:cNvPr id="4" name="Slide Image Placeholder 3"/>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3147" tIns="46574" rIns="93147" bIns="46574" rtlCol="0" anchor="ctr"/>
          <a:lstStyle/>
          <a:p>
            <a:endParaRPr lang="en-US" dirty="0"/>
          </a:p>
        </p:txBody>
      </p:sp>
      <p:sp>
        <p:nvSpPr>
          <p:cNvPr id="5" name="Notes Placeholder 4"/>
          <p:cNvSpPr>
            <a:spLocks noGrp="1"/>
          </p:cNvSpPr>
          <p:nvPr>
            <p:ph type="body" sz="quarter" idx="3"/>
          </p:nvPr>
        </p:nvSpPr>
        <p:spPr>
          <a:xfrm>
            <a:off x="688817" y="4760398"/>
            <a:ext cx="5510530" cy="4509850"/>
          </a:xfrm>
          <a:prstGeom prst="rect">
            <a:avLst/>
          </a:prstGeom>
        </p:spPr>
        <p:txBody>
          <a:bodyPr vert="horz" lIns="93147" tIns="46574" rIns="93147" bIns="46574" rtlCol="0"/>
          <a:lstStyle/>
          <a:p>
            <a:pPr marL="225425"/>
            <a:r>
              <a:rPr lang="en-US" sz="1600" dirty="0">
                <a:solidFill>
                  <a:schemeClr val="tx1"/>
                </a:solidFill>
                <a:latin typeface="Arial" pitchFamily="34" charset="0"/>
                <a:cs typeface="Arial" pitchFamily="34" charset="0"/>
              </a:rPr>
              <a:t>We help businesses identify and meet the challenge of closing the “Behavior Performance Gap™”.  The Behavior Performance Gap reflects the lost revenues and productivity caused by the failure to properly align the communication styles, talents and solution needs of diverse clients, advisors and employees.</a:t>
            </a:r>
          </a:p>
          <a:p>
            <a:pPr marL="225425"/>
            <a:endParaRPr lang="en-US" sz="1600" dirty="0">
              <a:solidFill>
                <a:schemeClr val="tx1"/>
              </a:solidFill>
              <a:latin typeface="Arial" pitchFamily="34" charset="0"/>
              <a:cs typeface="Arial" pitchFamily="34" charset="0"/>
            </a:endParaRPr>
          </a:p>
          <a:p>
            <a:pPr marL="225425"/>
            <a:r>
              <a:rPr lang="en-US" sz="1600" dirty="0">
                <a:solidFill>
                  <a:schemeClr val="tx1"/>
                </a:solidFill>
                <a:latin typeface="Arial" pitchFamily="34" charset="0"/>
                <a:cs typeface="Arial" pitchFamily="34" charset="0"/>
              </a:rPr>
              <a:t>Closing the Behavior Performance Gap requires recognition that your clients, advisors and employees all have </a:t>
            </a:r>
            <a:r>
              <a:rPr lang="en-US" sz="1600" dirty="0">
                <a:solidFill>
                  <a:schemeClr val="accent6">
                    <a:lumMod val="75000"/>
                  </a:schemeClr>
                </a:solidFill>
                <a:latin typeface="Arial" pitchFamily="34" charset="0"/>
                <a:cs typeface="Arial" pitchFamily="34" charset="0"/>
              </a:rPr>
              <a:t>unique behaviors and preferences. </a:t>
            </a:r>
            <a:r>
              <a:rPr lang="en-US" sz="1600" dirty="0">
                <a:solidFill>
                  <a:schemeClr val="tx1"/>
                </a:solidFill>
                <a:latin typeface="Arial" pitchFamily="34" charset="0"/>
                <a:cs typeface="Arial" pitchFamily="34" charset="0"/>
              </a:rPr>
              <a:t>These behavioral differences trigger different requirements for customized life long experiences which need to be delivered with higher levels of emotional engagement and improved service execution.</a:t>
            </a:r>
          </a:p>
          <a:p>
            <a:pPr marL="225425"/>
            <a:endParaRPr lang="en-US" sz="1600" dirty="0">
              <a:solidFill>
                <a:schemeClr val="tx1"/>
              </a:solidFill>
              <a:latin typeface="Arial" pitchFamily="34" charset="0"/>
              <a:ea typeface="Verdana" pitchFamily="34" charset="0"/>
              <a:cs typeface="Arial" pitchFamily="34" charset="0"/>
            </a:endParaRPr>
          </a:p>
          <a:p>
            <a:pPr marL="225425"/>
            <a:r>
              <a:rPr lang="en-US" sz="1600" i="1" dirty="0">
                <a:solidFill>
                  <a:schemeClr val="tx1"/>
                </a:solidFill>
                <a:latin typeface="Arial" pitchFamily="34" charset="0"/>
                <a:ea typeface="Verdana" pitchFamily="34" charset="0"/>
                <a:cs typeface="Arial" pitchFamily="34" charset="0"/>
              </a:rPr>
              <a:t>What business performance gains will be created for your business by closing the Behavior Performance Gap?</a:t>
            </a:r>
          </a:p>
          <a:p>
            <a:pPr marL="225425"/>
            <a:endParaRPr lang="en-US" sz="2400" dirty="0">
              <a:solidFill>
                <a:schemeClr val="tx1"/>
              </a:solidFill>
              <a:latin typeface="Arial" pitchFamily="34" charset="0"/>
              <a:ea typeface="Verdana" pitchFamily="34" charset="0"/>
              <a:cs typeface="Arial" pitchFamily="34" charset="0"/>
            </a:endParaRPr>
          </a:p>
          <a:p>
            <a:pPr lvl="0"/>
            <a:endParaRPr lang="en-US" dirty="0"/>
          </a:p>
        </p:txBody>
      </p:sp>
      <p:sp>
        <p:nvSpPr>
          <p:cNvPr id="6" name="Footer Placeholder 5"/>
          <p:cNvSpPr>
            <a:spLocks noGrp="1"/>
          </p:cNvSpPr>
          <p:nvPr>
            <p:ph type="ftr" sz="quarter" idx="4"/>
          </p:nvPr>
        </p:nvSpPr>
        <p:spPr>
          <a:xfrm>
            <a:off x="0" y="9519055"/>
            <a:ext cx="2984871" cy="501094"/>
          </a:xfrm>
          <a:prstGeom prst="rect">
            <a:avLst/>
          </a:prstGeom>
        </p:spPr>
        <p:txBody>
          <a:bodyPr vert="horz" lIns="93147" tIns="46574" rIns="93147" bIns="4657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01700" y="9519055"/>
            <a:ext cx="2984871" cy="501094"/>
          </a:xfrm>
          <a:prstGeom prst="rect">
            <a:avLst/>
          </a:prstGeom>
        </p:spPr>
        <p:txBody>
          <a:bodyPr vert="horz" lIns="93147" tIns="46574" rIns="93147" bIns="46574" rtlCol="0" anchor="b"/>
          <a:lstStyle>
            <a:lvl1pPr algn="r">
              <a:defRPr sz="1200"/>
            </a:lvl1pPr>
          </a:lstStyle>
          <a:p>
            <a:fld id="{B0CC21BC-7C45-4D32-A58D-696B8F545008}" type="slidenum">
              <a:rPr lang="en-US" smtClean="0"/>
              <a:t>‹#›</a:t>
            </a:fld>
            <a:endParaRPr lang="en-US" dirty="0"/>
          </a:p>
        </p:txBody>
      </p:sp>
    </p:spTree>
    <p:extLst>
      <p:ext uri="{BB962C8B-B14F-4D97-AF65-F5344CB8AC3E}">
        <p14:creationId xmlns:p14="http://schemas.microsoft.com/office/powerpoint/2010/main" val="1914755418"/>
      </p:ext>
    </p:extLst>
  </p:cSld>
  <p:clrMap bg1="lt1" tx1="dk1" bg2="lt2" tx2="dk2" accent1="accent1" accent2="accent2" accent3="accent3" accent4="accent4" accent5="accent5" accent6="accent6" hlink="hlink" folHlink="folHlink"/>
  <p:notesStyle>
    <a:lvl1pPr marL="225943"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35917"/>
            <a:ext cx="6888163" cy="4509850"/>
          </a:xfrm>
        </p:spPr>
        <p:txBody>
          <a:bodyPr/>
          <a:lstStyle/>
          <a:p>
            <a:endParaRPr lang="en-US" sz="1400" dirty="0"/>
          </a:p>
          <a:p>
            <a:r>
              <a:rPr lang="en-US" sz="1400" dirty="0"/>
              <a:t>Today, you have an introverted former CPA and wealth manager who was a life guard is a cricket fanatic talking to you about human behavior .  You might ask why did I leave Sydney Australia to live in America to build a business in the field of human behavior focused on behavioral finance? [Life event – transition triggered by being asked “Hugh, what are you passionate about] It  also says some thing about my own financial personality and risk taking. Certainly, a driver of everything I do is a desire to understand people  to unlock their human potential for building a Quality Life and to Live with Meaning. Money helps unlock potential but can also be a barrier. A person’s relationship with money is very closely related to who they are and themselves. Further, by knowing this information, I want to put a tailor made suit on each person.</a:t>
            </a:r>
          </a:p>
          <a:p>
            <a:endParaRPr lang="en-US" sz="1400" dirty="0"/>
          </a:p>
          <a:p>
            <a:r>
              <a:rPr lang="en-US" sz="1400" b="1" dirty="0"/>
              <a:t>This leads me to the key message  </a:t>
            </a:r>
            <a:r>
              <a:rPr lang="en-US" sz="1400" dirty="0"/>
              <a:t>- I want you to grow as a behaviorally smart advisor which means you must become more behaviorally aware. If you are behaviorally aware your clients can become behaviorally aware and make smarter decisions.</a:t>
            </a:r>
          </a:p>
          <a:p>
            <a:endParaRPr lang="en-US" sz="1400" dirty="0"/>
          </a:p>
          <a:p>
            <a:r>
              <a:rPr lang="en-US" sz="1400" dirty="0"/>
              <a:t>Who wants to engage their clients more deeply? Who thinks compliance is in the way? What I want to do is show you a process to meet both objectives of increased engagement and compliance. Today, the big issue that you face is suitability of recommendations. Knowing the risk profile of the client is not enough  - the paradigm needs to be moved to knowing all of the clients behavioral biases – their financial personality.</a:t>
            </a:r>
          </a:p>
        </p:txBody>
      </p:sp>
      <p:sp>
        <p:nvSpPr>
          <p:cNvPr id="4" name="Slide Number Placeholder 3"/>
          <p:cNvSpPr>
            <a:spLocks noGrp="1"/>
          </p:cNvSpPr>
          <p:nvPr>
            <p:ph type="sldNum" sz="quarter" idx="10"/>
          </p:nvPr>
        </p:nvSpPr>
        <p:spPr/>
        <p:txBody>
          <a:bodyPr/>
          <a:lstStyle/>
          <a:p>
            <a:fld id="{B0CC21BC-7C45-4D32-A58D-696B8F545008}" type="slidenum">
              <a:rPr lang="en-US" smtClean="0"/>
              <a:t>1</a:t>
            </a:fld>
            <a:endParaRPr lang="en-US" dirty="0"/>
          </a:p>
        </p:txBody>
      </p:sp>
    </p:spTree>
    <p:extLst>
      <p:ext uri="{BB962C8B-B14F-4D97-AF65-F5344CB8AC3E}">
        <p14:creationId xmlns:p14="http://schemas.microsoft.com/office/powerpoint/2010/main" val="917340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7"/>
          <p:cNvSpPr>
            <a:spLocks noGrp="1" noChangeArrowheads="1"/>
          </p:cNvSpPr>
          <p:nvPr>
            <p:ph type="sldNum" sz="quarter" idx="5"/>
          </p:nvPr>
        </p:nvSpPr>
        <p:spPr>
          <a:noFill/>
        </p:spPr>
        <p:txBody>
          <a:bodyPr/>
          <a:lstStyle>
            <a:lvl1pPr defTabSz="916654">
              <a:defRPr sz="1000">
                <a:solidFill>
                  <a:schemeClr val="tx1"/>
                </a:solidFill>
                <a:latin typeface="Times New Roman" pitchFamily="18" charset="0"/>
              </a:defRPr>
            </a:lvl1pPr>
            <a:lvl2pPr marL="742207" indent="-285463" defTabSz="916654">
              <a:defRPr sz="1000">
                <a:solidFill>
                  <a:schemeClr val="tx1"/>
                </a:solidFill>
                <a:latin typeface="Times New Roman" pitchFamily="18" charset="0"/>
              </a:defRPr>
            </a:lvl2pPr>
            <a:lvl3pPr marL="1141857" indent="-228370" defTabSz="916654">
              <a:defRPr sz="1000">
                <a:solidFill>
                  <a:schemeClr val="tx1"/>
                </a:solidFill>
                <a:latin typeface="Times New Roman" pitchFamily="18" charset="0"/>
              </a:defRPr>
            </a:lvl3pPr>
            <a:lvl4pPr marL="1598598" indent="-228370" defTabSz="916654">
              <a:defRPr sz="1000">
                <a:solidFill>
                  <a:schemeClr val="tx1"/>
                </a:solidFill>
                <a:latin typeface="Times New Roman" pitchFamily="18" charset="0"/>
              </a:defRPr>
            </a:lvl4pPr>
            <a:lvl5pPr marL="2055340" indent="-228370" defTabSz="916654">
              <a:defRPr sz="1000">
                <a:solidFill>
                  <a:schemeClr val="tx1"/>
                </a:solidFill>
                <a:latin typeface="Times New Roman" pitchFamily="18" charset="0"/>
              </a:defRPr>
            </a:lvl5pPr>
            <a:lvl6pPr marL="2512080" indent="-228370" algn="ctr" defTabSz="916654" eaLnBrk="0" fontAlgn="base" hangingPunct="0">
              <a:spcBef>
                <a:spcPct val="50000"/>
              </a:spcBef>
              <a:spcAft>
                <a:spcPct val="0"/>
              </a:spcAft>
              <a:defRPr sz="1000">
                <a:solidFill>
                  <a:schemeClr val="tx1"/>
                </a:solidFill>
                <a:latin typeface="Times New Roman" pitchFamily="18" charset="0"/>
              </a:defRPr>
            </a:lvl6pPr>
            <a:lvl7pPr marL="2968823" indent="-228370" algn="ctr" defTabSz="916654" eaLnBrk="0" fontAlgn="base" hangingPunct="0">
              <a:spcBef>
                <a:spcPct val="50000"/>
              </a:spcBef>
              <a:spcAft>
                <a:spcPct val="0"/>
              </a:spcAft>
              <a:defRPr sz="1000">
                <a:solidFill>
                  <a:schemeClr val="tx1"/>
                </a:solidFill>
                <a:latin typeface="Times New Roman" pitchFamily="18" charset="0"/>
              </a:defRPr>
            </a:lvl7pPr>
            <a:lvl8pPr marL="3425567" indent="-228370" algn="ctr" defTabSz="916654" eaLnBrk="0" fontAlgn="base" hangingPunct="0">
              <a:spcBef>
                <a:spcPct val="50000"/>
              </a:spcBef>
              <a:spcAft>
                <a:spcPct val="0"/>
              </a:spcAft>
              <a:defRPr sz="1000">
                <a:solidFill>
                  <a:schemeClr val="tx1"/>
                </a:solidFill>
                <a:latin typeface="Times New Roman" pitchFamily="18" charset="0"/>
              </a:defRPr>
            </a:lvl8pPr>
            <a:lvl9pPr marL="3882306" indent="-228370" algn="ctr" defTabSz="916654" eaLnBrk="0" fontAlgn="base" hangingPunct="0">
              <a:spcBef>
                <a:spcPct val="50000"/>
              </a:spcBef>
              <a:spcAft>
                <a:spcPct val="0"/>
              </a:spcAft>
              <a:defRPr sz="1000">
                <a:solidFill>
                  <a:schemeClr val="tx1"/>
                </a:solidFill>
                <a:latin typeface="Times New Roman" pitchFamily="18" charset="0"/>
              </a:defRPr>
            </a:lvl9pPr>
          </a:lstStyle>
          <a:p>
            <a:fld id="{08F16C92-998B-4CAD-8547-F12E99CA684C}" type="slidenum">
              <a:rPr lang="en-AU" sz="1200"/>
              <a:pPr/>
              <a:t>19</a:t>
            </a:fld>
            <a:endParaRPr lang="en-AU" sz="1200" dirty="0"/>
          </a:p>
        </p:txBody>
      </p:sp>
      <p:sp>
        <p:nvSpPr>
          <p:cNvPr id="769027" name="Rectangle 2"/>
          <p:cNvSpPr>
            <a:spLocks noGrp="1" noRot="1" noChangeAspect="1" noChangeArrowheads="1" noTextEdit="1"/>
          </p:cNvSpPr>
          <p:nvPr>
            <p:ph type="sldImg"/>
          </p:nvPr>
        </p:nvSpPr>
        <p:spPr>
          <a:xfrm>
            <a:off x="938213" y="750888"/>
            <a:ext cx="5011737" cy="3759200"/>
          </a:xfrm>
          <a:ln/>
        </p:spPr>
      </p:sp>
      <p:sp>
        <p:nvSpPr>
          <p:cNvPr id="769028" name="Rectangle 3"/>
          <p:cNvSpPr>
            <a:spLocks noGrp="1" noChangeArrowheads="1"/>
          </p:cNvSpPr>
          <p:nvPr>
            <p:ph type="body" idx="1"/>
          </p:nvPr>
        </p:nvSpPr>
        <p:spPr>
          <a:xfrm>
            <a:off x="689441" y="4759378"/>
            <a:ext cx="5509283" cy="4511219"/>
          </a:xfrm>
          <a:noFill/>
        </p:spPr>
        <p:txBody>
          <a:bodyPr/>
          <a:lstStyle/>
          <a:p>
            <a:pPr eaLnBrk="1" hangingPunct="1">
              <a:lnSpc>
                <a:spcPct val="80000"/>
              </a:lnSpc>
            </a:pPr>
            <a:r>
              <a:rPr lang="en-US" sz="1000" i="1" dirty="0"/>
              <a:t>NOTE: THIS MODEL AND CONTENT ARE ORIGINAL CONTENT CREATED BY JOE COLAVITO based upon idea of Level 5 Executive from “Good to Great” reference Jim Collins concept and then bring into new context. </a:t>
            </a:r>
          </a:p>
          <a:p>
            <a:pPr eaLnBrk="1" hangingPunct="1">
              <a:lnSpc>
                <a:spcPct val="80000"/>
              </a:lnSpc>
            </a:pPr>
            <a:endParaRPr lang="en-US" sz="1000" i="1" dirty="0"/>
          </a:p>
          <a:p>
            <a:pPr eaLnBrk="1" hangingPunct="1">
              <a:lnSpc>
                <a:spcPct val="80000"/>
              </a:lnSpc>
            </a:pPr>
            <a:r>
              <a:rPr lang="en-US" sz="1000" b="1" i="1" dirty="0"/>
              <a:t>After Andrea’s Story ask them what were the three questions that I asked myself when I entered the house … the clue is on the flipchart written before I started. Observation and listening are prerequisite to connecting with people. Also ask if anyone noticed  change in slide --- “Familiarity is the enemy of curiosity” is timed to come in 45 seconds after slide is shown while I’m telling story. </a:t>
            </a:r>
          </a:p>
          <a:p>
            <a:pPr eaLnBrk="1" hangingPunct="1">
              <a:lnSpc>
                <a:spcPct val="80000"/>
              </a:lnSpc>
            </a:pPr>
            <a:endParaRPr lang="en-US" sz="1000" b="1" i="1" dirty="0"/>
          </a:p>
          <a:p>
            <a:pPr eaLnBrk="1" hangingPunct="1">
              <a:lnSpc>
                <a:spcPct val="80000"/>
              </a:lnSpc>
            </a:pPr>
            <a:r>
              <a:rPr lang="en-US" sz="1000" dirty="0"/>
              <a:t>Script: We started by asking if you can fake caring. Here is where the rubber meets the road message. We MUST not just listen. We must hear what is being said – probe for underlying emotions and needs. Reminder: Never ask a question you don’t want to hear the answer to. LISTEN FOR FACTS AND FEELINGS.</a:t>
            </a:r>
          </a:p>
          <a:p>
            <a:pPr eaLnBrk="1" hangingPunct="1">
              <a:lnSpc>
                <a:spcPct val="80000"/>
              </a:lnSpc>
            </a:pPr>
            <a:endParaRPr lang="en-US" sz="1000" dirty="0"/>
          </a:p>
          <a:p>
            <a:pPr eaLnBrk="1" hangingPunct="1">
              <a:lnSpc>
                <a:spcPct val="80000"/>
              </a:lnSpc>
            </a:pPr>
            <a:r>
              <a:rPr lang="en-US" sz="1000" dirty="0"/>
              <a:t>DON’T WASTE MENTAL BANDWIDTH THINKING ABOUT YOUR RESPONSE. </a:t>
            </a:r>
            <a:r>
              <a:rPr lang="en-US" sz="1000" i="1" dirty="0"/>
              <a:t>See page 139 in Trust-Based Selling for more background information and read select sentences to audience.</a:t>
            </a:r>
            <a:r>
              <a:rPr lang="en-US" sz="1000" dirty="0"/>
              <a:t> </a:t>
            </a:r>
          </a:p>
          <a:p>
            <a:pPr eaLnBrk="1" hangingPunct="1">
              <a:lnSpc>
                <a:spcPct val="80000"/>
              </a:lnSpc>
            </a:pPr>
            <a:endParaRPr lang="en-US" sz="1000" dirty="0"/>
          </a:p>
          <a:p>
            <a:pPr eaLnBrk="1" hangingPunct="1">
              <a:lnSpc>
                <a:spcPct val="80000"/>
              </a:lnSpc>
            </a:pPr>
            <a:r>
              <a:rPr lang="en-US" sz="1000" dirty="0"/>
              <a:t>TIPS: </a:t>
            </a:r>
          </a:p>
          <a:p>
            <a:pPr eaLnBrk="1" hangingPunct="1">
              <a:lnSpc>
                <a:spcPct val="80000"/>
              </a:lnSpc>
            </a:pPr>
            <a:endParaRPr lang="en-US" sz="1000" dirty="0"/>
          </a:p>
          <a:p>
            <a:pPr eaLnBrk="1" hangingPunct="1">
              <a:lnSpc>
                <a:spcPct val="80000"/>
              </a:lnSpc>
            </a:pPr>
            <a:r>
              <a:rPr lang="en-US" sz="1000" dirty="0"/>
              <a:t>Be transparent as you listen. Rephrase what you hear. </a:t>
            </a:r>
          </a:p>
          <a:p>
            <a:pPr eaLnBrk="1" hangingPunct="1">
              <a:lnSpc>
                <a:spcPct val="80000"/>
              </a:lnSpc>
            </a:pPr>
            <a:endParaRPr lang="en-US" sz="1000" dirty="0"/>
          </a:p>
          <a:p>
            <a:pPr eaLnBrk="1" hangingPunct="1">
              <a:lnSpc>
                <a:spcPct val="80000"/>
              </a:lnSpc>
            </a:pPr>
            <a:r>
              <a:rPr lang="en-US" sz="1000" dirty="0"/>
              <a:t>Think out loud. What does it feel like? What am I missing? </a:t>
            </a:r>
          </a:p>
          <a:p>
            <a:pPr eaLnBrk="1" hangingPunct="1">
              <a:lnSpc>
                <a:spcPct val="80000"/>
              </a:lnSpc>
            </a:pPr>
            <a:endParaRPr lang="en-US" sz="1000" dirty="0"/>
          </a:p>
          <a:p>
            <a:pPr eaLnBrk="1" hangingPunct="1">
              <a:lnSpc>
                <a:spcPct val="80000"/>
              </a:lnSpc>
            </a:pPr>
            <a:r>
              <a:rPr lang="en-US" sz="1000" dirty="0"/>
              <a:t>DON’T try to solve the problem yet. You haven’t earned the right yet. </a:t>
            </a:r>
          </a:p>
          <a:p>
            <a:pPr eaLnBrk="1" hangingPunct="1">
              <a:lnSpc>
                <a:spcPct val="80000"/>
              </a:lnSpc>
            </a:pPr>
            <a:endParaRPr lang="en-US" sz="1000" dirty="0"/>
          </a:p>
          <a:p>
            <a:pPr eaLnBrk="1" hangingPunct="1">
              <a:lnSpc>
                <a:spcPct val="80000"/>
              </a:lnSpc>
            </a:pPr>
            <a:r>
              <a:rPr lang="en-US" sz="1000" dirty="0"/>
              <a:t>Don’t be afraid to admit you don’t have an answer. </a:t>
            </a:r>
          </a:p>
          <a:p>
            <a:pPr eaLnBrk="1" hangingPunct="1">
              <a:lnSpc>
                <a:spcPct val="80000"/>
              </a:lnSpc>
            </a:pPr>
            <a:endParaRPr lang="en-US" sz="10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7"/>
          <p:cNvSpPr>
            <a:spLocks noGrp="1" noChangeArrowheads="1"/>
          </p:cNvSpPr>
          <p:nvPr>
            <p:ph type="sldNum" sz="quarter" idx="5"/>
          </p:nvPr>
        </p:nvSpPr>
        <p:spPr>
          <a:noFill/>
        </p:spPr>
        <p:txBody>
          <a:bodyPr/>
          <a:lstStyle>
            <a:lvl1pPr defTabSz="916807">
              <a:defRPr sz="1000">
                <a:solidFill>
                  <a:schemeClr val="tx1"/>
                </a:solidFill>
                <a:latin typeface="Times New Roman" pitchFamily="18" charset="0"/>
              </a:defRPr>
            </a:lvl1pPr>
            <a:lvl2pPr marL="742330" indent="-285510" defTabSz="916807">
              <a:defRPr sz="1000">
                <a:solidFill>
                  <a:schemeClr val="tx1"/>
                </a:solidFill>
                <a:latin typeface="Times New Roman" pitchFamily="18" charset="0"/>
              </a:defRPr>
            </a:lvl2pPr>
            <a:lvl3pPr marL="1142047" indent="-228408" defTabSz="916807">
              <a:defRPr sz="1000">
                <a:solidFill>
                  <a:schemeClr val="tx1"/>
                </a:solidFill>
                <a:latin typeface="Times New Roman" pitchFamily="18" charset="0"/>
              </a:defRPr>
            </a:lvl3pPr>
            <a:lvl4pPr marL="1598864" indent="-228408" defTabSz="916807">
              <a:defRPr sz="1000">
                <a:solidFill>
                  <a:schemeClr val="tx1"/>
                </a:solidFill>
                <a:latin typeface="Times New Roman" pitchFamily="18" charset="0"/>
              </a:defRPr>
            </a:lvl4pPr>
            <a:lvl5pPr marL="2055682" indent="-228408" defTabSz="916807">
              <a:defRPr sz="1000">
                <a:solidFill>
                  <a:schemeClr val="tx1"/>
                </a:solidFill>
                <a:latin typeface="Times New Roman" pitchFamily="18" charset="0"/>
              </a:defRPr>
            </a:lvl5pPr>
            <a:lvl6pPr marL="2512498" indent="-228408" algn="ctr" defTabSz="916807" eaLnBrk="0" fontAlgn="base" hangingPunct="0">
              <a:spcBef>
                <a:spcPct val="50000"/>
              </a:spcBef>
              <a:spcAft>
                <a:spcPct val="0"/>
              </a:spcAft>
              <a:defRPr sz="1000">
                <a:solidFill>
                  <a:schemeClr val="tx1"/>
                </a:solidFill>
                <a:latin typeface="Times New Roman" pitchFamily="18" charset="0"/>
              </a:defRPr>
            </a:lvl6pPr>
            <a:lvl7pPr marL="2969318" indent="-228408" algn="ctr" defTabSz="916807" eaLnBrk="0" fontAlgn="base" hangingPunct="0">
              <a:spcBef>
                <a:spcPct val="50000"/>
              </a:spcBef>
              <a:spcAft>
                <a:spcPct val="0"/>
              </a:spcAft>
              <a:defRPr sz="1000">
                <a:solidFill>
                  <a:schemeClr val="tx1"/>
                </a:solidFill>
                <a:latin typeface="Times New Roman" pitchFamily="18" charset="0"/>
              </a:defRPr>
            </a:lvl7pPr>
            <a:lvl8pPr marL="3426137" indent="-228408" algn="ctr" defTabSz="916807" eaLnBrk="0" fontAlgn="base" hangingPunct="0">
              <a:spcBef>
                <a:spcPct val="50000"/>
              </a:spcBef>
              <a:spcAft>
                <a:spcPct val="0"/>
              </a:spcAft>
              <a:defRPr sz="1000">
                <a:solidFill>
                  <a:schemeClr val="tx1"/>
                </a:solidFill>
                <a:latin typeface="Times New Roman" pitchFamily="18" charset="0"/>
              </a:defRPr>
            </a:lvl8pPr>
            <a:lvl9pPr marL="3882952" indent="-228408" algn="ctr" defTabSz="916807" eaLnBrk="0" fontAlgn="base" hangingPunct="0">
              <a:spcBef>
                <a:spcPct val="50000"/>
              </a:spcBef>
              <a:spcAft>
                <a:spcPct val="0"/>
              </a:spcAft>
              <a:defRPr sz="1000">
                <a:solidFill>
                  <a:schemeClr val="tx1"/>
                </a:solidFill>
                <a:latin typeface="Times New Roman" pitchFamily="18" charset="0"/>
              </a:defRPr>
            </a:lvl9pPr>
          </a:lstStyle>
          <a:p>
            <a:fld id="{FC7F9472-144B-4C80-9986-BE0E3A600215}" type="slidenum">
              <a:rPr lang="en-AU" sz="1200"/>
              <a:pPr/>
              <a:t>21</a:t>
            </a:fld>
            <a:endParaRPr lang="en-AU" sz="1200" dirty="0"/>
          </a:p>
        </p:txBody>
      </p:sp>
      <p:sp>
        <p:nvSpPr>
          <p:cNvPr id="772099" name="Rectangle 2"/>
          <p:cNvSpPr>
            <a:spLocks noGrp="1" noRot="1" noChangeAspect="1" noChangeArrowheads="1" noTextEdit="1"/>
          </p:cNvSpPr>
          <p:nvPr>
            <p:ph type="sldImg"/>
          </p:nvPr>
        </p:nvSpPr>
        <p:spPr>
          <a:xfrm>
            <a:off x="938213" y="750888"/>
            <a:ext cx="5013325" cy="3760787"/>
          </a:xfrm>
          <a:ln/>
        </p:spPr>
      </p:sp>
      <p:sp>
        <p:nvSpPr>
          <p:cNvPr id="77210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7"/>
          <p:cNvSpPr txBox="1">
            <a:spLocks noGrp="1" noChangeArrowheads="1"/>
          </p:cNvSpPr>
          <p:nvPr/>
        </p:nvSpPr>
        <p:spPr bwMode="auto">
          <a:xfrm>
            <a:off x="3901111" y="9520452"/>
            <a:ext cx="2985495" cy="49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03" tIns="46500" rIns="93003" bIns="46500" anchor="b"/>
          <a:lstStyle>
            <a:lvl1pPr defTabSz="931863">
              <a:defRPr sz="1000">
                <a:solidFill>
                  <a:schemeClr val="tx1"/>
                </a:solidFill>
                <a:latin typeface="Times New Roman" pitchFamily="18" charset="0"/>
              </a:defRPr>
            </a:lvl1pPr>
            <a:lvl2pPr marL="742950" indent="-285750" defTabSz="931863">
              <a:defRPr sz="1000">
                <a:solidFill>
                  <a:schemeClr val="tx1"/>
                </a:solidFill>
                <a:latin typeface="Times New Roman" pitchFamily="18" charset="0"/>
              </a:defRPr>
            </a:lvl2pPr>
            <a:lvl3pPr marL="1143000" indent="-228600" defTabSz="931863">
              <a:defRPr sz="1000">
                <a:solidFill>
                  <a:schemeClr val="tx1"/>
                </a:solidFill>
                <a:latin typeface="Times New Roman" pitchFamily="18" charset="0"/>
              </a:defRPr>
            </a:lvl3pPr>
            <a:lvl4pPr marL="1600200" indent="-228600" defTabSz="931863">
              <a:defRPr sz="1000">
                <a:solidFill>
                  <a:schemeClr val="tx1"/>
                </a:solidFill>
                <a:latin typeface="Times New Roman" pitchFamily="18" charset="0"/>
              </a:defRPr>
            </a:lvl4pPr>
            <a:lvl5pPr marL="2057400" indent="-228600" defTabSz="931863">
              <a:defRPr sz="1000">
                <a:solidFill>
                  <a:schemeClr val="tx1"/>
                </a:solidFill>
                <a:latin typeface="Times New Roman" pitchFamily="18" charset="0"/>
              </a:defRPr>
            </a:lvl5pPr>
            <a:lvl6pPr marL="2514600" indent="-228600" algn="ctr" defTabSz="931863" eaLnBrk="0" fontAlgn="base" hangingPunct="0">
              <a:spcBef>
                <a:spcPct val="50000"/>
              </a:spcBef>
              <a:spcAft>
                <a:spcPct val="0"/>
              </a:spcAft>
              <a:defRPr sz="1000">
                <a:solidFill>
                  <a:schemeClr val="tx1"/>
                </a:solidFill>
                <a:latin typeface="Times New Roman" pitchFamily="18" charset="0"/>
              </a:defRPr>
            </a:lvl6pPr>
            <a:lvl7pPr marL="2971800" indent="-228600" algn="ctr" defTabSz="931863" eaLnBrk="0" fontAlgn="base" hangingPunct="0">
              <a:spcBef>
                <a:spcPct val="50000"/>
              </a:spcBef>
              <a:spcAft>
                <a:spcPct val="0"/>
              </a:spcAft>
              <a:defRPr sz="1000">
                <a:solidFill>
                  <a:schemeClr val="tx1"/>
                </a:solidFill>
                <a:latin typeface="Times New Roman" pitchFamily="18" charset="0"/>
              </a:defRPr>
            </a:lvl7pPr>
            <a:lvl8pPr marL="3429000" indent="-228600" algn="ctr" defTabSz="931863" eaLnBrk="0" fontAlgn="base" hangingPunct="0">
              <a:spcBef>
                <a:spcPct val="50000"/>
              </a:spcBef>
              <a:spcAft>
                <a:spcPct val="0"/>
              </a:spcAft>
              <a:defRPr sz="1000">
                <a:solidFill>
                  <a:schemeClr val="tx1"/>
                </a:solidFill>
                <a:latin typeface="Times New Roman" pitchFamily="18" charset="0"/>
              </a:defRPr>
            </a:lvl8pPr>
            <a:lvl9pPr marL="3886200" indent="-228600" algn="ctr" defTabSz="931863" eaLnBrk="0" fontAlgn="base" hangingPunct="0">
              <a:spcBef>
                <a:spcPct val="50000"/>
              </a:spcBef>
              <a:spcAft>
                <a:spcPct val="0"/>
              </a:spcAft>
              <a:defRPr sz="1000">
                <a:solidFill>
                  <a:schemeClr val="tx1"/>
                </a:solidFill>
                <a:latin typeface="Times New Roman" pitchFamily="18" charset="0"/>
              </a:defRPr>
            </a:lvl9pPr>
          </a:lstStyle>
          <a:p>
            <a:pPr algn="r" eaLnBrk="1" hangingPunct="1"/>
            <a:fld id="{1B0CCE48-BDC9-4754-B137-16FFD760BD74}" type="slidenum">
              <a:rPr lang="en-US" sz="1200">
                <a:latin typeface="Calibri" panose="020F0502020204030204" pitchFamily="34" charset="0"/>
                <a:ea typeface="MS PGothic" pitchFamily="34" charset="-128"/>
                <a:sym typeface="Symbol" pitchFamily="18" charset="2"/>
              </a:rPr>
              <a:pPr algn="r" eaLnBrk="1" hangingPunct="1"/>
              <a:t>22</a:t>
            </a:fld>
            <a:endParaRPr lang="en-US" sz="1200" dirty="0">
              <a:latin typeface="Calibri" panose="020F0502020204030204" pitchFamily="34" charset="0"/>
              <a:ea typeface="MS PGothic" pitchFamily="34" charset="-128"/>
              <a:sym typeface="Symbol" pitchFamily="18" charset="2"/>
            </a:endParaRPr>
          </a:p>
        </p:txBody>
      </p:sp>
      <p:sp>
        <p:nvSpPr>
          <p:cNvPr id="646147" name="Rectangle 2"/>
          <p:cNvSpPr>
            <a:spLocks noGrp="1" noRot="1" noChangeAspect="1" noChangeArrowheads="1" noTextEdit="1"/>
          </p:cNvSpPr>
          <p:nvPr>
            <p:ph type="sldImg"/>
          </p:nvPr>
        </p:nvSpPr>
        <p:spPr>
          <a:xfrm>
            <a:off x="941388" y="752475"/>
            <a:ext cx="5010150" cy="3757613"/>
          </a:xfrm>
          <a:ln/>
        </p:spPr>
      </p:sp>
      <p:sp>
        <p:nvSpPr>
          <p:cNvPr id="646148" name="Rectangle 3"/>
          <p:cNvSpPr>
            <a:spLocks noGrp="1" noChangeArrowheads="1"/>
          </p:cNvSpPr>
          <p:nvPr>
            <p:ph type="body" idx="1"/>
          </p:nvPr>
        </p:nvSpPr>
        <p:spPr>
          <a:xfrm>
            <a:off x="687889" y="4759370"/>
            <a:ext cx="5512402" cy="4509507"/>
          </a:xfrm>
          <a:noFill/>
        </p:spPr>
        <p:txBody>
          <a:bodyPr lIns="93003" tIns="46500" rIns="93003" bIns="46500"/>
          <a:lstStyle/>
          <a:p>
            <a:pPr>
              <a:lnSpc>
                <a:spcPct val="80000"/>
              </a:lnSpc>
            </a:pPr>
            <a:endParaRPr lang="en-US" sz="1400" dirty="0"/>
          </a:p>
        </p:txBody>
      </p:sp>
    </p:spTree>
    <p:extLst>
      <p:ext uri="{BB962C8B-B14F-4D97-AF65-F5344CB8AC3E}">
        <p14:creationId xmlns:p14="http://schemas.microsoft.com/office/powerpoint/2010/main" val="3428840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7"/>
          <p:cNvSpPr>
            <a:spLocks noGrp="1" noChangeArrowheads="1"/>
          </p:cNvSpPr>
          <p:nvPr>
            <p:ph type="sldNum" sz="quarter" idx="5"/>
          </p:nvPr>
        </p:nvSpPr>
        <p:spPr>
          <a:noFill/>
        </p:spPr>
        <p:txBody>
          <a:bodyPr/>
          <a:lstStyle>
            <a:lvl1pPr defTabSz="916654">
              <a:defRPr sz="1000">
                <a:solidFill>
                  <a:schemeClr val="tx1"/>
                </a:solidFill>
                <a:latin typeface="Times New Roman" pitchFamily="18" charset="0"/>
              </a:defRPr>
            </a:lvl1pPr>
            <a:lvl2pPr marL="742207" indent="-285463" defTabSz="916654">
              <a:defRPr sz="1000">
                <a:solidFill>
                  <a:schemeClr val="tx1"/>
                </a:solidFill>
                <a:latin typeface="Times New Roman" pitchFamily="18" charset="0"/>
              </a:defRPr>
            </a:lvl2pPr>
            <a:lvl3pPr marL="1141857" indent="-228370" defTabSz="916654">
              <a:defRPr sz="1000">
                <a:solidFill>
                  <a:schemeClr val="tx1"/>
                </a:solidFill>
                <a:latin typeface="Times New Roman" pitchFamily="18" charset="0"/>
              </a:defRPr>
            </a:lvl3pPr>
            <a:lvl4pPr marL="1598598" indent="-228370" defTabSz="916654">
              <a:defRPr sz="1000">
                <a:solidFill>
                  <a:schemeClr val="tx1"/>
                </a:solidFill>
                <a:latin typeface="Times New Roman" pitchFamily="18" charset="0"/>
              </a:defRPr>
            </a:lvl4pPr>
            <a:lvl5pPr marL="2055340" indent="-228370" defTabSz="916654">
              <a:defRPr sz="1000">
                <a:solidFill>
                  <a:schemeClr val="tx1"/>
                </a:solidFill>
                <a:latin typeface="Times New Roman" pitchFamily="18" charset="0"/>
              </a:defRPr>
            </a:lvl5pPr>
            <a:lvl6pPr marL="2512080" indent="-228370" algn="ctr" defTabSz="916654" eaLnBrk="0" fontAlgn="base" hangingPunct="0">
              <a:spcBef>
                <a:spcPct val="50000"/>
              </a:spcBef>
              <a:spcAft>
                <a:spcPct val="0"/>
              </a:spcAft>
              <a:defRPr sz="1000">
                <a:solidFill>
                  <a:schemeClr val="tx1"/>
                </a:solidFill>
                <a:latin typeface="Times New Roman" pitchFamily="18" charset="0"/>
              </a:defRPr>
            </a:lvl6pPr>
            <a:lvl7pPr marL="2968823" indent="-228370" algn="ctr" defTabSz="916654" eaLnBrk="0" fontAlgn="base" hangingPunct="0">
              <a:spcBef>
                <a:spcPct val="50000"/>
              </a:spcBef>
              <a:spcAft>
                <a:spcPct val="0"/>
              </a:spcAft>
              <a:defRPr sz="1000">
                <a:solidFill>
                  <a:schemeClr val="tx1"/>
                </a:solidFill>
                <a:latin typeface="Times New Roman" pitchFamily="18" charset="0"/>
              </a:defRPr>
            </a:lvl7pPr>
            <a:lvl8pPr marL="3425567" indent="-228370" algn="ctr" defTabSz="916654" eaLnBrk="0" fontAlgn="base" hangingPunct="0">
              <a:spcBef>
                <a:spcPct val="50000"/>
              </a:spcBef>
              <a:spcAft>
                <a:spcPct val="0"/>
              </a:spcAft>
              <a:defRPr sz="1000">
                <a:solidFill>
                  <a:schemeClr val="tx1"/>
                </a:solidFill>
                <a:latin typeface="Times New Roman" pitchFamily="18" charset="0"/>
              </a:defRPr>
            </a:lvl8pPr>
            <a:lvl9pPr marL="3882306" indent="-228370" algn="ctr" defTabSz="916654" eaLnBrk="0" fontAlgn="base" hangingPunct="0">
              <a:spcBef>
                <a:spcPct val="50000"/>
              </a:spcBef>
              <a:spcAft>
                <a:spcPct val="0"/>
              </a:spcAft>
              <a:defRPr sz="1000">
                <a:solidFill>
                  <a:schemeClr val="tx1"/>
                </a:solidFill>
                <a:latin typeface="Times New Roman" pitchFamily="18" charset="0"/>
              </a:defRPr>
            </a:lvl9pPr>
          </a:lstStyle>
          <a:p>
            <a:fld id="{6265C93C-BDD6-44C0-A189-9AEFC860A8A8}" type="slidenum">
              <a:rPr lang="en-AU" sz="1200"/>
              <a:pPr/>
              <a:t>26</a:t>
            </a:fld>
            <a:endParaRPr lang="en-AU" sz="1200" dirty="0"/>
          </a:p>
        </p:txBody>
      </p:sp>
      <p:sp>
        <p:nvSpPr>
          <p:cNvPr id="687107" name="Rectangle 2"/>
          <p:cNvSpPr>
            <a:spLocks noGrp="1" noRot="1" noChangeAspect="1" noChangeArrowheads="1" noTextEdit="1"/>
          </p:cNvSpPr>
          <p:nvPr>
            <p:ph type="sldImg"/>
          </p:nvPr>
        </p:nvSpPr>
        <p:spPr>
          <a:xfrm>
            <a:off x="947738" y="0"/>
            <a:ext cx="5006975" cy="3756025"/>
          </a:xfrm>
          <a:ln/>
        </p:spPr>
      </p:sp>
      <p:sp>
        <p:nvSpPr>
          <p:cNvPr id="687108" name="Rectangle 3"/>
          <p:cNvSpPr>
            <a:spLocks noGrp="1" noChangeArrowheads="1"/>
          </p:cNvSpPr>
          <p:nvPr>
            <p:ph type="body" idx="1"/>
          </p:nvPr>
        </p:nvSpPr>
        <p:spPr>
          <a:xfrm>
            <a:off x="0" y="4009787"/>
            <a:ext cx="6888163" cy="6012105"/>
          </a:xfrm>
          <a:noFill/>
        </p:spPr>
        <p:txBody>
          <a:bodyPr lIns="91016" tIns="45508" rIns="91016" bIns="45508"/>
          <a:lstStyle/>
          <a:p>
            <a:pPr eaLnBrk="1" hangingPunct="1"/>
            <a:endParaRPr lang="en-US" dirty="0"/>
          </a:p>
        </p:txBody>
      </p:sp>
    </p:spTree>
    <p:extLst>
      <p:ext uri="{BB962C8B-B14F-4D97-AF65-F5344CB8AC3E}">
        <p14:creationId xmlns:p14="http://schemas.microsoft.com/office/powerpoint/2010/main" val="2896031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7"/>
          <p:cNvSpPr>
            <a:spLocks noGrp="1" noChangeArrowheads="1"/>
          </p:cNvSpPr>
          <p:nvPr>
            <p:ph type="sldNum" sz="quarter" idx="5"/>
          </p:nvPr>
        </p:nvSpPr>
        <p:spPr>
          <a:noFill/>
        </p:spPr>
        <p:txBody>
          <a:bodyPr/>
          <a:lstStyle>
            <a:lvl1pPr defTabSz="916807">
              <a:defRPr sz="1000">
                <a:solidFill>
                  <a:schemeClr val="tx1"/>
                </a:solidFill>
                <a:latin typeface="Times New Roman" pitchFamily="18" charset="0"/>
              </a:defRPr>
            </a:lvl1pPr>
            <a:lvl2pPr marL="742330" indent="-285510" defTabSz="916807">
              <a:defRPr sz="1000">
                <a:solidFill>
                  <a:schemeClr val="tx1"/>
                </a:solidFill>
                <a:latin typeface="Times New Roman" pitchFamily="18" charset="0"/>
              </a:defRPr>
            </a:lvl2pPr>
            <a:lvl3pPr marL="1142047" indent="-228408" defTabSz="916807">
              <a:defRPr sz="1000">
                <a:solidFill>
                  <a:schemeClr val="tx1"/>
                </a:solidFill>
                <a:latin typeface="Times New Roman" pitchFamily="18" charset="0"/>
              </a:defRPr>
            </a:lvl3pPr>
            <a:lvl4pPr marL="1598864" indent="-228408" defTabSz="916807">
              <a:defRPr sz="1000">
                <a:solidFill>
                  <a:schemeClr val="tx1"/>
                </a:solidFill>
                <a:latin typeface="Times New Roman" pitchFamily="18" charset="0"/>
              </a:defRPr>
            </a:lvl4pPr>
            <a:lvl5pPr marL="2055682" indent="-228408" defTabSz="916807">
              <a:defRPr sz="1000">
                <a:solidFill>
                  <a:schemeClr val="tx1"/>
                </a:solidFill>
                <a:latin typeface="Times New Roman" pitchFamily="18" charset="0"/>
              </a:defRPr>
            </a:lvl5pPr>
            <a:lvl6pPr marL="2512498" indent="-228408" algn="ctr" defTabSz="916807" eaLnBrk="0" fontAlgn="base" hangingPunct="0">
              <a:spcBef>
                <a:spcPct val="50000"/>
              </a:spcBef>
              <a:spcAft>
                <a:spcPct val="0"/>
              </a:spcAft>
              <a:defRPr sz="1000">
                <a:solidFill>
                  <a:schemeClr val="tx1"/>
                </a:solidFill>
                <a:latin typeface="Times New Roman" pitchFamily="18" charset="0"/>
              </a:defRPr>
            </a:lvl6pPr>
            <a:lvl7pPr marL="2969318" indent="-228408" algn="ctr" defTabSz="916807" eaLnBrk="0" fontAlgn="base" hangingPunct="0">
              <a:spcBef>
                <a:spcPct val="50000"/>
              </a:spcBef>
              <a:spcAft>
                <a:spcPct val="0"/>
              </a:spcAft>
              <a:defRPr sz="1000">
                <a:solidFill>
                  <a:schemeClr val="tx1"/>
                </a:solidFill>
                <a:latin typeface="Times New Roman" pitchFamily="18" charset="0"/>
              </a:defRPr>
            </a:lvl7pPr>
            <a:lvl8pPr marL="3426137" indent="-228408" algn="ctr" defTabSz="916807" eaLnBrk="0" fontAlgn="base" hangingPunct="0">
              <a:spcBef>
                <a:spcPct val="50000"/>
              </a:spcBef>
              <a:spcAft>
                <a:spcPct val="0"/>
              </a:spcAft>
              <a:defRPr sz="1000">
                <a:solidFill>
                  <a:schemeClr val="tx1"/>
                </a:solidFill>
                <a:latin typeface="Times New Roman" pitchFamily="18" charset="0"/>
              </a:defRPr>
            </a:lvl8pPr>
            <a:lvl9pPr marL="3882952" indent="-228408" algn="ctr" defTabSz="916807" eaLnBrk="0" fontAlgn="base" hangingPunct="0">
              <a:spcBef>
                <a:spcPct val="50000"/>
              </a:spcBef>
              <a:spcAft>
                <a:spcPct val="0"/>
              </a:spcAft>
              <a:defRPr sz="1000">
                <a:solidFill>
                  <a:schemeClr val="tx1"/>
                </a:solidFill>
                <a:latin typeface="Times New Roman" pitchFamily="18" charset="0"/>
              </a:defRPr>
            </a:lvl9pPr>
          </a:lstStyle>
          <a:p>
            <a:fld id="{7AE98BC9-17F9-4681-A1F3-DB868DD5292B}" type="slidenum">
              <a:rPr lang="en-AU" sz="1200"/>
              <a:pPr/>
              <a:t>27</a:t>
            </a:fld>
            <a:endParaRPr lang="en-AU" sz="1200" dirty="0"/>
          </a:p>
        </p:txBody>
      </p:sp>
      <p:sp>
        <p:nvSpPr>
          <p:cNvPr id="773123" name="Rectangle 2"/>
          <p:cNvSpPr>
            <a:spLocks noGrp="1" noRot="1" noChangeAspect="1" noChangeArrowheads="1" noTextEdit="1"/>
          </p:cNvSpPr>
          <p:nvPr>
            <p:ph type="sldImg"/>
          </p:nvPr>
        </p:nvSpPr>
        <p:spPr>
          <a:xfrm>
            <a:off x="938213" y="750888"/>
            <a:ext cx="5013325" cy="3760787"/>
          </a:xfrm>
          <a:ln/>
        </p:spPr>
      </p:sp>
      <p:sp>
        <p:nvSpPr>
          <p:cNvPr id="773124"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Rot="1" noChangeAspect="1" noChangeArrowheads="1" noTextEdit="1"/>
          </p:cNvSpPr>
          <p:nvPr>
            <p:ph type="sldImg"/>
          </p:nvPr>
        </p:nvSpPr>
        <p:spPr>
          <a:xfrm>
            <a:off x="942975" y="766763"/>
            <a:ext cx="5005388" cy="3756025"/>
          </a:xfrm>
          <a:ln/>
        </p:spPr>
      </p:sp>
      <p:sp>
        <p:nvSpPr>
          <p:cNvPr id="906243" name="Rectangle 3"/>
          <p:cNvSpPr>
            <a:spLocks noGrp="1" noChangeArrowheads="1"/>
          </p:cNvSpPr>
          <p:nvPr>
            <p:ph type="body" idx="1"/>
          </p:nvPr>
        </p:nvSpPr>
        <p:spPr>
          <a:xfrm>
            <a:off x="909388" y="4769652"/>
            <a:ext cx="5069413" cy="4485547"/>
          </a:xfrm>
          <a:noFill/>
        </p:spPr>
        <p:txBody>
          <a:bodyPr/>
          <a:lstStyle/>
          <a:p>
            <a:r>
              <a:rPr lang="en-US" sz="1800" dirty="0"/>
              <a:t>As you move left or right from the mean score of 50, the left and right side traits grow more intense. For example, as the Commanding score moves right, the associated behavior goes from Assertive to Decisive, and can be Controlling at the extreme. Moving to the intense left of the Commanding score of 50 could see the traits revealed as </a:t>
            </a:r>
            <a:r>
              <a:rPr lang="en-AU" sz="1800" dirty="0"/>
              <a:t>Overly Polite and Careful</a:t>
            </a:r>
            <a:r>
              <a:rPr lang="en-US" sz="1800" dirty="0"/>
              <a:t>, </a:t>
            </a:r>
            <a:r>
              <a:rPr lang="en-AU" sz="1800" dirty="0"/>
              <a:t>Uncertain, Tentative and Timid.</a:t>
            </a:r>
          </a:p>
          <a:p>
            <a:r>
              <a:rPr lang="en-AU" sz="1800" i="1" dirty="0"/>
              <a:t>Learning point: interpreting and understanding the intensity of these traits will provide invaluable insight into how to manage clients. Always look for the 2 most significant scores whether to the right or left as these are traits to focus on.</a:t>
            </a:r>
            <a:endParaRPr lang="en-US" sz="1800" dirty="0"/>
          </a:p>
          <a:p>
            <a:pPr eaLnBrk="1" hangingPunct="1"/>
            <a:endParaRPr lang="en-US" dirty="0"/>
          </a:p>
        </p:txBody>
      </p:sp>
      <p:sp>
        <p:nvSpPr>
          <p:cNvPr id="2" name="Footer Placeholder 1"/>
          <p:cNvSpPr>
            <a:spLocks noGrp="1"/>
          </p:cNvSpPr>
          <p:nvPr>
            <p:ph type="ftr" sz="quarter" idx="10"/>
          </p:nvPr>
        </p:nvSpPr>
        <p:spPr/>
        <p:txBody>
          <a:bodyPr/>
          <a:lstStyle/>
          <a:p>
            <a:r>
              <a:rPr lang="en-US" dirty="0"/>
              <a:t>Copyright ® 2001-2016 DNA Behavior International</a:t>
            </a:r>
          </a:p>
        </p:txBody>
      </p:sp>
    </p:spTree>
    <p:extLst>
      <p:ext uri="{BB962C8B-B14F-4D97-AF65-F5344CB8AC3E}">
        <p14:creationId xmlns:p14="http://schemas.microsoft.com/office/powerpoint/2010/main" val="1103694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t>These 3 traits will deliver useful insight into how a client might approach decision making around finances. For example: if the score on the right side of each of these factors was 70+ this should signal a warning flag that the client could be audacious and reckless in their decision making.</a:t>
            </a:r>
          </a:p>
          <a:p>
            <a:r>
              <a:rPr lang="en-AU" sz="1800" i="1" dirty="0"/>
              <a:t>Learning point: these graphs offer very credible indicators of behavioral traits; understanding clients traits both on the right and left side will signpost you to how balanced or unbalanced they are likely to be in their decision making. This will need to be managed.</a:t>
            </a:r>
            <a:endParaRPr lang="en-US" sz="1800" i="1" dirty="0"/>
          </a:p>
          <a:p>
            <a:endParaRPr lang="en-US" dirty="0"/>
          </a:p>
        </p:txBody>
      </p:sp>
      <p:sp>
        <p:nvSpPr>
          <p:cNvPr id="4" name="Slide Number Placeholder 3"/>
          <p:cNvSpPr>
            <a:spLocks noGrp="1"/>
          </p:cNvSpPr>
          <p:nvPr>
            <p:ph type="sldNum" sz="quarter" idx="10"/>
          </p:nvPr>
        </p:nvSpPr>
        <p:spPr/>
        <p:txBody>
          <a:bodyPr/>
          <a:lstStyle/>
          <a:p>
            <a:pPr>
              <a:defRPr/>
            </a:pPr>
            <a:fld id="{3251810F-72D0-4844-A24E-4A7FE288DF80}" type="slidenum">
              <a:rPr lang="en-AU" smtClean="0"/>
              <a:pPr>
                <a:defRPr/>
              </a:pPr>
              <a:t>30</a:t>
            </a:fld>
            <a:endParaRPr lang="en-AU" dirty="0"/>
          </a:p>
        </p:txBody>
      </p:sp>
      <p:sp>
        <p:nvSpPr>
          <p:cNvPr id="5" name="Footer Placeholder 4"/>
          <p:cNvSpPr>
            <a:spLocks noGrp="1"/>
          </p:cNvSpPr>
          <p:nvPr>
            <p:ph type="ftr" sz="quarter" idx="11"/>
          </p:nvPr>
        </p:nvSpPr>
        <p:spPr/>
        <p:txBody>
          <a:bodyPr/>
          <a:lstStyle/>
          <a:p>
            <a:r>
              <a:rPr lang="en-US" dirty="0"/>
              <a:t>Copyright ® 2001-2016 DNA Behavior International</a:t>
            </a:r>
          </a:p>
        </p:txBody>
      </p:sp>
    </p:spTree>
    <p:extLst>
      <p:ext uri="{BB962C8B-B14F-4D97-AF65-F5344CB8AC3E}">
        <p14:creationId xmlns:p14="http://schemas.microsoft.com/office/powerpoint/2010/main" val="3413425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E50C37F-27D3-4CF0-862E-092C44E0E994}" type="slidenum">
              <a:rPr lang="en-AU"/>
              <a:pPr/>
              <a:t>40</a:t>
            </a:fld>
            <a:endParaRPr lang="en-AU"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0A3F5AF-E4C6-453A-AF7C-187F48BC005F}" type="slidenum">
              <a:rPr lang="en-AU"/>
              <a:pPr/>
              <a:t>41</a:t>
            </a:fld>
            <a:endParaRPr lang="en-AU"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dirty="0">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FB05CF3-9351-4E17-9B03-70D27792B3E8}" type="slidenum">
              <a:rPr lang="en-AU"/>
              <a:pPr/>
              <a:t>42</a:t>
            </a:fld>
            <a:endParaRPr lang="en-AU"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CFA702-594D-43E0-8068-CBA83F20ECB7}" type="slidenum">
              <a:rPr lang="en-AU" smtClean="0"/>
              <a:pPr>
                <a:defRPr/>
              </a:pPr>
              <a:t>6</a:t>
            </a:fld>
            <a:endParaRPr lang="en-AU" dirty="0"/>
          </a:p>
        </p:txBody>
      </p:sp>
    </p:spTree>
    <p:extLst>
      <p:ext uri="{BB962C8B-B14F-4D97-AF65-F5344CB8AC3E}">
        <p14:creationId xmlns:p14="http://schemas.microsoft.com/office/powerpoint/2010/main" val="2241954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3E8A1CE-EB6E-4037-BCCF-4A73D06AA6C5}" type="slidenum">
              <a:rPr lang="en-AU"/>
              <a:pPr/>
              <a:t>43</a:t>
            </a:fld>
            <a:endParaRPr lang="en-AU"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dirty="0">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1337A0-56A0-4B38-8F35-5224F747D276}" type="slidenum">
              <a:rPr lang="en-AU"/>
              <a:pPr/>
              <a:t>44</a:t>
            </a:fld>
            <a:endParaRPr lang="en-AU"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97A0459-C12A-43EC-B710-236927D1A011}" type="slidenum">
              <a:rPr lang="en-AU"/>
              <a:pPr/>
              <a:t>45</a:t>
            </a:fld>
            <a:endParaRPr lang="en-AU"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A2A18A1-CAC5-4953-98F0-6FF9E5B03D4D}" type="slidenum">
              <a:rPr lang="en-AU"/>
              <a:pPr/>
              <a:t>46</a:t>
            </a:fld>
            <a:endParaRPr lang="en-AU"/>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B45A02B5-2481-4BD9-8C71-0F1BE58B3317}" type="slidenum">
              <a:rPr lang="en-AU"/>
              <a:pPr/>
              <a:t>47</a:t>
            </a:fld>
            <a:endParaRPr lang="en-AU"/>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8E8970F0-F521-4F72-9892-DDF627E75525}" type="slidenum">
              <a:rPr lang="en-AU"/>
              <a:pPr/>
              <a:t>48</a:t>
            </a:fld>
            <a:endParaRPr lang="en-AU"/>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8050AF4-DD75-46DC-B859-05473DDA64DD}" type="slidenum">
              <a:rPr lang="en-AU"/>
              <a:pPr/>
              <a:t>49</a:t>
            </a:fld>
            <a:endParaRPr lang="en-AU"/>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reference to:</a:t>
            </a:r>
          </a:p>
          <a:p>
            <a:pPr marL="568843" indent="-342900">
              <a:buAutoNum type="arabicPeriod"/>
            </a:pPr>
            <a:r>
              <a:rPr lang="en-US" dirty="0"/>
              <a:t>Whitepapers and book</a:t>
            </a:r>
          </a:p>
          <a:p>
            <a:pPr marL="568843" indent="-342900">
              <a:buAutoNum type="arabicPeriod"/>
            </a:pPr>
            <a:r>
              <a:rPr lang="en-US" dirty="0"/>
              <a:t>30 days trial – register on website</a:t>
            </a:r>
          </a:p>
        </p:txBody>
      </p:sp>
      <p:sp>
        <p:nvSpPr>
          <p:cNvPr id="4" name="Slide Number Placeholder 3"/>
          <p:cNvSpPr>
            <a:spLocks noGrp="1"/>
          </p:cNvSpPr>
          <p:nvPr>
            <p:ph type="sldNum" sz="quarter" idx="10"/>
          </p:nvPr>
        </p:nvSpPr>
        <p:spPr/>
        <p:txBody>
          <a:bodyPr/>
          <a:lstStyle/>
          <a:p>
            <a:fld id="{B0CC21BC-7C45-4D32-A58D-696B8F545008}" type="slidenum">
              <a:rPr lang="en-US" smtClean="0"/>
              <a:t>53</a:t>
            </a:fld>
            <a:endParaRPr lang="en-US" dirty="0"/>
          </a:p>
        </p:txBody>
      </p:sp>
    </p:spTree>
    <p:extLst>
      <p:ext uri="{BB962C8B-B14F-4D97-AF65-F5344CB8AC3E}">
        <p14:creationId xmlns:p14="http://schemas.microsoft.com/office/powerpoint/2010/main" val="1607290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7"/>
          <p:cNvSpPr>
            <a:spLocks noGrp="1" noChangeArrowheads="1"/>
          </p:cNvSpPr>
          <p:nvPr>
            <p:ph type="sldNum" sz="quarter" idx="5"/>
          </p:nvPr>
        </p:nvSpPr>
        <p:spPr>
          <a:noFill/>
        </p:spPr>
        <p:txBody>
          <a:bodyPr/>
          <a:lstStyle>
            <a:lvl1pPr defTabSz="916807">
              <a:defRPr sz="1000">
                <a:solidFill>
                  <a:schemeClr val="tx1"/>
                </a:solidFill>
                <a:latin typeface="Times New Roman" pitchFamily="18" charset="0"/>
              </a:defRPr>
            </a:lvl1pPr>
            <a:lvl2pPr marL="742330" indent="-285510" defTabSz="916807">
              <a:defRPr sz="1000">
                <a:solidFill>
                  <a:schemeClr val="tx1"/>
                </a:solidFill>
                <a:latin typeface="Times New Roman" pitchFamily="18" charset="0"/>
              </a:defRPr>
            </a:lvl2pPr>
            <a:lvl3pPr marL="1142047" indent="-228408" defTabSz="916807">
              <a:defRPr sz="1000">
                <a:solidFill>
                  <a:schemeClr val="tx1"/>
                </a:solidFill>
                <a:latin typeface="Times New Roman" pitchFamily="18" charset="0"/>
              </a:defRPr>
            </a:lvl3pPr>
            <a:lvl4pPr marL="1598864" indent="-228408" defTabSz="916807">
              <a:defRPr sz="1000">
                <a:solidFill>
                  <a:schemeClr val="tx1"/>
                </a:solidFill>
                <a:latin typeface="Times New Roman" pitchFamily="18" charset="0"/>
              </a:defRPr>
            </a:lvl4pPr>
            <a:lvl5pPr marL="2055682" indent="-228408" defTabSz="916807">
              <a:defRPr sz="1000">
                <a:solidFill>
                  <a:schemeClr val="tx1"/>
                </a:solidFill>
                <a:latin typeface="Times New Roman" pitchFamily="18" charset="0"/>
              </a:defRPr>
            </a:lvl5pPr>
            <a:lvl6pPr marL="2512498" indent="-228408" algn="ctr" defTabSz="916807" eaLnBrk="0" fontAlgn="base" hangingPunct="0">
              <a:spcBef>
                <a:spcPct val="50000"/>
              </a:spcBef>
              <a:spcAft>
                <a:spcPct val="0"/>
              </a:spcAft>
              <a:defRPr sz="1000">
                <a:solidFill>
                  <a:schemeClr val="tx1"/>
                </a:solidFill>
                <a:latin typeface="Times New Roman" pitchFamily="18" charset="0"/>
              </a:defRPr>
            </a:lvl6pPr>
            <a:lvl7pPr marL="2969318" indent="-228408" algn="ctr" defTabSz="916807" eaLnBrk="0" fontAlgn="base" hangingPunct="0">
              <a:spcBef>
                <a:spcPct val="50000"/>
              </a:spcBef>
              <a:spcAft>
                <a:spcPct val="0"/>
              </a:spcAft>
              <a:defRPr sz="1000">
                <a:solidFill>
                  <a:schemeClr val="tx1"/>
                </a:solidFill>
                <a:latin typeface="Times New Roman" pitchFamily="18" charset="0"/>
              </a:defRPr>
            </a:lvl7pPr>
            <a:lvl8pPr marL="3426137" indent="-228408" algn="ctr" defTabSz="916807" eaLnBrk="0" fontAlgn="base" hangingPunct="0">
              <a:spcBef>
                <a:spcPct val="50000"/>
              </a:spcBef>
              <a:spcAft>
                <a:spcPct val="0"/>
              </a:spcAft>
              <a:defRPr sz="1000">
                <a:solidFill>
                  <a:schemeClr val="tx1"/>
                </a:solidFill>
                <a:latin typeface="Times New Roman" pitchFamily="18" charset="0"/>
              </a:defRPr>
            </a:lvl8pPr>
            <a:lvl9pPr marL="3882952" indent="-228408" algn="ctr" defTabSz="916807" eaLnBrk="0" fontAlgn="base" hangingPunct="0">
              <a:spcBef>
                <a:spcPct val="50000"/>
              </a:spcBef>
              <a:spcAft>
                <a:spcPct val="0"/>
              </a:spcAft>
              <a:defRPr sz="1000">
                <a:solidFill>
                  <a:schemeClr val="tx1"/>
                </a:solidFill>
                <a:latin typeface="Times New Roman" pitchFamily="18" charset="0"/>
              </a:defRPr>
            </a:lvl9pPr>
          </a:lstStyle>
          <a:p>
            <a:fld id="{7163C91E-4C0B-405C-AC30-7E487DBFA430}" type="slidenum">
              <a:rPr lang="en-AU" sz="1200"/>
              <a:pPr/>
              <a:t>7</a:t>
            </a:fld>
            <a:endParaRPr lang="en-AU" sz="1200" dirty="0"/>
          </a:p>
        </p:txBody>
      </p:sp>
      <p:sp>
        <p:nvSpPr>
          <p:cNvPr id="886787" name="Rectangle 2"/>
          <p:cNvSpPr>
            <a:spLocks noGrp="1" noRot="1" noChangeAspect="1" noChangeArrowheads="1" noTextEdit="1"/>
          </p:cNvSpPr>
          <p:nvPr>
            <p:ph type="sldImg"/>
          </p:nvPr>
        </p:nvSpPr>
        <p:spPr>
          <a:xfrm>
            <a:off x="938213" y="750888"/>
            <a:ext cx="5013325" cy="3760787"/>
          </a:xfrm>
          <a:ln/>
        </p:spPr>
      </p:sp>
      <p:sp>
        <p:nvSpPr>
          <p:cNvPr id="886788" name="Rectangle 3"/>
          <p:cNvSpPr>
            <a:spLocks noGrp="1" noChangeArrowheads="1"/>
          </p:cNvSpPr>
          <p:nvPr>
            <p:ph type="body" idx="1"/>
          </p:nvPr>
        </p:nvSpPr>
        <p:spPr>
          <a:xfrm>
            <a:off x="917174" y="4759377"/>
            <a:ext cx="5053815" cy="4511219"/>
          </a:xfrm>
          <a:noFill/>
        </p:spPr>
        <p:txBody>
          <a:bodyPr/>
          <a:lstStyle/>
          <a:p>
            <a:pPr eaLnBrk="1" hangingPunct="1"/>
            <a:endParaRPr lang="en-US" dirty="0"/>
          </a:p>
        </p:txBody>
      </p:sp>
    </p:spTree>
    <p:extLst>
      <p:ext uri="{BB962C8B-B14F-4D97-AF65-F5344CB8AC3E}">
        <p14:creationId xmlns:p14="http://schemas.microsoft.com/office/powerpoint/2010/main" val="3038901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7"/>
          <p:cNvSpPr>
            <a:spLocks noGrp="1" noChangeArrowheads="1"/>
          </p:cNvSpPr>
          <p:nvPr>
            <p:ph type="sldNum" sz="quarter" idx="5"/>
          </p:nvPr>
        </p:nvSpPr>
        <p:spPr>
          <a:noFill/>
        </p:spPr>
        <p:txBody>
          <a:bodyPr/>
          <a:lstStyle>
            <a:lvl1pPr defTabSz="916807">
              <a:defRPr sz="1000">
                <a:solidFill>
                  <a:schemeClr val="tx1"/>
                </a:solidFill>
                <a:latin typeface="Times New Roman" pitchFamily="18" charset="0"/>
              </a:defRPr>
            </a:lvl1pPr>
            <a:lvl2pPr marL="742330" indent="-285510" defTabSz="916807">
              <a:defRPr sz="1000">
                <a:solidFill>
                  <a:schemeClr val="tx1"/>
                </a:solidFill>
                <a:latin typeface="Times New Roman" pitchFamily="18" charset="0"/>
              </a:defRPr>
            </a:lvl2pPr>
            <a:lvl3pPr marL="1142047" indent="-228408" defTabSz="916807">
              <a:defRPr sz="1000">
                <a:solidFill>
                  <a:schemeClr val="tx1"/>
                </a:solidFill>
                <a:latin typeface="Times New Roman" pitchFamily="18" charset="0"/>
              </a:defRPr>
            </a:lvl3pPr>
            <a:lvl4pPr marL="1598864" indent="-228408" defTabSz="916807">
              <a:defRPr sz="1000">
                <a:solidFill>
                  <a:schemeClr val="tx1"/>
                </a:solidFill>
                <a:latin typeface="Times New Roman" pitchFamily="18" charset="0"/>
              </a:defRPr>
            </a:lvl4pPr>
            <a:lvl5pPr marL="2055682" indent="-228408" defTabSz="916807">
              <a:defRPr sz="1000">
                <a:solidFill>
                  <a:schemeClr val="tx1"/>
                </a:solidFill>
                <a:latin typeface="Times New Roman" pitchFamily="18" charset="0"/>
              </a:defRPr>
            </a:lvl5pPr>
            <a:lvl6pPr marL="2512498" indent="-228408" algn="ctr" defTabSz="916807" eaLnBrk="0" fontAlgn="base" hangingPunct="0">
              <a:spcBef>
                <a:spcPct val="50000"/>
              </a:spcBef>
              <a:spcAft>
                <a:spcPct val="0"/>
              </a:spcAft>
              <a:defRPr sz="1000">
                <a:solidFill>
                  <a:schemeClr val="tx1"/>
                </a:solidFill>
                <a:latin typeface="Times New Roman" pitchFamily="18" charset="0"/>
              </a:defRPr>
            </a:lvl6pPr>
            <a:lvl7pPr marL="2969318" indent="-228408" algn="ctr" defTabSz="916807" eaLnBrk="0" fontAlgn="base" hangingPunct="0">
              <a:spcBef>
                <a:spcPct val="50000"/>
              </a:spcBef>
              <a:spcAft>
                <a:spcPct val="0"/>
              </a:spcAft>
              <a:defRPr sz="1000">
                <a:solidFill>
                  <a:schemeClr val="tx1"/>
                </a:solidFill>
                <a:latin typeface="Times New Roman" pitchFamily="18" charset="0"/>
              </a:defRPr>
            </a:lvl7pPr>
            <a:lvl8pPr marL="3426137" indent="-228408" algn="ctr" defTabSz="916807" eaLnBrk="0" fontAlgn="base" hangingPunct="0">
              <a:spcBef>
                <a:spcPct val="50000"/>
              </a:spcBef>
              <a:spcAft>
                <a:spcPct val="0"/>
              </a:spcAft>
              <a:defRPr sz="1000">
                <a:solidFill>
                  <a:schemeClr val="tx1"/>
                </a:solidFill>
                <a:latin typeface="Times New Roman" pitchFamily="18" charset="0"/>
              </a:defRPr>
            </a:lvl8pPr>
            <a:lvl9pPr marL="3882952" indent="-228408" algn="ctr" defTabSz="916807" eaLnBrk="0" fontAlgn="base" hangingPunct="0">
              <a:spcBef>
                <a:spcPct val="50000"/>
              </a:spcBef>
              <a:spcAft>
                <a:spcPct val="0"/>
              </a:spcAft>
              <a:defRPr sz="1000">
                <a:solidFill>
                  <a:schemeClr val="tx1"/>
                </a:solidFill>
                <a:latin typeface="Times New Roman" pitchFamily="18" charset="0"/>
              </a:defRPr>
            </a:lvl9pPr>
          </a:lstStyle>
          <a:p>
            <a:fld id="{29F2090E-BF3C-4B62-B0A3-16A726DC2944}" type="slidenum">
              <a:rPr lang="en-AU" sz="1200"/>
              <a:pPr/>
              <a:t>11</a:t>
            </a:fld>
            <a:endParaRPr lang="en-AU" sz="1200" dirty="0"/>
          </a:p>
        </p:txBody>
      </p:sp>
      <p:sp>
        <p:nvSpPr>
          <p:cNvPr id="770051" name="Rectangle 2"/>
          <p:cNvSpPr>
            <a:spLocks noGrp="1" noRot="1" noChangeAspect="1" noChangeArrowheads="1" noTextEdit="1"/>
          </p:cNvSpPr>
          <p:nvPr>
            <p:ph type="sldImg"/>
          </p:nvPr>
        </p:nvSpPr>
        <p:spPr>
          <a:xfrm>
            <a:off x="938213" y="750888"/>
            <a:ext cx="5013325" cy="3760787"/>
          </a:xfrm>
          <a:ln/>
        </p:spPr>
      </p:sp>
      <p:sp>
        <p:nvSpPr>
          <p:cNvPr id="770052"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Rectangle 7"/>
          <p:cNvSpPr>
            <a:spLocks noGrp="1" noChangeArrowheads="1"/>
          </p:cNvSpPr>
          <p:nvPr>
            <p:ph type="sldNum" sz="quarter" idx="5"/>
          </p:nvPr>
        </p:nvSpPr>
        <p:spPr>
          <a:noFill/>
        </p:spPr>
        <p:txBody>
          <a:bodyPr/>
          <a:lstStyle>
            <a:lvl1pPr defTabSz="916807">
              <a:defRPr sz="1000">
                <a:solidFill>
                  <a:schemeClr val="tx1"/>
                </a:solidFill>
                <a:latin typeface="Times New Roman" pitchFamily="18" charset="0"/>
              </a:defRPr>
            </a:lvl1pPr>
            <a:lvl2pPr marL="742330" indent="-285510" defTabSz="916807">
              <a:defRPr sz="1000">
                <a:solidFill>
                  <a:schemeClr val="tx1"/>
                </a:solidFill>
                <a:latin typeface="Times New Roman" pitchFamily="18" charset="0"/>
              </a:defRPr>
            </a:lvl2pPr>
            <a:lvl3pPr marL="1142047" indent="-228408" defTabSz="916807">
              <a:defRPr sz="1000">
                <a:solidFill>
                  <a:schemeClr val="tx1"/>
                </a:solidFill>
                <a:latin typeface="Times New Roman" pitchFamily="18" charset="0"/>
              </a:defRPr>
            </a:lvl3pPr>
            <a:lvl4pPr marL="1598864" indent="-228408" defTabSz="916807">
              <a:defRPr sz="1000">
                <a:solidFill>
                  <a:schemeClr val="tx1"/>
                </a:solidFill>
                <a:latin typeface="Times New Roman" pitchFamily="18" charset="0"/>
              </a:defRPr>
            </a:lvl4pPr>
            <a:lvl5pPr marL="2055682" indent="-228408" defTabSz="916807">
              <a:defRPr sz="1000">
                <a:solidFill>
                  <a:schemeClr val="tx1"/>
                </a:solidFill>
                <a:latin typeface="Times New Roman" pitchFamily="18" charset="0"/>
              </a:defRPr>
            </a:lvl5pPr>
            <a:lvl6pPr marL="2512498" indent="-228408" algn="ctr" defTabSz="916807" eaLnBrk="0" fontAlgn="base" hangingPunct="0">
              <a:spcBef>
                <a:spcPct val="50000"/>
              </a:spcBef>
              <a:spcAft>
                <a:spcPct val="0"/>
              </a:spcAft>
              <a:defRPr sz="1000">
                <a:solidFill>
                  <a:schemeClr val="tx1"/>
                </a:solidFill>
                <a:latin typeface="Times New Roman" pitchFamily="18" charset="0"/>
              </a:defRPr>
            </a:lvl6pPr>
            <a:lvl7pPr marL="2969318" indent="-228408" algn="ctr" defTabSz="916807" eaLnBrk="0" fontAlgn="base" hangingPunct="0">
              <a:spcBef>
                <a:spcPct val="50000"/>
              </a:spcBef>
              <a:spcAft>
                <a:spcPct val="0"/>
              </a:spcAft>
              <a:defRPr sz="1000">
                <a:solidFill>
                  <a:schemeClr val="tx1"/>
                </a:solidFill>
                <a:latin typeface="Times New Roman" pitchFamily="18" charset="0"/>
              </a:defRPr>
            </a:lvl7pPr>
            <a:lvl8pPr marL="3426137" indent="-228408" algn="ctr" defTabSz="916807" eaLnBrk="0" fontAlgn="base" hangingPunct="0">
              <a:spcBef>
                <a:spcPct val="50000"/>
              </a:spcBef>
              <a:spcAft>
                <a:spcPct val="0"/>
              </a:spcAft>
              <a:defRPr sz="1000">
                <a:solidFill>
                  <a:schemeClr val="tx1"/>
                </a:solidFill>
                <a:latin typeface="Times New Roman" pitchFamily="18" charset="0"/>
              </a:defRPr>
            </a:lvl8pPr>
            <a:lvl9pPr marL="3882952" indent="-228408" algn="ctr" defTabSz="916807" eaLnBrk="0" fontAlgn="base" hangingPunct="0">
              <a:spcBef>
                <a:spcPct val="50000"/>
              </a:spcBef>
              <a:spcAft>
                <a:spcPct val="0"/>
              </a:spcAft>
              <a:defRPr sz="1000">
                <a:solidFill>
                  <a:schemeClr val="tx1"/>
                </a:solidFill>
                <a:latin typeface="Times New Roman" pitchFamily="18" charset="0"/>
              </a:defRPr>
            </a:lvl9pPr>
          </a:lstStyle>
          <a:p>
            <a:fld id="{FCFAFAE1-325E-4DEA-9312-E11E53FDDBC5}" type="slidenum">
              <a:rPr lang="en-AU" sz="1200"/>
              <a:pPr/>
              <a:t>12</a:t>
            </a:fld>
            <a:endParaRPr lang="en-AU" sz="1200" dirty="0"/>
          </a:p>
        </p:txBody>
      </p:sp>
      <p:sp>
        <p:nvSpPr>
          <p:cNvPr id="771075" name="Rectangle 2"/>
          <p:cNvSpPr>
            <a:spLocks noGrp="1" noRot="1" noChangeAspect="1" noChangeArrowheads="1" noTextEdit="1"/>
          </p:cNvSpPr>
          <p:nvPr>
            <p:ph type="sldImg"/>
          </p:nvPr>
        </p:nvSpPr>
        <p:spPr>
          <a:xfrm>
            <a:off x="938213" y="750888"/>
            <a:ext cx="5013325" cy="3760787"/>
          </a:xfrm>
          <a:ln/>
        </p:spPr>
      </p:sp>
      <p:sp>
        <p:nvSpPr>
          <p:cNvPr id="771076"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7"/>
          <p:cNvSpPr>
            <a:spLocks noGrp="1" noChangeArrowheads="1"/>
          </p:cNvSpPr>
          <p:nvPr>
            <p:ph type="sldNum" sz="quarter" idx="5"/>
          </p:nvPr>
        </p:nvSpPr>
        <p:spPr>
          <a:noFill/>
        </p:spPr>
        <p:txBody>
          <a:bodyPr/>
          <a:lstStyle>
            <a:lvl1pPr defTabSz="916807">
              <a:defRPr sz="1000">
                <a:solidFill>
                  <a:schemeClr val="tx1"/>
                </a:solidFill>
                <a:latin typeface="Times New Roman" pitchFamily="18" charset="0"/>
              </a:defRPr>
            </a:lvl1pPr>
            <a:lvl2pPr marL="742330" indent="-285510" defTabSz="916807">
              <a:defRPr sz="1000">
                <a:solidFill>
                  <a:schemeClr val="tx1"/>
                </a:solidFill>
                <a:latin typeface="Times New Roman" pitchFamily="18" charset="0"/>
              </a:defRPr>
            </a:lvl2pPr>
            <a:lvl3pPr marL="1142047" indent="-228408" defTabSz="916807">
              <a:defRPr sz="1000">
                <a:solidFill>
                  <a:schemeClr val="tx1"/>
                </a:solidFill>
                <a:latin typeface="Times New Roman" pitchFamily="18" charset="0"/>
              </a:defRPr>
            </a:lvl3pPr>
            <a:lvl4pPr marL="1598864" indent="-228408" defTabSz="916807">
              <a:defRPr sz="1000">
                <a:solidFill>
                  <a:schemeClr val="tx1"/>
                </a:solidFill>
                <a:latin typeface="Times New Roman" pitchFamily="18" charset="0"/>
              </a:defRPr>
            </a:lvl4pPr>
            <a:lvl5pPr marL="2055682" indent="-228408" defTabSz="916807">
              <a:defRPr sz="1000">
                <a:solidFill>
                  <a:schemeClr val="tx1"/>
                </a:solidFill>
                <a:latin typeface="Times New Roman" pitchFamily="18" charset="0"/>
              </a:defRPr>
            </a:lvl5pPr>
            <a:lvl6pPr marL="2512498" indent="-228408" algn="ctr" defTabSz="916807" eaLnBrk="0" fontAlgn="base" hangingPunct="0">
              <a:spcBef>
                <a:spcPct val="50000"/>
              </a:spcBef>
              <a:spcAft>
                <a:spcPct val="0"/>
              </a:spcAft>
              <a:defRPr sz="1000">
                <a:solidFill>
                  <a:schemeClr val="tx1"/>
                </a:solidFill>
                <a:latin typeface="Times New Roman" pitchFamily="18" charset="0"/>
              </a:defRPr>
            </a:lvl6pPr>
            <a:lvl7pPr marL="2969318" indent="-228408" algn="ctr" defTabSz="916807" eaLnBrk="0" fontAlgn="base" hangingPunct="0">
              <a:spcBef>
                <a:spcPct val="50000"/>
              </a:spcBef>
              <a:spcAft>
                <a:spcPct val="0"/>
              </a:spcAft>
              <a:defRPr sz="1000">
                <a:solidFill>
                  <a:schemeClr val="tx1"/>
                </a:solidFill>
                <a:latin typeface="Times New Roman" pitchFamily="18" charset="0"/>
              </a:defRPr>
            </a:lvl7pPr>
            <a:lvl8pPr marL="3426137" indent="-228408" algn="ctr" defTabSz="916807" eaLnBrk="0" fontAlgn="base" hangingPunct="0">
              <a:spcBef>
                <a:spcPct val="50000"/>
              </a:spcBef>
              <a:spcAft>
                <a:spcPct val="0"/>
              </a:spcAft>
              <a:defRPr sz="1000">
                <a:solidFill>
                  <a:schemeClr val="tx1"/>
                </a:solidFill>
                <a:latin typeface="Times New Roman" pitchFamily="18" charset="0"/>
              </a:defRPr>
            </a:lvl8pPr>
            <a:lvl9pPr marL="3882952" indent="-228408" algn="ctr" defTabSz="916807" eaLnBrk="0" fontAlgn="base" hangingPunct="0">
              <a:spcBef>
                <a:spcPct val="50000"/>
              </a:spcBef>
              <a:spcAft>
                <a:spcPct val="0"/>
              </a:spcAft>
              <a:defRPr sz="1000">
                <a:solidFill>
                  <a:schemeClr val="tx1"/>
                </a:solidFill>
                <a:latin typeface="Times New Roman" pitchFamily="18" charset="0"/>
              </a:defRPr>
            </a:lvl9pPr>
          </a:lstStyle>
          <a:p>
            <a:fld id="{CEF52276-D2F8-4452-A930-781DAA4B39C7}" type="slidenum">
              <a:rPr lang="en-AU" sz="1200"/>
              <a:pPr/>
              <a:t>14</a:t>
            </a:fld>
            <a:endParaRPr lang="en-AU" sz="1200" dirty="0"/>
          </a:p>
        </p:txBody>
      </p:sp>
      <p:sp>
        <p:nvSpPr>
          <p:cNvPr id="776195" name="Rectangle 2"/>
          <p:cNvSpPr>
            <a:spLocks noGrp="1" noRot="1" noChangeAspect="1" noChangeArrowheads="1" noTextEdit="1"/>
          </p:cNvSpPr>
          <p:nvPr>
            <p:ph type="sldImg"/>
          </p:nvPr>
        </p:nvSpPr>
        <p:spPr>
          <a:xfrm>
            <a:off x="939800" y="750888"/>
            <a:ext cx="5011738" cy="3759200"/>
          </a:xfrm>
          <a:ln/>
        </p:spPr>
      </p:sp>
      <p:sp>
        <p:nvSpPr>
          <p:cNvPr id="776196"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778786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944563" y="0"/>
            <a:ext cx="5008562" cy="3757613"/>
          </a:xfrm>
          <a:ln/>
        </p:spPr>
      </p:sp>
      <p:sp>
        <p:nvSpPr>
          <p:cNvPr id="67587" name="Rectangle 3"/>
          <p:cNvSpPr>
            <a:spLocks noGrp="1" noChangeArrowheads="1"/>
          </p:cNvSpPr>
          <p:nvPr>
            <p:ph type="body" idx="1"/>
          </p:nvPr>
        </p:nvSpPr>
        <p:spPr>
          <a:noFill/>
        </p:spPr>
        <p:txBody>
          <a:bodyPr/>
          <a:lstStyle/>
          <a:p>
            <a:endParaRPr lang="en-US" dirty="0">
              <a:latin typeface="Times New Roman" pitchFamily="18" charset="0"/>
            </a:endParaRPr>
          </a:p>
        </p:txBody>
      </p:sp>
      <p:sp>
        <p:nvSpPr>
          <p:cNvPr id="2" name="Footer Placeholder 1"/>
          <p:cNvSpPr>
            <a:spLocks noGrp="1"/>
          </p:cNvSpPr>
          <p:nvPr>
            <p:ph type="ftr" sz="quarter" idx="10"/>
          </p:nvPr>
        </p:nvSpPr>
        <p:spPr/>
        <p:txBody>
          <a:bodyPr/>
          <a:lstStyle/>
          <a:p>
            <a:r>
              <a:rPr lang="en-US" dirty="0"/>
              <a:t>Copyright ® 2001-2016 DNA Behavior International</a:t>
            </a:r>
          </a:p>
        </p:txBody>
      </p:sp>
    </p:spTree>
    <p:extLst>
      <p:ext uri="{BB962C8B-B14F-4D97-AF65-F5344CB8AC3E}">
        <p14:creationId xmlns:p14="http://schemas.microsoft.com/office/powerpoint/2010/main" val="674335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51810F-72D0-4844-A24E-4A7FE288DF80}" type="slidenum">
              <a:rPr lang="en-AU" smtClean="0"/>
              <a:pPr>
                <a:defRPr/>
              </a:pPr>
              <a:t>16</a:t>
            </a:fld>
            <a:endParaRPr lang="en-AU" dirty="0"/>
          </a:p>
        </p:txBody>
      </p:sp>
      <p:sp>
        <p:nvSpPr>
          <p:cNvPr id="5" name="Footer Placeholder 4"/>
          <p:cNvSpPr>
            <a:spLocks noGrp="1"/>
          </p:cNvSpPr>
          <p:nvPr>
            <p:ph type="ftr" sz="quarter" idx="11"/>
          </p:nvPr>
        </p:nvSpPr>
        <p:spPr/>
        <p:txBody>
          <a:bodyPr/>
          <a:lstStyle/>
          <a:p>
            <a:r>
              <a:rPr lang="en-US" dirty="0"/>
              <a:t>Copyright ® 2001-2016 DNA Behavior International</a:t>
            </a:r>
          </a:p>
        </p:txBody>
      </p:sp>
    </p:spTree>
    <p:extLst>
      <p:ext uri="{BB962C8B-B14F-4D97-AF65-F5344CB8AC3E}">
        <p14:creationId xmlns:p14="http://schemas.microsoft.com/office/powerpoint/2010/main" val="525412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7"/>
          <p:cNvSpPr>
            <a:spLocks noGrp="1" noChangeArrowheads="1"/>
          </p:cNvSpPr>
          <p:nvPr>
            <p:ph type="sldNum" sz="quarter" idx="5"/>
          </p:nvPr>
        </p:nvSpPr>
        <p:spPr>
          <a:noFill/>
        </p:spPr>
        <p:txBody>
          <a:bodyPr/>
          <a:lstStyle>
            <a:lvl1pPr defTabSz="916807">
              <a:defRPr sz="1000">
                <a:solidFill>
                  <a:schemeClr val="tx1"/>
                </a:solidFill>
                <a:latin typeface="Times New Roman" pitchFamily="18" charset="0"/>
              </a:defRPr>
            </a:lvl1pPr>
            <a:lvl2pPr marL="742330" indent="-285510" defTabSz="916807">
              <a:defRPr sz="1000">
                <a:solidFill>
                  <a:schemeClr val="tx1"/>
                </a:solidFill>
                <a:latin typeface="Times New Roman" pitchFamily="18" charset="0"/>
              </a:defRPr>
            </a:lvl2pPr>
            <a:lvl3pPr marL="1142047" indent="-228408" defTabSz="916807">
              <a:defRPr sz="1000">
                <a:solidFill>
                  <a:schemeClr val="tx1"/>
                </a:solidFill>
                <a:latin typeface="Times New Roman" pitchFamily="18" charset="0"/>
              </a:defRPr>
            </a:lvl3pPr>
            <a:lvl4pPr marL="1598864" indent="-228408" defTabSz="916807">
              <a:defRPr sz="1000">
                <a:solidFill>
                  <a:schemeClr val="tx1"/>
                </a:solidFill>
                <a:latin typeface="Times New Roman" pitchFamily="18" charset="0"/>
              </a:defRPr>
            </a:lvl4pPr>
            <a:lvl5pPr marL="2055682" indent="-228408" defTabSz="916807">
              <a:defRPr sz="1000">
                <a:solidFill>
                  <a:schemeClr val="tx1"/>
                </a:solidFill>
                <a:latin typeface="Times New Roman" pitchFamily="18" charset="0"/>
              </a:defRPr>
            </a:lvl5pPr>
            <a:lvl6pPr marL="2512498" indent="-228408" algn="ctr" defTabSz="916807" eaLnBrk="0" fontAlgn="base" hangingPunct="0">
              <a:spcBef>
                <a:spcPct val="50000"/>
              </a:spcBef>
              <a:spcAft>
                <a:spcPct val="0"/>
              </a:spcAft>
              <a:defRPr sz="1000">
                <a:solidFill>
                  <a:schemeClr val="tx1"/>
                </a:solidFill>
                <a:latin typeface="Times New Roman" pitchFamily="18" charset="0"/>
              </a:defRPr>
            </a:lvl6pPr>
            <a:lvl7pPr marL="2969318" indent="-228408" algn="ctr" defTabSz="916807" eaLnBrk="0" fontAlgn="base" hangingPunct="0">
              <a:spcBef>
                <a:spcPct val="50000"/>
              </a:spcBef>
              <a:spcAft>
                <a:spcPct val="0"/>
              </a:spcAft>
              <a:defRPr sz="1000">
                <a:solidFill>
                  <a:schemeClr val="tx1"/>
                </a:solidFill>
                <a:latin typeface="Times New Roman" pitchFamily="18" charset="0"/>
              </a:defRPr>
            </a:lvl7pPr>
            <a:lvl8pPr marL="3426137" indent="-228408" algn="ctr" defTabSz="916807" eaLnBrk="0" fontAlgn="base" hangingPunct="0">
              <a:spcBef>
                <a:spcPct val="50000"/>
              </a:spcBef>
              <a:spcAft>
                <a:spcPct val="0"/>
              </a:spcAft>
              <a:defRPr sz="1000">
                <a:solidFill>
                  <a:schemeClr val="tx1"/>
                </a:solidFill>
                <a:latin typeface="Times New Roman" pitchFamily="18" charset="0"/>
              </a:defRPr>
            </a:lvl8pPr>
            <a:lvl9pPr marL="3882952" indent="-228408" algn="ctr" defTabSz="916807" eaLnBrk="0" fontAlgn="base" hangingPunct="0">
              <a:spcBef>
                <a:spcPct val="50000"/>
              </a:spcBef>
              <a:spcAft>
                <a:spcPct val="0"/>
              </a:spcAft>
              <a:defRPr sz="1000">
                <a:solidFill>
                  <a:schemeClr val="tx1"/>
                </a:solidFill>
                <a:latin typeface="Times New Roman" pitchFamily="18" charset="0"/>
              </a:defRPr>
            </a:lvl9pPr>
          </a:lstStyle>
          <a:p>
            <a:fld id="{DA8B2E74-EC37-41BF-999B-34E623E4623D}" type="slidenum">
              <a:rPr lang="en-AU" sz="1200"/>
              <a:pPr/>
              <a:t>17</a:t>
            </a:fld>
            <a:endParaRPr lang="en-AU" sz="1200" dirty="0"/>
          </a:p>
        </p:txBody>
      </p:sp>
      <p:sp>
        <p:nvSpPr>
          <p:cNvPr id="764931" name="Rectangle 2"/>
          <p:cNvSpPr>
            <a:spLocks noGrp="1" noRot="1" noChangeAspect="1" noChangeArrowheads="1" noTextEdit="1"/>
          </p:cNvSpPr>
          <p:nvPr>
            <p:ph type="sldImg"/>
          </p:nvPr>
        </p:nvSpPr>
        <p:spPr>
          <a:xfrm>
            <a:off x="942975" y="765175"/>
            <a:ext cx="5008563" cy="3757613"/>
          </a:xfrm>
          <a:ln/>
        </p:spPr>
      </p:sp>
      <p:sp>
        <p:nvSpPr>
          <p:cNvPr id="764932" name="Rectangle 3"/>
          <p:cNvSpPr>
            <a:spLocks noGrp="1" noChangeArrowheads="1"/>
          </p:cNvSpPr>
          <p:nvPr>
            <p:ph type="body" idx="1"/>
          </p:nvPr>
        </p:nvSpPr>
        <p:spPr>
          <a:xfrm>
            <a:off x="910935" y="4771352"/>
            <a:ext cx="5066294" cy="4485548"/>
          </a:xfrm>
          <a:noFill/>
        </p:spPr>
        <p:txBody>
          <a:bodyPr/>
          <a:lstStyle/>
          <a:p>
            <a:pPr eaLnBrk="1" hangingPunct="1"/>
            <a:endParaRPr lang="en-US" dirty="0"/>
          </a:p>
        </p:txBody>
      </p:sp>
    </p:spTree>
    <p:extLst>
      <p:ext uri="{BB962C8B-B14F-4D97-AF65-F5344CB8AC3E}">
        <p14:creationId xmlns:p14="http://schemas.microsoft.com/office/powerpoint/2010/main" val="10680207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838200" y="2590800"/>
            <a:ext cx="7086600" cy="1470025"/>
          </a:xfrm>
        </p:spPr>
        <p:txBody>
          <a:bodyPr anchor="b"/>
          <a:lstStyle>
            <a:lvl1pPr algn="l">
              <a:defRPr>
                <a:solidFill>
                  <a:schemeClr val="bg1"/>
                </a:solidFill>
              </a:defRPr>
            </a:lvl1pPr>
          </a:lstStyle>
          <a:p>
            <a:r>
              <a:rPr lang="en-US" dirty="0"/>
              <a:t>Click to edit Master title style</a:t>
            </a:r>
            <a:endParaRPr lang="en-PH" dirty="0"/>
          </a:p>
        </p:txBody>
      </p:sp>
      <p:sp>
        <p:nvSpPr>
          <p:cNvPr id="3" name="Subtitle 2"/>
          <p:cNvSpPr>
            <a:spLocks noGrp="1"/>
          </p:cNvSpPr>
          <p:nvPr>
            <p:ph type="subTitle" idx="1"/>
          </p:nvPr>
        </p:nvSpPr>
        <p:spPr>
          <a:xfrm>
            <a:off x="838200" y="4038600"/>
            <a:ext cx="7086600" cy="685800"/>
          </a:xfrm>
        </p:spPr>
        <p:txBody>
          <a:bodyPr/>
          <a:lstStyle>
            <a:lvl1pPr marL="0" indent="0" algn="l">
              <a:buNone/>
              <a:defRPr>
                <a:solidFill>
                  <a:srgbClr val="BDDE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PH"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2E549C-A8AE-46D5-A62A-9B3F73CC6196}" type="datetime1">
              <a:rPr lang="en-PH" smtClean="0"/>
              <a:t>21/12/2022</a:t>
            </a:fld>
            <a:endParaRPr lang="en-PH" dirty="0"/>
          </a:p>
        </p:txBody>
      </p:sp>
      <p:sp>
        <p:nvSpPr>
          <p:cNvPr id="5" name="Footer Placeholder 4"/>
          <p:cNvSpPr>
            <a:spLocks noGrp="1"/>
          </p:cNvSpPr>
          <p:nvPr>
            <p:ph type="ftr" sz="quarter" idx="11"/>
          </p:nvPr>
        </p:nvSpPr>
        <p:spPr/>
        <p:txBody>
          <a:bodyPr/>
          <a:lstStyle/>
          <a:p>
            <a:endParaRPr lang="en-PH" dirty="0"/>
          </a:p>
        </p:txBody>
      </p:sp>
      <p:sp>
        <p:nvSpPr>
          <p:cNvPr id="6" name="Slide Number Placeholder 5"/>
          <p:cNvSpPr>
            <a:spLocks noGrp="1"/>
          </p:cNvSpPr>
          <p:nvPr>
            <p:ph type="sldNum" sz="quarter" idx="12"/>
          </p:nvPr>
        </p:nvSpPr>
        <p:spPr/>
        <p:txBody>
          <a:bodyPr/>
          <a:lstStyle/>
          <a:p>
            <a:fld id="{AABD4647-916A-4C9D-B493-B18B45A00261}" type="slidenum">
              <a:rPr lang="en-PH" smtClean="0"/>
              <a:t>‹#›</a:t>
            </a:fld>
            <a:endParaRPr lang="en-PH"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70729" y="5334000"/>
            <a:ext cx="2310450" cy="1283070"/>
          </a:xfrm>
          <a:prstGeom prst="rect">
            <a:avLst/>
          </a:prstGeom>
        </p:spPr>
      </p:pic>
    </p:spTree>
    <p:extLst>
      <p:ext uri="{BB962C8B-B14F-4D97-AF65-F5344CB8AC3E}">
        <p14:creationId xmlns:p14="http://schemas.microsoft.com/office/powerpoint/2010/main" val="893759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95229EC-FA10-49BE-8137-761F91A6E41D}" type="datetime1">
              <a:rPr lang="en-PH" smtClean="0"/>
              <a:t>21/12/2022</a:t>
            </a:fld>
            <a:endParaRPr lang="en-PH" dirty="0"/>
          </a:p>
        </p:txBody>
      </p:sp>
      <p:sp>
        <p:nvSpPr>
          <p:cNvPr id="6" name="Footer Placeholder 5"/>
          <p:cNvSpPr>
            <a:spLocks noGrp="1"/>
          </p:cNvSpPr>
          <p:nvPr>
            <p:ph type="ftr" sz="quarter" idx="11"/>
          </p:nvPr>
        </p:nvSpPr>
        <p:spPr/>
        <p:txBody>
          <a:bodyPr/>
          <a:lstStyle/>
          <a:p>
            <a:endParaRPr lang="en-PH" dirty="0"/>
          </a:p>
        </p:txBody>
      </p:sp>
      <p:sp>
        <p:nvSpPr>
          <p:cNvPr id="7" name="Slide Number Placeholder 6"/>
          <p:cNvSpPr>
            <a:spLocks noGrp="1"/>
          </p:cNvSpPr>
          <p:nvPr>
            <p:ph type="sldNum" sz="quarter" idx="12"/>
          </p:nvPr>
        </p:nvSpPr>
        <p:spPr/>
        <p:txBody>
          <a:bodyPr/>
          <a:lstStyle/>
          <a:p>
            <a:fld id="{AABD4647-916A-4C9D-B493-B18B45A00261}" type="slidenum">
              <a:rPr lang="en-PH" smtClean="0"/>
              <a:t>‹#›</a:t>
            </a:fld>
            <a:endParaRPr lang="en-PH" dirty="0"/>
          </a:p>
        </p:txBody>
      </p:sp>
    </p:spTree>
    <p:extLst>
      <p:ext uri="{BB962C8B-B14F-4D97-AF65-F5344CB8AC3E}">
        <p14:creationId xmlns:p14="http://schemas.microsoft.com/office/powerpoint/2010/main" val="310058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D9CD56-E1B0-4D9A-8D03-25C2EDF37874}" type="datetime1">
              <a:rPr lang="en-PH" smtClean="0"/>
              <a:t>21/12/2022</a:t>
            </a:fld>
            <a:endParaRPr lang="en-PH" dirty="0"/>
          </a:p>
        </p:txBody>
      </p:sp>
      <p:sp>
        <p:nvSpPr>
          <p:cNvPr id="5" name="Footer Placeholder 4"/>
          <p:cNvSpPr>
            <a:spLocks noGrp="1"/>
          </p:cNvSpPr>
          <p:nvPr>
            <p:ph type="ftr" sz="quarter" idx="11"/>
          </p:nvPr>
        </p:nvSpPr>
        <p:spPr/>
        <p:txBody>
          <a:bodyPr/>
          <a:lstStyle/>
          <a:p>
            <a:endParaRPr lang="en-PH" dirty="0"/>
          </a:p>
        </p:txBody>
      </p:sp>
      <p:sp>
        <p:nvSpPr>
          <p:cNvPr id="6" name="Slide Number Placeholder 5"/>
          <p:cNvSpPr>
            <a:spLocks noGrp="1"/>
          </p:cNvSpPr>
          <p:nvPr>
            <p:ph type="sldNum" sz="quarter" idx="12"/>
          </p:nvPr>
        </p:nvSpPr>
        <p:spPr/>
        <p:txBody>
          <a:bodyPr/>
          <a:lstStyle/>
          <a:p>
            <a:fld id="{AABD4647-916A-4C9D-B493-B18B45A00261}" type="slidenum">
              <a:rPr lang="en-PH" smtClean="0"/>
              <a:t>‹#›</a:t>
            </a:fld>
            <a:endParaRPr lang="en-PH" dirty="0"/>
          </a:p>
        </p:txBody>
      </p:sp>
    </p:spTree>
    <p:extLst>
      <p:ext uri="{BB962C8B-B14F-4D97-AF65-F5344CB8AC3E}">
        <p14:creationId xmlns:p14="http://schemas.microsoft.com/office/powerpoint/2010/main" val="733172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EE34BF1-40CB-406F-9CA3-21792D7F6057}" type="datetime1">
              <a:rPr lang="en-PH" smtClean="0"/>
              <a:t>21/12/2022</a:t>
            </a:fld>
            <a:endParaRPr lang="en-PH" dirty="0"/>
          </a:p>
        </p:txBody>
      </p:sp>
      <p:sp>
        <p:nvSpPr>
          <p:cNvPr id="5" name="Footer Placeholder 4"/>
          <p:cNvSpPr>
            <a:spLocks noGrp="1"/>
          </p:cNvSpPr>
          <p:nvPr>
            <p:ph type="ftr" sz="quarter" idx="11"/>
          </p:nvPr>
        </p:nvSpPr>
        <p:spPr/>
        <p:txBody>
          <a:bodyPr/>
          <a:lstStyle/>
          <a:p>
            <a:endParaRPr lang="en-PH" dirty="0"/>
          </a:p>
        </p:txBody>
      </p:sp>
      <p:sp>
        <p:nvSpPr>
          <p:cNvPr id="6" name="Slide Number Placeholder 5"/>
          <p:cNvSpPr>
            <a:spLocks noGrp="1"/>
          </p:cNvSpPr>
          <p:nvPr>
            <p:ph type="sldNum" sz="quarter" idx="12"/>
          </p:nvPr>
        </p:nvSpPr>
        <p:spPr/>
        <p:txBody>
          <a:bodyPr/>
          <a:lstStyle/>
          <a:p>
            <a:fld id="{AABD4647-916A-4C9D-B493-B18B45A00261}" type="slidenum">
              <a:rPr lang="en-PH" smtClean="0"/>
              <a:t>‹#›</a:t>
            </a:fld>
            <a:endParaRPr lang="en-PH" dirty="0"/>
          </a:p>
        </p:txBody>
      </p:sp>
    </p:spTree>
    <p:extLst>
      <p:ext uri="{BB962C8B-B14F-4D97-AF65-F5344CB8AC3E}">
        <p14:creationId xmlns:p14="http://schemas.microsoft.com/office/powerpoint/2010/main" val="228951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2" y="241697"/>
            <a:ext cx="9143999" cy="558403"/>
          </a:xfrm>
          <a:prstGeom prst="rect">
            <a:avLst/>
          </a:prstGeom>
          <a:solidFill>
            <a:srgbClr val="003366"/>
          </a:solidFill>
          <a:ln>
            <a:noFill/>
          </a:ln>
        </p:spPr>
        <p:txBody>
          <a:bodyPr wrap="none" anchor="ctr"/>
          <a:lstStyle/>
          <a:p>
            <a:endParaRPr lang="en-US" sz="2400" b="0" dirty="0">
              <a:solidFill>
                <a:schemeClr val="bg1"/>
              </a:solidFill>
            </a:endParaRPr>
          </a:p>
        </p:txBody>
      </p:sp>
      <p:sp>
        <p:nvSpPr>
          <p:cNvPr id="8" name="Rectangle 4"/>
          <p:cNvSpPr>
            <a:spLocks noGrp="1" noChangeArrowheads="1"/>
          </p:cNvSpPr>
          <p:nvPr>
            <p:ph type="title"/>
          </p:nvPr>
        </p:nvSpPr>
        <p:spPr bwMode="auto">
          <a:xfrm>
            <a:off x="120912" y="250031"/>
            <a:ext cx="90230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a:defRPr sz="2200">
                <a:solidFill>
                  <a:schemeClr val="bg1">
                    <a:lumMod val="95000"/>
                  </a:schemeClr>
                </a:solidFill>
                <a:latin typeface="Calibri" panose="020F0502020204030204" pitchFamily="34" charset="0"/>
                <a:cs typeface="Arial" pitchFamily="34" charset="0"/>
              </a:defRPr>
            </a:lvl1pPr>
          </a:lstStyle>
          <a:p>
            <a:pPr lvl="0"/>
            <a:r>
              <a:rPr lang="en-AU" dirty="0"/>
              <a:t>   Click to edit Master title style</a:t>
            </a:r>
          </a:p>
        </p:txBody>
      </p:sp>
      <p:sp>
        <p:nvSpPr>
          <p:cNvPr id="5" name="Slide Number Placeholder 5"/>
          <p:cNvSpPr>
            <a:spLocks noGrp="1"/>
          </p:cNvSpPr>
          <p:nvPr>
            <p:ph type="sldNum" sz="quarter" idx="12"/>
          </p:nvPr>
        </p:nvSpPr>
        <p:spPr>
          <a:xfrm>
            <a:off x="3454400" y="6400800"/>
            <a:ext cx="2133600" cy="365125"/>
          </a:xfrm>
          <a:prstGeom prst="rect">
            <a:avLst/>
          </a:prstGeom>
        </p:spPr>
        <p:txBody>
          <a:bodyPr/>
          <a:lstStyle>
            <a:lvl1pPr algn="ctr">
              <a:defRPr/>
            </a:lvl1pPr>
          </a:lstStyle>
          <a:p>
            <a:fld id="{397F412A-C89B-4233-88A1-9FCE863E6268}" type="slidenum">
              <a:rPr lang="en-US" smtClean="0"/>
              <a:pPr/>
              <a:t>‹#›</a:t>
            </a:fld>
            <a:endParaRPr lang="en-US" dirty="0"/>
          </a:p>
        </p:txBody>
      </p:sp>
    </p:spTree>
    <p:extLst>
      <p:ext uri="{BB962C8B-B14F-4D97-AF65-F5344CB8AC3E}">
        <p14:creationId xmlns:p14="http://schemas.microsoft.com/office/powerpoint/2010/main" val="1205954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774C9E7-44F6-4746-BFE8-3EF4B5DE6417}" type="datetime1">
              <a:rPr lang="en-PH" smtClean="0"/>
              <a:t>21/12/2022</a:t>
            </a:fld>
            <a:endParaRPr lang="en-PH" dirty="0"/>
          </a:p>
        </p:txBody>
      </p:sp>
      <p:sp>
        <p:nvSpPr>
          <p:cNvPr id="5" name="Footer Placeholder 4"/>
          <p:cNvSpPr>
            <a:spLocks noGrp="1"/>
          </p:cNvSpPr>
          <p:nvPr>
            <p:ph type="ftr" sz="quarter" idx="11"/>
          </p:nvPr>
        </p:nvSpPr>
        <p:spPr/>
        <p:txBody>
          <a:bodyPr/>
          <a:lstStyle/>
          <a:p>
            <a:endParaRPr lang="en-PH" dirty="0"/>
          </a:p>
        </p:txBody>
      </p:sp>
      <p:sp>
        <p:nvSpPr>
          <p:cNvPr id="6" name="Slide Number Placeholder 5"/>
          <p:cNvSpPr>
            <a:spLocks noGrp="1"/>
          </p:cNvSpPr>
          <p:nvPr>
            <p:ph type="sldNum" sz="quarter" idx="12"/>
          </p:nvPr>
        </p:nvSpPr>
        <p:spPr/>
        <p:txBody>
          <a:bodyPr/>
          <a:lstStyle/>
          <a:p>
            <a:fld id="{AABD4647-916A-4C9D-B493-B18B45A00261}" type="slidenum">
              <a:rPr lang="en-PH" smtClean="0"/>
              <a:t>‹#›</a:t>
            </a:fld>
            <a:endParaRPr lang="en-PH" dirty="0"/>
          </a:p>
        </p:txBody>
      </p:sp>
    </p:spTree>
    <p:extLst>
      <p:ext uri="{BB962C8B-B14F-4D97-AF65-F5344CB8AC3E}">
        <p14:creationId xmlns:p14="http://schemas.microsoft.com/office/powerpoint/2010/main" val="4283585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3133725"/>
            <a:ext cx="7772400" cy="1362075"/>
          </a:xfrm>
        </p:spPr>
        <p:txBody>
          <a:bodyPr anchor="t"/>
          <a:lstStyle>
            <a:lvl1pPr algn="l">
              <a:defRPr sz="4000" b="1" cap="all"/>
            </a:lvl1pPr>
          </a:lstStyle>
          <a:p>
            <a:r>
              <a:rPr lang="en-US"/>
              <a:t>Click to edit Master title style</a:t>
            </a:r>
            <a:endParaRPr lang="en-PH"/>
          </a:p>
        </p:txBody>
      </p:sp>
      <p:sp>
        <p:nvSpPr>
          <p:cNvPr id="3" name="Text Placeholder 2"/>
          <p:cNvSpPr>
            <a:spLocks noGrp="1"/>
          </p:cNvSpPr>
          <p:nvPr>
            <p:ph type="body" idx="1"/>
          </p:nvPr>
        </p:nvSpPr>
        <p:spPr>
          <a:xfrm>
            <a:off x="722313" y="163353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168755D-E804-4004-9692-911E87502207}" type="datetime1">
              <a:rPr lang="en-PH" smtClean="0"/>
              <a:t>21/12/2022</a:t>
            </a:fld>
            <a:endParaRPr lang="en-PH" dirty="0"/>
          </a:p>
        </p:txBody>
      </p:sp>
      <p:sp>
        <p:nvSpPr>
          <p:cNvPr id="5" name="Footer Placeholder 4"/>
          <p:cNvSpPr>
            <a:spLocks noGrp="1"/>
          </p:cNvSpPr>
          <p:nvPr>
            <p:ph type="ftr" sz="quarter" idx="11"/>
          </p:nvPr>
        </p:nvSpPr>
        <p:spPr/>
        <p:txBody>
          <a:bodyPr/>
          <a:lstStyle/>
          <a:p>
            <a:endParaRPr lang="en-PH" dirty="0"/>
          </a:p>
        </p:txBody>
      </p:sp>
      <p:sp>
        <p:nvSpPr>
          <p:cNvPr id="6" name="Slide Number Placeholder 5"/>
          <p:cNvSpPr>
            <a:spLocks noGrp="1"/>
          </p:cNvSpPr>
          <p:nvPr>
            <p:ph type="sldNum" sz="quarter" idx="12"/>
          </p:nvPr>
        </p:nvSpPr>
        <p:spPr/>
        <p:txBody>
          <a:bodyPr/>
          <a:lstStyle/>
          <a:p>
            <a:fld id="{AABD4647-916A-4C9D-B493-B18B45A00261}" type="slidenum">
              <a:rPr lang="en-PH" smtClean="0"/>
              <a:t>‹#›</a:t>
            </a:fld>
            <a:endParaRPr lang="en-PH" dirty="0"/>
          </a:p>
        </p:txBody>
      </p:sp>
    </p:spTree>
    <p:extLst>
      <p:ext uri="{BB962C8B-B14F-4D97-AF65-F5344CB8AC3E}">
        <p14:creationId xmlns:p14="http://schemas.microsoft.com/office/powerpoint/2010/main" val="3689966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38215CC-BC51-4A3A-9F14-3CBA02F1B884}" type="datetime1">
              <a:rPr lang="en-PH" smtClean="0"/>
              <a:t>21/12/2022</a:t>
            </a:fld>
            <a:endParaRPr lang="en-PH" dirty="0"/>
          </a:p>
        </p:txBody>
      </p:sp>
      <p:sp>
        <p:nvSpPr>
          <p:cNvPr id="6" name="Footer Placeholder 5"/>
          <p:cNvSpPr>
            <a:spLocks noGrp="1"/>
          </p:cNvSpPr>
          <p:nvPr>
            <p:ph type="ftr" sz="quarter" idx="11"/>
          </p:nvPr>
        </p:nvSpPr>
        <p:spPr/>
        <p:txBody>
          <a:bodyPr/>
          <a:lstStyle/>
          <a:p>
            <a:endParaRPr lang="en-PH" dirty="0"/>
          </a:p>
        </p:txBody>
      </p:sp>
      <p:sp>
        <p:nvSpPr>
          <p:cNvPr id="7" name="Slide Number Placeholder 6"/>
          <p:cNvSpPr>
            <a:spLocks noGrp="1"/>
          </p:cNvSpPr>
          <p:nvPr>
            <p:ph type="sldNum" sz="quarter" idx="12"/>
          </p:nvPr>
        </p:nvSpPr>
        <p:spPr/>
        <p:txBody>
          <a:bodyPr/>
          <a:lstStyle/>
          <a:p>
            <a:fld id="{AABD4647-916A-4C9D-B493-B18B45A00261}" type="slidenum">
              <a:rPr lang="en-PH" smtClean="0"/>
              <a:t>‹#›</a:t>
            </a:fld>
            <a:endParaRPr lang="en-PH" dirty="0"/>
          </a:p>
        </p:txBody>
      </p:sp>
    </p:spTree>
    <p:extLst>
      <p:ext uri="{BB962C8B-B14F-4D97-AF65-F5344CB8AC3E}">
        <p14:creationId xmlns:p14="http://schemas.microsoft.com/office/powerpoint/2010/main" val="2861047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117BA86-166B-4DD1-A3EE-EC0BF37B4EEF}" type="datetime1">
              <a:rPr lang="en-PH" smtClean="0"/>
              <a:t>21/12/2022</a:t>
            </a:fld>
            <a:endParaRPr lang="en-PH" dirty="0"/>
          </a:p>
        </p:txBody>
      </p:sp>
      <p:sp>
        <p:nvSpPr>
          <p:cNvPr id="8" name="Footer Placeholder 7"/>
          <p:cNvSpPr>
            <a:spLocks noGrp="1"/>
          </p:cNvSpPr>
          <p:nvPr>
            <p:ph type="ftr" sz="quarter" idx="11"/>
          </p:nvPr>
        </p:nvSpPr>
        <p:spPr/>
        <p:txBody>
          <a:bodyPr/>
          <a:lstStyle/>
          <a:p>
            <a:endParaRPr lang="en-PH" dirty="0"/>
          </a:p>
        </p:txBody>
      </p:sp>
      <p:sp>
        <p:nvSpPr>
          <p:cNvPr id="9" name="Slide Number Placeholder 8"/>
          <p:cNvSpPr>
            <a:spLocks noGrp="1"/>
          </p:cNvSpPr>
          <p:nvPr>
            <p:ph type="sldNum" sz="quarter" idx="12"/>
          </p:nvPr>
        </p:nvSpPr>
        <p:spPr/>
        <p:txBody>
          <a:bodyPr/>
          <a:lstStyle/>
          <a:p>
            <a:fld id="{AABD4647-916A-4C9D-B493-B18B45A00261}" type="slidenum">
              <a:rPr lang="en-PH" smtClean="0"/>
              <a:t>‹#›</a:t>
            </a:fld>
            <a:endParaRPr lang="en-PH" dirty="0"/>
          </a:p>
        </p:txBody>
      </p:sp>
    </p:spTree>
    <p:extLst>
      <p:ext uri="{BB962C8B-B14F-4D97-AF65-F5344CB8AC3E}">
        <p14:creationId xmlns:p14="http://schemas.microsoft.com/office/powerpoint/2010/main" val="3501007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B7F408B-9BD5-4735-B4B6-EB87622A8D4A}" type="datetime1">
              <a:rPr lang="en-PH" smtClean="0"/>
              <a:t>21/12/2022</a:t>
            </a:fld>
            <a:endParaRPr lang="en-PH" dirty="0"/>
          </a:p>
        </p:txBody>
      </p:sp>
      <p:sp>
        <p:nvSpPr>
          <p:cNvPr id="4" name="Footer Placeholder 3"/>
          <p:cNvSpPr>
            <a:spLocks noGrp="1"/>
          </p:cNvSpPr>
          <p:nvPr>
            <p:ph type="ftr" sz="quarter" idx="11"/>
          </p:nvPr>
        </p:nvSpPr>
        <p:spPr/>
        <p:txBody>
          <a:bodyPr/>
          <a:lstStyle/>
          <a:p>
            <a:endParaRPr lang="en-PH" dirty="0"/>
          </a:p>
        </p:txBody>
      </p:sp>
      <p:sp>
        <p:nvSpPr>
          <p:cNvPr id="5" name="Slide Number Placeholder 4"/>
          <p:cNvSpPr>
            <a:spLocks noGrp="1"/>
          </p:cNvSpPr>
          <p:nvPr>
            <p:ph type="sldNum" sz="quarter" idx="12"/>
          </p:nvPr>
        </p:nvSpPr>
        <p:spPr/>
        <p:txBody>
          <a:bodyPr/>
          <a:lstStyle/>
          <a:p>
            <a:fld id="{AABD4647-916A-4C9D-B493-B18B45A00261}" type="slidenum">
              <a:rPr lang="en-PH" smtClean="0"/>
              <a:t>‹#›</a:t>
            </a:fld>
            <a:endParaRPr lang="en-PH" dirty="0"/>
          </a:p>
        </p:txBody>
      </p:sp>
    </p:spTree>
    <p:extLst>
      <p:ext uri="{BB962C8B-B14F-4D97-AF65-F5344CB8AC3E}">
        <p14:creationId xmlns:p14="http://schemas.microsoft.com/office/powerpoint/2010/main" val="3803118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a:xfrm>
            <a:off x="457200" y="6356350"/>
            <a:ext cx="2133600" cy="365125"/>
          </a:xfrm>
          <a:prstGeom prst="rect">
            <a:avLst/>
          </a:prstGeom>
        </p:spPr>
        <p:txBody>
          <a:bodyPr/>
          <a:lstStyle/>
          <a:p>
            <a:fld id="{8DFE370B-8AE2-49E9-A19A-1CC5B6908F52}" type="datetime1">
              <a:rPr lang="en-PH" smtClean="0"/>
              <a:t>21/12/2022</a:t>
            </a:fld>
            <a:endParaRPr lang="en-PH" dirty="0"/>
          </a:p>
        </p:txBody>
      </p:sp>
      <p:sp>
        <p:nvSpPr>
          <p:cNvPr id="3" name="Footer Placeholder 2"/>
          <p:cNvSpPr>
            <a:spLocks noGrp="1"/>
          </p:cNvSpPr>
          <p:nvPr>
            <p:ph type="ftr" sz="quarter" idx="11"/>
          </p:nvPr>
        </p:nvSpPr>
        <p:spPr/>
        <p:txBody>
          <a:bodyPr/>
          <a:lstStyle/>
          <a:p>
            <a:endParaRPr lang="en-PH" dirty="0"/>
          </a:p>
        </p:txBody>
      </p:sp>
      <p:sp>
        <p:nvSpPr>
          <p:cNvPr id="4" name="Slide Number Placeholder 3"/>
          <p:cNvSpPr>
            <a:spLocks noGrp="1"/>
          </p:cNvSpPr>
          <p:nvPr>
            <p:ph type="sldNum" sz="quarter" idx="12"/>
          </p:nvPr>
        </p:nvSpPr>
        <p:spPr/>
        <p:txBody>
          <a:bodyPr/>
          <a:lstStyle/>
          <a:p>
            <a:fld id="{AABD4647-916A-4C9D-B493-B18B45A00261}" type="slidenum">
              <a:rPr lang="en-PH" smtClean="0"/>
              <a:t>‹#›</a:t>
            </a:fld>
            <a:endParaRPr lang="en-PH" dirty="0"/>
          </a:p>
        </p:txBody>
      </p:sp>
    </p:spTree>
    <p:extLst>
      <p:ext uri="{BB962C8B-B14F-4D97-AF65-F5344CB8AC3E}">
        <p14:creationId xmlns:p14="http://schemas.microsoft.com/office/powerpoint/2010/main" val="3535900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Footer Placeholder 2"/>
          <p:cNvSpPr>
            <a:spLocks noGrp="1"/>
          </p:cNvSpPr>
          <p:nvPr>
            <p:ph type="ftr" sz="quarter" idx="10"/>
          </p:nvPr>
        </p:nvSpPr>
        <p:spPr/>
        <p:txBody>
          <a:bodyPr/>
          <a:lstStyle/>
          <a:p>
            <a:endParaRPr lang="en-PH" dirty="0"/>
          </a:p>
        </p:txBody>
      </p:sp>
      <p:sp>
        <p:nvSpPr>
          <p:cNvPr id="4" name="Slide Number Placeholder 3"/>
          <p:cNvSpPr>
            <a:spLocks noGrp="1"/>
          </p:cNvSpPr>
          <p:nvPr>
            <p:ph type="sldNum" sz="quarter" idx="11"/>
          </p:nvPr>
        </p:nvSpPr>
        <p:spPr/>
        <p:txBody>
          <a:bodyPr/>
          <a:lstStyle/>
          <a:p>
            <a:fld id="{AABD4647-916A-4C9D-B493-B18B45A00261}" type="slidenum">
              <a:rPr lang="en-PH" smtClean="0"/>
              <a:t>‹#›</a:t>
            </a:fld>
            <a:endParaRPr lang="en-PH" dirty="0"/>
          </a:p>
        </p:txBody>
      </p:sp>
    </p:spTree>
    <p:extLst>
      <p:ext uri="{BB962C8B-B14F-4D97-AF65-F5344CB8AC3E}">
        <p14:creationId xmlns:p14="http://schemas.microsoft.com/office/powerpoint/2010/main" val="4205947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D657AF4-0882-4677-9089-FE58E18DD782}" type="datetime1">
              <a:rPr lang="en-PH" smtClean="0"/>
              <a:t>21/12/2022</a:t>
            </a:fld>
            <a:endParaRPr lang="en-PH" dirty="0"/>
          </a:p>
        </p:txBody>
      </p:sp>
      <p:sp>
        <p:nvSpPr>
          <p:cNvPr id="6" name="Footer Placeholder 5"/>
          <p:cNvSpPr>
            <a:spLocks noGrp="1"/>
          </p:cNvSpPr>
          <p:nvPr>
            <p:ph type="ftr" sz="quarter" idx="11"/>
          </p:nvPr>
        </p:nvSpPr>
        <p:spPr/>
        <p:txBody>
          <a:bodyPr/>
          <a:lstStyle/>
          <a:p>
            <a:endParaRPr lang="en-PH" dirty="0"/>
          </a:p>
        </p:txBody>
      </p:sp>
      <p:sp>
        <p:nvSpPr>
          <p:cNvPr id="7" name="Slide Number Placeholder 6"/>
          <p:cNvSpPr>
            <a:spLocks noGrp="1"/>
          </p:cNvSpPr>
          <p:nvPr>
            <p:ph type="sldNum" sz="quarter" idx="12"/>
          </p:nvPr>
        </p:nvSpPr>
        <p:spPr/>
        <p:txBody>
          <a:bodyPr/>
          <a:lstStyle/>
          <a:p>
            <a:fld id="{AABD4647-916A-4C9D-B493-B18B45A00261}" type="slidenum">
              <a:rPr lang="en-PH" smtClean="0"/>
              <a:t>‹#›</a:t>
            </a:fld>
            <a:endParaRPr lang="en-PH" dirty="0"/>
          </a:p>
        </p:txBody>
      </p:sp>
    </p:spTree>
    <p:extLst>
      <p:ext uri="{BB962C8B-B14F-4D97-AF65-F5344CB8AC3E}">
        <p14:creationId xmlns:p14="http://schemas.microsoft.com/office/powerpoint/2010/main" val="3937907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28600"/>
            <a:ext cx="8229600" cy="990600"/>
          </a:xfrm>
          <a:prstGeom prst="rect">
            <a:avLst/>
          </a:prstGeom>
        </p:spPr>
        <p:txBody>
          <a:bodyPr vert="horz" lIns="91440" tIns="45720" rIns="91440" bIns="45720" rtlCol="0" anchor="b">
            <a:normAutofit/>
          </a:bodyPr>
          <a:lstStyle/>
          <a:p>
            <a:r>
              <a:rPr lang="en-US" dirty="0"/>
              <a:t>Click to edit Master title style</a:t>
            </a:r>
            <a:endParaRPr lang="en-PH"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D4647-916A-4C9D-B493-B18B45A00261}" type="slidenum">
              <a:rPr lang="en-PH" smtClean="0"/>
              <a:t>‹#›</a:t>
            </a:fld>
            <a:endParaRPr lang="en-PH" dirty="0"/>
          </a:p>
        </p:txBody>
      </p:sp>
      <p:sp>
        <p:nvSpPr>
          <p:cNvPr id="4" name="TextBox 3"/>
          <p:cNvSpPr txBox="1"/>
          <p:nvPr/>
        </p:nvSpPr>
        <p:spPr>
          <a:xfrm>
            <a:off x="457200" y="6477000"/>
            <a:ext cx="1499128" cy="261610"/>
          </a:xfrm>
          <a:prstGeom prst="rect">
            <a:avLst/>
          </a:prstGeom>
          <a:noFill/>
        </p:spPr>
        <p:txBody>
          <a:bodyPr wrap="none" rtlCol="0">
            <a:spAutoFit/>
          </a:bodyPr>
          <a:lstStyle/>
          <a:p>
            <a:r>
              <a:rPr lang="en-PH" sz="1100" dirty="0">
                <a:solidFill>
                  <a:schemeClr val="bg1">
                    <a:lumMod val="50000"/>
                  </a:schemeClr>
                </a:solidFill>
              </a:rPr>
              <a:t>www.financialdna.com</a:t>
            </a:r>
          </a:p>
        </p:txBody>
      </p:sp>
    </p:spTree>
    <p:extLst>
      <p:ext uri="{BB962C8B-B14F-4D97-AF65-F5344CB8AC3E}">
        <p14:creationId xmlns:p14="http://schemas.microsoft.com/office/powerpoint/2010/main" val="56646400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76" r:id="rId3"/>
    <p:sldLayoutId id="2147483666" r:id="rId4"/>
    <p:sldLayoutId id="2147483667" r:id="rId5"/>
    <p:sldLayoutId id="2147483668" r:id="rId6"/>
    <p:sldLayoutId id="2147483669" r:id="rId7"/>
    <p:sldLayoutId id="2147483675" r:id="rId8"/>
    <p:sldLayoutId id="2147483670" r:id="rId9"/>
    <p:sldLayoutId id="2147483671" r:id="rId10"/>
    <p:sldLayoutId id="2147483672" r:id="rId11"/>
    <p:sldLayoutId id="2147483673" r:id="rId12"/>
    <p:sldLayoutId id="2147483678" r:id="rId13"/>
  </p:sldLayoutIdLst>
  <p:hf hdr="0" ftr="0" dt="0"/>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www.youtube.com/watch?v=bO-a-Yz4xA8&amp;list=PL058A82A702A180CF&amp;index=11"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0.jpeg"/><Relationship Id="rId7" Type="http://schemas.openxmlformats.org/officeDocument/2006/relationships/diagramLayout" Target="../diagrams/layout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48.png"/><Relationship Id="rId5" Type="http://schemas.openxmlformats.org/officeDocument/2006/relationships/image" Target="../media/image42.jpeg"/><Relationship Id="rId10" Type="http://schemas.microsoft.com/office/2007/relationships/diagramDrawing" Target="../diagrams/drawing1.xml"/><Relationship Id="rId4" Type="http://schemas.openxmlformats.org/officeDocument/2006/relationships/image" Target="../media/image41.jpeg"/><Relationship Id="rId9" Type="http://schemas.openxmlformats.org/officeDocument/2006/relationships/diagramColors" Target="../diagrams/colors1.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48.png"/><Relationship Id="rId7" Type="http://schemas.openxmlformats.org/officeDocument/2006/relationships/diagramData" Target="../diagrams/data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0.jpeg"/><Relationship Id="rId11" Type="http://schemas.microsoft.com/office/2007/relationships/diagramDrawing" Target="../diagrams/drawing2.xml"/><Relationship Id="rId5" Type="http://schemas.openxmlformats.org/officeDocument/2006/relationships/image" Target="../media/image41.jpeg"/><Relationship Id="rId10" Type="http://schemas.openxmlformats.org/officeDocument/2006/relationships/diagramColors" Target="../diagrams/colors2.xml"/><Relationship Id="rId4" Type="http://schemas.openxmlformats.org/officeDocument/2006/relationships/image" Target="../media/image49.jpeg"/><Relationship Id="rId9"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54.jpeg"/><Relationship Id="rId7" Type="http://schemas.openxmlformats.org/officeDocument/2006/relationships/diagramLayout" Target="../diagrams/layout3.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Data" Target="../diagrams/data3.xml"/><Relationship Id="rId11" Type="http://schemas.openxmlformats.org/officeDocument/2006/relationships/image" Target="../media/image48.png"/><Relationship Id="rId5" Type="http://schemas.openxmlformats.org/officeDocument/2006/relationships/image" Target="../media/image56.jpeg"/><Relationship Id="rId10" Type="http://schemas.microsoft.com/office/2007/relationships/diagramDrawing" Target="../diagrams/drawing3.xml"/><Relationship Id="rId4" Type="http://schemas.openxmlformats.org/officeDocument/2006/relationships/image" Target="../media/image55.jpeg"/><Relationship Id="rId9" Type="http://schemas.openxmlformats.org/officeDocument/2006/relationships/diagramColors" Target="../diagrams/colors3.xml"/></Relationships>
</file>

<file path=ppt/slides/_rels/slide43.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49.jpeg"/><Relationship Id="rId7" Type="http://schemas.openxmlformats.org/officeDocument/2006/relationships/diagramLayout" Target="../diagrams/layout4.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Data" Target="../diagrams/data4.xml"/><Relationship Id="rId11" Type="http://schemas.openxmlformats.org/officeDocument/2006/relationships/image" Target="../media/image48.png"/><Relationship Id="rId5" Type="http://schemas.openxmlformats.org/officeDocument/2006/relationships/image" Target="../media/image42.jpeg"/><Relationship Id="rId10" Type="http://schemas.microsoft.com/office/2007/relationships/diagramDrawing" Target="../diagrams/drawing4.xml"/><Relationship Id="rId4" Type="http://schemas.openxmlformats.org/officeDocument/2006/relationships/image" Target="../media/image41.jpeg"/><Relationship Id="rId9" Type="http://schemas.openxmlformats.org/officeDocument/2006/relationships/diagramColors" Target="../diagrams/colors4.xml"/></Relationships>
</file>

<file path=ppt/slides/_rels/slide44.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49.jpeg"/><Relationship Id="rId7" Type="http://schemas.openxmlformats.org/officeDocument/2006/relationships/diagramLayout" Target="../diagrams/layout5.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Data" Target="../diagrams/data5.xml"/><Relationship Id="rId11" Type="http://schemas.openxmlformats.org/officeDocument/2006/relationships/image" Target="../media/image60.jpeg"/><Relationship Id="rId5" Type="http://schemas.openxmlformats.org/officeDocument/2006/relationships/image" Target="../media/image48.png"/><Relationship Id="rId10" Type="http://schemas.microsoft.com/office/2007/relationships/diagramDrawing" Target="../diagrams/drawing5.xml"/><Relationship Id="rId4" Type="http://schemas.openxmlformats.org/officeDocument/2006/relationships/image" Target="../media/image55.jpeg"/><Relationship Id="rId9" Type="http://schemas.openxmlformats.org/officeDocument/2006/relationships/diagramColors" Target="../diagrams/colors5.xml"/></Relationships>
</file>

<file path=ppt/slides/_rels/slide45.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61.jpeg"/><Relationship Id="rId7" Type="http://schemas.openxmlformats.org/officeDocument/2006/relationships/diagramLayout" Target="../diagrams/layout6.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Data" Target="../diagrams/data6.xml"/><Relationship Id="rId11" Type="http://schemas.openxmlformats.org/officeDocument/2006/relationships/image" Target="../media/image48.png"/><Relationship Id="rId5" Type="http://schemas.openxmlformats.org/officeDocument/2006/relationships/image" Target="../media/image42.jpeg"/><Relationship Id="rId10" Type="http://schemas.microsoft.com/office/2007/relationships/diagramDrawing" Target="../diagrams/drawing6.xml"/><Relationship Id="rId4" Type="http://schemas.openxmlformats.org/officeDocument/2006/relationships/image" Target="../media/image41.jpeg"/><Relationship Id="rId9" Type="http://schemas.openxmlformats.org/officeDocument/2006/relationships/diagramColors" Target="../diagrams/colors6.xml"/></Relationships>
</file>

<file path=ppt/slides/_rels/slide46.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40.jpeg"/><Relationship Id="rId7" Type="http://schemas.openxmlformats.org/officeDocument/2006/relationships/diagramLayout" Target="../diagrams/layout7.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Data" Target="../diagrams/data7.xml"/><Relationship Id="rId11" Type="http://schemas.openxmlformats.org/officeDocument/2006/relationships/image" Target="../media/image48.png"/><Relationship Id="rId5" Type="http://schemas.openxmlformats.org/officeDocument/2006/relationships/image" Target="../media/image63.jpeg"/><Relationship Id="rId10" Type="http://schemas.microsoft.com/office/2007/relationships/diagramDrawing" Target="../diagrams/drawing7.xml"/><Relationship Id="rId4" Type="http://schemas.openxmlformats.org/officeDocument/2006/relationships/image" Target="../media/image62.jpeg"/><Relationship Id="rId9" Type="http://schemas.openxmlformats.org/officeDocument/2006/relationships/diagramColors" Target="../diagrams/colors7.xml"/></Relationships>
</file>

<file path=ppt/slides/_rels/slide47.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40.jpeg"/><Relationship Id="rId7" Type="http://schemas.openxmlformats.org/officeDocument/2006/relationships/diagramLayout" Target="../diagrams/layout8.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Data" Target="../diagrams/data8.xml"/><Relationship Id="rId11" Type="http://schemas.openxmlformats.org/officeDocument/2006/relationships/image" Target="../media/image48.png"/><Relationship Id="rId5" Type="http://schemas.openxmlformats.org/officeDocument/2006/relationships/image" Target="../media/image42.jpeg"/><Relationship Id="rId10" Type="http://schemas.microsoft.com/office/2007/relationships/diagramDrawing" Target="../diagrams/drawing8.xml"/><Relationship Id="rId4" Type="http://schemas.openxmlformats.org/officeDocument/2006/relationships/image" Target="../media/image41.jpeg"/><Relationship Id="rId9" Type="http://schemas.openxmlformats.org/officeDocument/2006/relationships/diagramColors" Target="../diagrams/colors8.xml"/></Relationships>
</file>

<file path=ppt/slides/_rels/slide48.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40.jpeg"/><Relationship Id="rId7" Type="http://schemas.openxmlformats.org/officeDocument/2006/relationships/diagramLayout" Target="../diagrams/layout9.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Data" Target="../diagrams/data9.xml"/><Relationship Id="rId11" Type="http://schemas.openxmlformats.org/officeDocument/2006/relationships/image" Target="../media/image48.png"/><Relationship Id="rId5" Type="http://schemas.openxmlformats.org/officeDocument/2006/relationships/image" Target="../media/image70.jpeg"/><Relationship Id="rId10" Type="http://schemas.microsoft.com/office/2007/relationships/diagramDrawing" Target="../diagrams/drawing9.xml"/><Relationship Id="rId4" Type="http://schemas.openxmlformats.org/officeDocument/2006/relationships/image" Target="../media/image41.jpeg"/><Relationship Id="rId9" Type="http://schemas.openxmlformats.org/officeDocument/2006/relationships/diagramColors" Target="../diagrams/colors9.xml"/></Relationships>
</file>

<file path=ppt/slides/_rels/slide49.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image" Target="../media/image48.png"/><Relationship Id="rId7" Type="http://schemas.openxmlformats.org/officeDocument/2006/relationships/diagramData" Target="../diagrams/data10.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2.jpeg"/><Relationship Id="rId11" Type="http://schemas.microsoft.com/office/2007/relationships/diagramDrawing" Target="../diagrams/drawing10.xml"/><Relationship Id="rId5" Type="http://schemas.openxmlformats.org/officeDocument/2006/relationships/image" Target="../media/image41.jpeg"/><Relationship Id="rId10" Type="http://schemas.openxmlformats.org/officeDocument/2006/relationships/diagramColors" Target="../diagrams/colors10.xml"/><Relationship Id="rId4" Type="http://schemas.openxmlformats.org/officeDocument/2006/relationships/image" Target="../media/image40.jpeg"/><Relationship Id="rId9" Type="http://schemas.openxmlformats.org/officeDocument/2006/relationships/diagramQuickStyle" Target="../diagrams/quickStyle10.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www.financialdna.com/"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hbr.org/2011/08/keeping-great-people-with-thre.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57200" y="1600200"/>
            <a:ext cx="8610600" cy="3200399"/>
          </a:xfrm>
        </p:spPr>
        <p:txBody>
          <a:bodyPr>
            <a:normAutofit/>
          </a:bodyPr>
          <a:lstStyle/>
          <a:p>
            <a:pPr algn="ctr"/>
            <a:r>
              <a:rPr lang="en-US" sz="4400" dirty="0">
                <a:latin typeface="Calibri" panose="020F0502020204030204" pitchFamily="34" charset="0"/>
                <a:ea typeface="MS PGothic" pitchFamily="34" charset="-128"/>
                <a:cs typeface="Arial" charset="0"/>
                <a:sym typeface="Symbol" pitchFamily="18" charset="2"/>
              </a:rPr>
              <a:t>DNA Behavior</a:t>
            </a:r>
            <a:r>
              <a:rPr lang="en-US" sz="4400" baseline="30000" dirty="0">
                <a:latin typeface="Calibri" panose="020F0502020204030204" pitchFamily="34" charset="0"/>
                <a:ea typeface="MS PGothic" pitchFamily="34" charset="-128"/>
                <a:cs typeface="Arial" charset="0"/>
                <a:sym typeface="Symbol" pitchFamily="18" charset="2"/>
              </a:rPr>
              <a:t>®</a:t>
            </a:r>
            <a:r>
              <a:rPr lang="en-US" sz="4400" dirty="0">
                <a:latin typeface="Calibri" panose="020F0502020204030204" pitchFamily="34" charset="0"/>
                <a:ea typeface="MS PGothic" pitchFamily="34" charset="-128"/>
                <a:cs typeface="Arial" charset="0"/>
                <a:sym typeface="Symbol" pitchFamily="18" charset="2"/>
              </a:rPr>
              <a:t> </a:t>
            </a:r>
            <a:br>
              <a:rPr lang="en-US" sz="4400" dirty="0">
                <a:latin typeface="Calibri" panose="020F0502020204030204" pitchFamily="34" charset="0"/>
                <a:ea typeface="MS PGothic" pitchFamily="34" charset="-128"/>
                <a:cs typeface="Arial" charset="0"/>
                <a:sym typeface="Symbol" pitchFamily="18" charset="2"/>
              </a:rPr>
            </a:br>
            <a:r>
              <a:rPr lang="en-US" sz="4400" dirty="0">
                <a:sym typeface="Symbol" pitchFamily="18" charset="2"/>
              </a:rPr>
              <a:t>B</a:t>
            </a:r>
            <a:r>
              <a:rPr lang="en-US" sz="4400" dirty="0"/>
              <a:t>ehaviorally Smart</a:t>
            </a:r>
            <a:r>
              <a:rPr lang="en-US" sz="4400" baseline="30000" dirty="0"/>
              <a:t>™</a:t>
            </a:r>
            <a:r>
              <a:rPr lang="en-US" sz="4400" dirty="0"/>
              <a:t> Mentor Training Program</a:t>
            </a:r>
            <a:br>
              <a:rPr lang="en-US" sz="4400" b="1" dirty="0"/>
            </a:br>
            <a:r>
              <a:rPr lang="en-US" sz="3300" dirty="0">
                <a:solidFill>
                  <a:srgbClr val="BDDEFF"/>
                </a:solidFill>
                <a:latin typeface="Calibri" panose="020F0502020204030204" pitchFamily="34" charset="0"/>
                <a:ea typeface="MS PGothic" pitchFamily="34" charset="-128"/>
                <a:cs typeface="Arial" charset="0"/>
                <a:sym typeface="Symbol" pitchFamily="18" charset="2"/>
              </a:rPr>
              <a:t>Learn to Know, Engage and Grow Every Person in Your Community</a:t>
            </a:r>
          </a:p>
        </p:txBody>
      </p:sp>
      <p:sp>
        <p:nvSpPr>
          <p:cNvPr id="2" name="Slide Number Placeholder 1"/>
          <p:cNvSpPr>
            <a:spLocks noGrp="1"/>
          </p:cNvSpPr>
          <p:nvPr>
            <p:ph type="sldNum" sz="quarter" idx="12"/>
          </p:nvPr>
        </p:nvSpPr>
        <p:spPr>
          <a:xfrm>
            <a:off x="6019800" y="6339679"/>
            <a:ext cx="2133600" cy="365125"/>
          </a:xfrm>
        </p:spPr>
        <p:txBody>
          <a:bodyPr/>
          <a:lstStyle/>
          <a:p>
            <a:fld id="{AABD4647-916A-4C9D-B493-B18B45A00261}" type="slidenum">
              <a:rPr lang="en-PH" smtClean="0"/>
              <a:t>1</a:t>
            </a:fld>
            <a:endParaRPr lang="en-PH" dirty="0"/>
          </a:p>
        </p:txBody>
      </p:sp>
    </p:spTree>
    <p:extLst>
      <p:ext uri="{BB962C8B-B14F-4D97-AF65-F5344CB8AC3E}">
        <p14:creationId xmlns:p14="http://schemas.microsoft.com/office/powerpoint/2010/main" val="1444912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Personality has Many Layers</a:t>
            </a:r>
            <a:endParaRPr lang="en-US" dirty="0"/>
          </a:p>
        </p:txBody>
      </p:sp>
      <p:sp>
        <p:nvSpPr>
          <p:cNvPr id="3" name="Text Placeholder 2"/>
          <p:cNvSpPr>
            <a:spLocks noGrp="1"/>
          </p:cNvSpPr>
          <p:nvPr>
            <p:ph type="body" idx="1"/>
          </p:nvPr>
        </p:nvSpPr>
        <p:spPr>
          <a:xfrm>
            <a:off x="4953000" y="1447800"/>
            <a:ext cx="4040188" cy="639762"/>
          </a:xfrm>
        </p:spPr>
        <p:txBody>
          <a:bodyPr>
            <a:normAutofit fontScale="92500" lnSpcReduction="20000"/>
          </a:bodyPr>
          <a:lstStyle/>
          <a:p>
            <a:r>
              <a:rPr lang="en-AU" dirty="0"/>
              <a:t>How do you get below the surface</a:t>
            </a:r>
            <a:endParaRPr lang="en-US" dirty="0"/>
          </a:p>
        </p:txBody>
      </p:sp>
      <p:sp>
        <p:nvSpPr>
          <p:cNvPr id="5" name="Text Placeholder 4"/>
          <p:cNvSpPr>
            <a:spLocks noGrp="1"/>
          </p:cNvSpPr>
          <p:nvPr>
            <p:ph type="body" sz="quarter" idx="3"/>
          </p:nvPr>
        </p:nvSpPr>
        <p:spPr>
          <a:xfrm>
            <a:off x="152400" y="1371600"/>
            <a:ext cx="4041775" cy="639762"/>
          </a:xfrm>
        </p:spPr>
        <p:txBody>
          <a:bodyPr/>
          <a:lstStyle/>
          <a:p>
            <a:r>
              <a:rPr lang="en-AU" dirty="0"/>
              <a:t>Everyone is Unique</a:t>
            </a:r>
            <a:endParaRPr lang="en-US" dirty="0"/>
          </a:p>
        </p:txBody>
      </p:sp>
      <p:sp>
        <p:nvSpPr>
          <p:cNvPr id="7" name="Slide Number Placeholder 6"/>
          <p:cNvSpPr>
            <a:spLocks noGrp="1"/>
          </p:cNvSpPr>
          <p:nvPr>
            <p:ph type="sldNum" sz="quarter" idx="12"/>
          </p:nvPr>
        </p:nvSpPr>
        <p:spPr/>
        <p:txBody>
          <a:bodyPr/>
          <a:lstStyle/>
          <a:p>
            <a:fld id="{AABD4647-916A-4C9D-B493-B18B45A00261}" type="slidenum">
              <a:rPr lang="en-PH" smtClean="0"/>
              <a:t>10</a:t>
            </a:fld>
            <a:endParaRPr lang="en-PH" dirty="0"/>
          </a:p>
        </p:txBody>
      </p:sp>
      <p:pic>
        <p:nvPicPr>
          <p:cNvPr id="5122"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9099" y="1981200"/>
            <a:ext cx="4514506"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Content Placeholder 8" descr="IceBerg.p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53000" y="2209800"/>
            <a:ext cx="3886200" cy="4114800"/>
          </a:xfrm>
          <a:prstGeom prst="rect">
            <a:avLst/>
          </a:prstGeom>
        </p:spPr>
      </p:pic>
    </p:spTree>
    <p:extLst>
      <p:ext uri="{BB962C8B-B14F-4D97-AF65-F5344CB8AC3E}">
        <p14:creationId xmlns:p14="http://schemas.microsoft.com/office/powerpoint/2010/main" val="4034652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0" y="311150"/>
            <a:ext cx="9144000" cy="515938"/>
          </a:xfrm>
        </p:spPr>
        <p:txBody>
          <a:bodyPr>
            <a:normAutofit fontScale="90000"/>
          </a:bodyPr>
          <a:lstStyle/>
          <a:p>
            <a:pPr marL="285750" indent="0" eaLnBrk="1" hangingPunct="1"/>
            <a:r>
              <a:rPr lang="en-AU" dirty="0">
                <a:latin typeface="Arial" charset="0"/>
                <a:cs typeface="Arial" charset="0"/>
              </a:rPr>
              <a:t>The ‘Johari’ Window</a:t>
            </a:r>
          </a:p>
        </p:txBody>
      </p:sp>
      <p:sp>
        <p:nvSpPr>
          <p:cNvPr id="242691" name="Text Box 3"/>
          <p:cNvSpPr txBox="1">
            <a:spLocks noChangeArrowheads="1"/>
          </p:cNvSpPr>
          <p:nvPr/>
        </p:nvSpPr>
        <p:spPr bwMode="auto">
          <a:xfrm>
            <a:off x="2903097" y="5978635"/>
            <a:ext cx="2028120" cy="246221"/>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dirty="0">
                <a:latin typeface="Arial" charset="0"/>
                <a:cs typeface="Arial" charset="0"/>
                <a:sym typeface="Symbol" pitchFamily="18" charset="2"/>
              </a:rPr>
              <a:t>© Joseph Luft and Harry Ingham</a:t>
            </a:r>
          </a:p>
        </p:txBody>
      </p:sp>
      <p:sp>
        <p:nvSpPr>
          <p:cNvPr id="242692" name="Text Box 4"/>
          <p:cNvSpPr txBox="1">
            <a:spLocks noChangeArrowheads="1"/>
          </p:cNvSpPr>
          <p:nvPr/>
        </p:nvSpPr>
        <p:spPr bwMode="auto">
          <a:xfrm>
            <a:off x="2049463" y="2097088"/>
            <a:ext cx="1847850" cy="18494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2800" b="1" dirty="0">
                <a:latin typeface="Arial" charset="0"/>
                <a:cs typeface="Arial" charset="0"/>
                <a:sym typeface="Symbol" pitchFamily="18" charset="2"/>
              </a:rPr>
              <a:t>Open:</a:t>
            </a:r>
            <a:br>
              <a:rPr lang="en-AU" sz="2800" b="1" dirty="0">
                <a:latin typeface="Arial" charset="0"/>
                <a:cs typeface="Arial" charset="0"/>
                <a:sym typeface="Symbol" pitchFamily="18" charset="2"/>
              </a:rPr>
            </a:br>
            <a:r>
              <a:rPr lang="en-AU" sz="1800" dirty="0">
                <a:latin typeface="Arial" charset="0"/>
                <a:cs typeface="Arial" charset="0"/>
                <a:sym typeface="Symbol" pitchFamily="18" charset="2"/>
              </a:rPr>
              <a:t>Parts of ourselves known to ourselves and others</a:t>
            </a:r>
            <a:endParaRPr lang="en-AU" sz="2800" b="1" dirty="0">
              <a:latin typeface="Arial" charset="0"/>
              <a:cs typeface="Arial" charset="0"/>
              <a:sym typeface="Symbol" pitchFamily="18" charset="2"/>
            </a:endParaRPr>
          </a:p>
        </p:txBody>
      </p:sp>
      <p:sp>
        <p:nvSpPr>
          <p:cNvPr id="242693" name="Text Box 5"/>
          <p:cNvSpPr txBox="1">
            <a:spLocks noChangeArrowheads="1"/>
          </p:cNvSpPr>
          <p:nvPr/>
        </p:nvSpPr>
        <p:spPr bwMode="auto">
          <a:xfrm>
            <a:off x="3892550" y="2097088"/>
            <a:ext cx="1849438" cy="184943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2800" b="1" dirty="0">
                <a:latin typeface="Arial" charset="0"/>
                <a:cs typeface="Arial" charset="0"/>
                <a:sym typeface="Symbol" pitchFamily="18" charset="2"/>
              </a:rPr>
              <a:t>Blind:</a:t>
            </a:r>
            <a:br>
              <a:rPr lang="en-AU" sz="2800" b="1" dirty="0">
                <a:latin typeface="Arial" charset="0"/>
                <a:cs typeface="Arial" charset="0"/>
                <a:sym typeface="Symbol" pitchFamily="18" charset="2"/>
              </a:rPr>
            </a:br>
            <a:r>
              <a:rPr lang="en-AU" sz="1800" dirty="0">
                <a:latin typeface="Arial" charset="0"/>
                <a:cs typeface="Arial" charset="0"/>
                <a:sym typeface="Symbol" pitchFamily="18" charset="2"/>
              </a:rPr>
              <a:t>Parts others can see but we cannot</a:t>
            </a:r>
          </a:p>
        </p:txBody>
      </p:sp>
      <p:sp>
        <p:nvSpPr>
          <p:cNvPr id="242694" name="Text Box 6"/>
          <p:cNvSpPr txBox="1">
            <a:spLocks noChangeArrowheads="1"/>
          </p:cNvSpPr>
          <p:nvPr/>
        </p:nvSpPr>
        <p:spPr bwMode="auto">
          <a:xfrm>
            <a:off x="2049463" y="3946525"/>
            <a:ext cx="1847850" cy="1849438"/>
          </a:xfrm>
          <a:prstGeom prst="rect">
            <a:avLst/>
          </a:prstGeom>
          <a:solidFill>
            <a:srgbClr val="E3E3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2800" b="1" dirty="0">
                <a:latin typeface="Arial" charset="0"/>
                <a:cs typeface="Arial" charset="0"/>
                <a:sym typeface="Symbol" pitchFamily="18" charset="2"/>
              </a:rPr>
              <a:t>Hidden:</a:t>
            </a:r>
            <a:br>
              <a:rPr lang="en-AU" sz="2800" b="1" dirty="0">
                <a:latin typeface="Arial" charset="0"/>
                <a:cs typeface="Arial" charset="0"/>
                <a:sym typeface="Symbol" pitchFamily="18" charset="2"/>
              </a:rPr>
            </a:br>
            <a:r>
              <a:rPr lang="en-AU" sz="1800" dirty="0">
                <a:latin typeface="Arial" charset="0"/>
                <a:cs typeface="Arial" charset="0"/>
                <a:sym typeface="Symbol" pitchFamily="18" charset="2"/>
              </a:rPr>
              <a:t>Parts we know about but we hide from others</a:t>
            </a:r>
          </a:p>
        </p:txBody>
      </p:sp>
      <p:sp>
        <p:nvSpPr>
          <p:cNvPr id="242695" name="Text Box 7"/>
          <p:cNvSpPr txBox="1">
            <a:spLocks noChangeArrowheads="1"/>
          </p:cNvSpPr>
          <p:nvPr/>
        </p:nvSpPr>
        <p:spPr bwMode="auto">
          <a:xfrm>
            <a:off x="3892550" y="3946525"/>
            <a:ext cx="1849438" cy="1849438"/>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2800" b="1" dirty="0">
                <a:solidFill>
                  <a:schemeClr val="bg1"/>
                </a:solidFill>
                <a:latin typeface="Arial" charset="0"/>
                <a:cs typeface="Arial" charset="0"/>
                <a:sym typeface="Symbol" pitchFamily="18" charset="2"/>
              </a:rPr>
              <a:t>Unknown:</a:t>
            </a:r>
            <a:br>
              <a:rPr lang="en-AU" sz="2800" b="1" dirty="0">
                <a:solidFill>
                  <a:schemeClr val="bg1"/>
                </a:solidFill>
                <a:latin typeface="Arial" charset="0"/>
                <a:cs typeface="Arial" charset="0"/>
                <a:sym typeface="Symbol" pitchFamily="18" charset="2"/>
              </a:rPr>
            </a:br>
            <a:r>
              <a:rPr lang="en-AU" sz="1800" dirty="0">
                <a:solidFill>
                  <a:schemeClr val="bg1"/>
                </a:solidFill>
                <a:latin typeface="Arial" charset="0"/>
                <a:cs typeface="Arial" charset="0"/>
                <a:sym typeface="Symbol" pitchFamily="18" charset="2"/>
              </a:rPr>
              <a:t>Hidden from ourselves and from others</a:t>
            </a:r>
          </a:p>
        </p:txBody>
      </p:sp>
      <p:sp>
        <p:nvSpPr>
          <p:cNvPr id="242696" name="Rectangle 8"/>
          <p:cNvSpPr>
            <a:spLocks noChangeArrowheads="1"/>
          </p:cNvSpPr>
          <p:nvPr/>
        </p:nvSpPr>
        <p:spPr bwMode="auto">
          <a:xfrm>
            <a:off x="723460" y="3951289"/>
            <a:ext cx="1326004" cy="707886"/>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1" hangingPunct="1">
              <a:spcBef>
                <a:spcPct val="0"/>
              </a:spcBef>
            </a:pPr>
            <a:r>
              <a:rPr lang="en-AU" sz="2000" dirty="0">
                <a:latin typeface="Arial" charset="0"/>
                <a:cs typeface="Arial" charset="0"/>
              </a:rPr>
              <a:t>Unknown </a:t>
            </a:r>
            <a:br>
              <a:rPr lang="en-AU" sz="2000" dirty="0">
                <a:latin typeface="Arial" charset="0"/>
                <a:cs typeface="Arial" charset="0"/>
              </a:rPr>
            </a:br>
            <a:r>
              <a:rPr lang="en-AU" sz="2000" dirty="0">
                <a:latin typeface="Arial" charset="0"/>
                <a:cs typeface="Arial" charset="0"/>
              </a:rPr>
              <a:t>to Others</a:t>
            </a:r>
          </a:p>
        </p:txBody>
      </p:sp>
      <p:sp>
        <p:nvSpPr>
          <p:cNvPr id="242697" name="Rectangle 9"/>
          <p:cNvSpPr>
            <a:spLocks noChangeArrowheads="1"/>
          </p:cNvSpPr>
          <p:nvPr/>
        </p:nvSpPr>
        <p:spPr bwMode="auto">
          <a:xfrm>
            <a:off x="0" y="2097090"/>
            <a:ext cx="2049463" cy="70167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0"/>
              </a:spcBef>
            </a:pPr>
            <a:r>
              <a:rPr lang="en-AU" sz="2000" b="1" dirty="0">
                <a:latin typeface="Arial" charset="0"/>
                <a:cs typeface="Arial" charset="0"/>
              </a:rPr>
              <a:t>Known to Others</a:t>
            </a:r>
          </a:p>
        </p:txBody>
      </p:sp>
      <p:sp>
        <p:nvSpPr>
          <p:cNvPr id="242698" name="Rectangle 10"/>
          <p:cNvSpPr>
            <a:spLocks noChangeArrowheads="1"/>
          </p:cNvSpPr>
          <p:nvPr/>
        </p:nvSpPr>
        <p:spPr bwMode="auto">
          <a:xfrm>
            <a:off x="2306793" y="1404939"/>
            <a:ext cx="1423788" cy="707886"/>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0"/>
              </a:spcBef>
            </a:pPr>
            <a:r>
              <a:rPr lang="en-AU" sz="2000" b="1" dirty="0">
                <a:latin typeface="Arial" charset="0"/>
                <a:cs typeface="Arial" charset="0"/>
              </a:rPr>
              <a:t>Known to </a:t>
            </a:r>
            <a:br>
              <a:rPr lang="en-AU" sz="2000" b="1" dirty="0">
                <a:latin typeface="Arial" charset="0"/>
                <a:cs typeface="Arial" charset="0"/>
              </a:rPr>
            </a:br>
            <a:r>
              <a:rPr lang="en-AU" sz="2000" b="1" dirty="0">
                <a:latin typeface="Arial" charset="0"/>
                <a:cs typeface="Arial" charset="0"/>
              </a:rPr>
              <a:t>Self</a:t>
            </a:r>
          </a:p>
        </p:txBody>
      </p:sp>
      <p:sp>
        <p:nvSpPr>
          <p:cNvPr id="242699" name="Rectangle 11"/>
          <p:cNvSpPr>
            <a:spLocks noChangeArrowheads="1"/>
          </p:cNvSpPr>
          <p:nvPr/>
        </p:nvSpPr>
        <p:spPr bwMode="auto">
          <a:xfrm>
            <a:off x="3871967" y="1400178"/>
            <a:ext cx="1862137" cy="70167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0"/>
              </a:spcBef>
            </a:pPr>
            <a:r>
              <a:rPr lang="en-AU" sz="2000" dirty="0">
                <a:latin typeface="Arial" charset="0"/>
                <a:cs typeface="Arial" charset="0"/>
              </a:rPr>
              <a:t>Unknown to Self</a:t>
            </a:r>
          </a:p>
        </p:txBody>
      </p:sp>
      <p:sp>
        <p:nvSpPr>
          <p:cNvPr id="242700" name="Text Box 12"/>
          <p:cNvSpPr txBox="1">
            <a:spLocks noChangeArrowheads="1"/>
          </p:cNvSpPr>
          <p:nvPr/>
        </p:nvSpPr>
        <p:spPr bwMode="auto">
          <a:xfrm>
            <a:off x="6570664" y="2198689"/>
            <a:ext cx="2370137" cy="193899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r>
              <a:rPr lang="en-AU" sz="2000" b="1" dirty="0">
                <a:latin typeface="Arial" charset="0"/>
                <a:cs typeface="Arial" charset="0"/>
                <a:sym typeface="Symbol" pitchFamily="18" charset="2"/>
              </a:rPr>
              <a:t>Success Formula:</a:t>
            </a:r>
            <a:br>
              <a:rPr lang="en-AU" sz="2000" b="1" dirty="0">
                <a:latin typeface="Arial" charset="0"/>
                <a:cs typeface="Arial" charset="0"/>
                <a:sym typeface="Symbol" pitchFamily="18" charset="2"/>
              </a:rPr>
            </a:br>
            <a:r>
              <a:rPr lang="en-AU" sz="2000" dirty="0">
                <a:latin typeface="Arial" charset="0"/>
                <a:cs typeface="Arial" charset="0"/>
                <a:sym typeface="Symbol" pitchFamily="18" charset="2"/>
              </a:rPr>
              <a:t>Develop the ‘Knowing Me, Knowing You’ foundation. </a:t>
            </a:r>
          </a:p>
        </p:txBody>
      </p:sp>
    </p:spTree>
    <p:extLst>
      <p:ext uri="{BB962C8B-B14F-4D97-AF65-F5344CB8AC3E}">
        <p14:creationId xmlns:p14="http://schemas.microsoft.com/office/powerpoint/2010/main" val="424779227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ext Box 2"/>
          <p:cNvSpPr txBox="1">
            <a:spLocks noChangeArrowheads="1"/>
          </p:cNvSpPr>
          <p:nvPr/>
        </p:nvSpPr>
        <p:spPr bwMode="auto">
          <a:xfrm rot="-5400000">
            <a:off x="3869532" y="3945734"/>
            <a:ext cx="1849438" cy="185102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pPr>
            <a:endParaRPr lang="en-AU" sz="2800" b="1" dirty="0">
              <a:solidFill>
                <a:schemeClr val="bg1"/>
              </a:solidFill>
              <a:latin typeface="Arial" charset="0"/>
              <a:cs typeface="Arial" charset="0"/>
              <a:sym typeface="Symbol" pitchFamily="18" charset="2"/>
            </a:endParaRPr>
          </a:p>
          <a:p>
            <a:pPr algn="l" eaLnBrk="1" hangingPunct="1">
              <a:spcBef>
                <a:spcPct val="0"/>
              </a:spcBef>
            </a:pPr>
            <a:endParaRPr lang="en-AU" sz="2800" b="1" dirty="0">
              <a:solidFill>
                <a:schemeClr val="bg1"/>
              </a:solidFill>
              <a:latin typeface="Arial" charset="0"/>
              <a:cs typeface="Arial" charset="0"/>
              <a:sym typeface="Symbol" pitchFamily="18" charset="2"/>
            </a:endParaRPr>
          </a:p>
          <a:p>
            <a:pPr algn="l" eaLnBrk="1" hangingPunct="1">
              <a:spcBef>
                <a:spcPct val="0"/>
              </a:spcBef>
            </a:pPr>
            <a:r>
              <a:rPr lang="en-AU" sz="2800" b="1" dirty="0">
                <a:solidFill>
                  <a:schemeClr val="bg1"/>
                </a:solidFill>
                <a:latin typeface="Arial" charset="0"/>
                <a:cs typeface="Arial" charset="0"/>
                <a:sym typeface="Symbol" pitchFamily="18" charset="2"/>
              </a:rPr>
              <a:t>Unknown</a:t>
            </a:r>
          </a:p>
        </p:txBody>
      </p:sp>
      <p:sp>
        <p:nvSpPr>
          <p:cNvPr id="243715" name="Rectangle 3"/>
          <p:cNvSpPr>
            <a:spLocks noGrp="1" noChangeArrowheads="1"/>
          </p:cNvSpPr>
          <p:nvPr>
            <p:ph type="title"/>
          </p:nvPr>
        </p:nvSpPr>
        <p:spPr>
          <a:xfrm>
            <a:off x="0" y="311150"/>
            <a:ext cx="9144000" cy="515938"/>
          </a:xfrm>
        </p:spPr>
        <p:txBody>
          <a:bodyPr>
            <a:normAutofit fontScale="90000"/>
          </a:bodyPr>
          <a:lstStyle/>
          <a:p>
            <a:pPr marL="285750" indent="0" eaLnBrk="1" hangingPunct="1"/>
            <a:r>
              <a:rPr lang="en-AU" dirty="0">
                <a:latin typeface="Arial" charset="0"/>
                <a:cs typeface="Arial" charset="0"/>
              </a:rPr>
              <a:t>The Goal: Knowing Me Knowing You</a:t>
            </a:r>
          </a:p>
        </p:txBody>
      </p:sp>
      <p:sp>
        <p:nvSpPr>
          <p:cNvPr id="243716" name="Text Box 4"/>
          <p:cNvSpPr txBox="1">
            <a:spLocks noChangeArrowheads="1"/>
          </p:cNvSpPr>
          <p:nvPr/>
        </p:nvSpPr>
        <p:spPr bwMode="auto">
          <a:xfrm>
            <a:off x="2878491" y="5978635"/>
            <a:ext cx="2028120" cy="246221"/>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dirty="0">
                <a:latin typeface="Arial" charset="0"/>
                <a:cs typeface="Arial" charset="0"/>
                <a:sym typeface="Symbol" pitchFamily="18" charset="2"/>
              </a:rPr>
              <a:t>© Joseph Luft and Harry Ingham</a:t>
            </a:r>
          </a:p>
        </p:txBody>
      </p:sp>
      <p:sp>
        <p:nvSpPr>
          <p:cNvPr id="243717" name="Text Box 5"/>
          <p:cNvSpPr txBox="1">
            <a:spLocks noChangeArrowheads="1"/>
          </p:cNvSpPr>
          <p:nvPr/>
        </p:nvSpPr>
        <p:spPr bwMode="auto">
          <a:xfrm rot="-5400000">
            <a:off x="3867998" y="2115437"/>
            <a:ext cx="1870075" cy="184943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2800" b="1" dirty="0">
                <a:latin typeface="Arial" charset="0"/>
                <a:cs typeface="Arial" charset="0"/>
                <a:sym typeface="Symbol" pitchFamily="18" charset="2"/>
              </a:rPr>
              <a:t>Blind</a:t>
            </a:r>
          </a:p>
        </p:txBody>
      </p:sp>
      <p:sp>
        <p:nvSpPr>
          <p:cNvPr id="243718" name="Text Box 6"/>
          <p:cNvSpPr txBox="1">
            <a:spLocks noChangeArrowheads="1"/>
          </p:cNvSpPr>
          <p:nvPr/>
        </p:nvSpPr>
        <p:spPr bwMode="auto">
          <a:xfrm>
            <a:off x="2024063" y="4278313"/>
            <a:ext cx="2822575" cy="1517650"/>
          </a:xfrm>
          <a:prstGeom prst="rect">
            <a:avLst/>
          </a:prstGeom>
          <a:solidFill>
            <a:srgbClr val="E3E3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2800" b="1" dirty="0">
                <a:latin typeface="Arial" charset="0"/>
                <a:cs typeface="Arial" charset="0"/>
                <a:sym typeface="Symbol" pitchFamily="18" charset="2"/>
              </a:rPr>
              <a:t>Hidden</a:t>
            </a:r>
          </a:p>
        </p:txBody>
      </p:sp>
      <p:sp>
        <p:nvSpPr>
          <p:cNvPr id="243719" name="Rectangle 7"/>
          <p:cNvSpPr>
            <a:spLocks noChangeArrowheads="1"/>
          </p:cNvSpPr>
          <p:nvPr/>
        </p:nvSpPr>
        <p:spPr bwMode="auto">
          <a:xfrm>
            <a:off x="698060" y="4964114"/>
            <a:ext cx="1326004" cy="707886"/>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1" hangingPunct="1">
              <a:spcBef>
                <a:spcPct val="0"/>
              </a:spcBef>
            </a:pPr>
            <a:r>
              <a:rPr lang="en-AU" sz="2000" dirty="0">
                <a:latin typeface="Arial" charset="0"/>
                <a:cs typeface="Arial" charset="0"/>
              </a:rPr>
              <a:t>Unknown </a:t>
            </a:r>
            <a:br>
              <a:rPr lang="en-AU" sz="2000" dirty="0">
                <a:latin typeface="Arial" charset="0"/>
                <a:cs typeface="Arial" charset="0"/>
              </a:rPr>
            </a:br>
            <a:r>
              <a:rPr lang="en-AU" sz="2000" dirty="0">
                <a:latin typeface="Arial" charset="0"/>
                <a:cs typeface="Arial" charset="0"/>
              </a:rPr>
              <a:t>to Others</a:t>
            </a:r>
          </a:p>
        </p:txBody>
      </p:sp>
      <p:sp>
        <p:nvSpPr>
          <p:cNvPr id="243720" name="Rectangle 8"/>
          <p:cNvSpPr>
            <a:spLocks noChangeArrowheads="1"/>
          </p:cNvSpPr>
          <p:nvPr/>
        </p:nvSpPr>
        <p:spPr bwMode="auto">
          <a:xfrm>
            <a:off x="701265" y="2747964"/>
            <a:ext cx="1322798" cy="707886"/>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1" hangingPunct="1">
              <a:spcBef>
                <a:spcPct val="0"/>
              </a:spcBef>
            </a:pPr>
            <a:r>
              <a:rPr lang="en-AU" sz="2000" b="1" dirty="0">
                <a:latin typeface="Arial" charset="0"/>
                <a:cs typeface="Arial" charset="0"/>
              </a:rPr>
              <a:t>Known </a:t>
            </a:r>
            <a:br>
              <a:rPr lang="en-AU" sz="2000" b="1" dirty="0">
                <a:latin typeface="Arial" charset="0"/>
                <a:cs typeface="Arial" charset="0"/>
              </a:rPr>
            </a:br>
            <a:r>
              <a:rPr lang="en-AU" sz="2000" b="1" dirty="0">
                <a:latin typeface="Arial" charset="0"/>
                <a:cs typeface="Arial" charset="0"/>
              </a:rPr>
              <a:t>to Others</a:t>
            </a:r>
          </a:p>
        </p:txBody>
      </p:sp>
      <p:sp>
        <p:nvSpPr>
          <p:cNvPr id="243721" name="Rectangle 9"/>
          <p:cNvSpPr>
            <a:spLocks noChangeArrowheads="1"/>
          </p:cNvSpPr>
          <p:nvPr/>
        </p:nvSpPr>
        <p:spPr bwMode="auto">
          <a:xfrm>
            <a:off x="2282979" y="1404939"/>
            <a:ext cx="1423788" cy="707886"/>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0"/>
              </a:spcBef>
            </a:pPr>
            <a:r>
              <a:rPr lang="en-AU" sz="2000" b="1" dirty="0">
                <a:latin typeface="Arial" charset="0"/>
                <a:cs typeface="Arial" charset="0"/>
              </a:rPr>
              <a:t>Known to </a:t>
            </a:r>
            <a:br>
              <a:rPr lang="en-AU" sz="2000" b="1" dirty="0">
                <a:latin typeface="Arial" charset="0"/>
                <a:cs typeface="Arial" charset="0"/>
              </a:rPr>
            </a:br>
            <a:r>
              <a:rPr lang="en-AU" sz="2000" b="1" dirty="0">
                <a:latin typeface="Arial" charset="0"/>
                <a:cs typeface="Arial" charset="0"/>
              </a:rPr>
              <a:t>Self</a:t>
            </a:r>
          </a:p>
        </p:txBody>
      </p:sp>
      <p:sp>
        <p:nvSpPr>
          <p:cNvPr id="243722" name="Rectangle 10"/>
          <p:cNvSpPr>
            <a:spLocks noChangeArrowheads="1"/>
          </p:cNvSpPr>
          <p:nvPr/>
        </p:nvSpPr>
        <p:spPr bwMode="auto">
          <a:xfrm>
            <a:off x="4470404" y="1400178"/>
            <a:ext cx="1865313" cy="70167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0"/>
              </a:spcBef>
            </a:pPr>
            <a:r>
              <a:rPr lang="en-AU" sz="2000" dirty="0">
                <a:latin typeface="Arial" charset="0"/>
                <a:cs typeface="Arial" charset="0"/>
              </a:rPr>
              <a:t>Unknown to Self</a:t>
            </a:r>
          </a:p>
        </p:txBody>
      </p:sp>
      <p:sp>
        <p:nvSpPr>
          <p:cNvPr id="243723" name="Text Box 11"/>
          <p:cNvSpPr txBox="1">
            <a:spLocks noChangeArrowheads="1"/>
          </p:cNvSpPr>
          <p:nvPr/>
        </p:nvSpPr>
        <p:spPr bwMode="auto">
          <a:xfrm>
            <a:off x="2025651" y="2097088"/>
            <a:ext cx="2820987" cy="27622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2800" b="1" dirty="0">
                <a:latin typeface="Arial" charset="0"/>
                <a:cs typeface="Arial" charset="0"/>
                <a:sym typeface="Symbol" pitchFamily="18" charset="2"/>
              </a:rPr>
              <a:t>Open</a:t>
            </a:r>
          </a:p>
        </p:txBody>
      </p:sp>
      <p:sp>
        <p:nvSpPr>
          <p:cNvPr id="243724" name="Text Box 12"/>
          <p:cNvSpPr txBox="1">
            <a:spLocks noChangeArrowheads="1"/>
          </p:cNvSpPr>
          <p:nvPr/>
        </p:nvSpPr>
        <p:spPr bwMode="auto">
          <a:xfrm>
            <a:off x="6249988" y="3597280"/>
            <a:ext cx="2100262" cy="2246769"/>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pPr>
            <a:r>
              <a:rPr lang="en-AU" sz="2000" b="1" dirty="0">
                <a:latin typeface="Arial" charset="0"/>
                <a:cs typeface="Arial" charset="0"/>
                <a:sym typeface="Symbol" pitchFamily="18" charset="2"/>
              </a:rPr>
              <a:t>DNA Behavior</a:t>
            </a:r>
            <a:r>
              <a:rPr lang="en-US" sz="2000" b="1" baseline="30000" dirty="0">
                <a:latin typeface="Arial" charset="0"/>
                <a:cs typeface="Arial" charset="0"/>
                <a:sym typeface="Symbol" pitchFamily="18" charset="2"/>
              </a:rPr>
              <a:t>®</a:t>
            </a:r>
            <a:r>
              <a:rPr lang="en-AU" sz="2000" b="1" dirty="0">
                <a:latin typeface="Arial" charset="0"/>
                <a:cs typeface="Arial" charset="0"/>
                <a:sym typeface="Symbol" pitchFamily="18" charset="2"/>
              </a:rPr>
              <a:t> </a:t>
            </a:r>
            <a:br>
              <a:rPr lang="en-AU" sz="2000" b="1" dirty="0">
                <a:latin typeface="Arial" charset="0"/>
                <a:cs typeface="Arial" charset="0"/>
                <a:sym typeface="Symbol" pitchFamily="18" charset="2"/>
              </a:rPr>
            </a:br>
            <a:r>
              <a:rPr lang="en-AU" sz="2000" b="1" dirty="0">
                <a:latin typeface="Arial" charset="0"/>
                <a:cs typeface="Arial" charset="0"/>
                <a:sym typeface="Symbol" pitchFamily="18" charset="2"/>
              </a:rPr>
              <a:t>widens these windows</a:t>
            </a:r>
            <a:br>
              <a:rPr lang="en-AU" sz="2000" b="1" dirty="0">
                <a:latin typeface="Arial" charset="0"/>
                <a:cs typeface="Arial" charset="0"/>
                <a:sym typeface="Symbol" pitchFamily="18" charset="2"/>
              </a:rPr>
            </a:br>
            <a:r>
              <a:rPr lang="en-AU" sz="2000" b="1" dirty="0">
                <a:latin typeface="Arial" charset="0"/>
                <a:cs typeface="Arial" charset="0"/>
                <a:sym typeface="Symbol" pitchFamily="18" charset="2"/>
              </a:rPr>
              <a:t>of knowledge through mutual sharing of self and reports.</a:t>
            </a:r>
          </a:p>
        </p:txBody>
      </p:sp>
      <p:sp>
        <p:nvSpPr>
          <p:cNvPr id="243725" name="Line 13"/>
          <p:cNvSpPr>
            <a:spLocks noChangeShapeType="1"/>
          </p:cNvSpPr>
          <p:nvPr/>
        </p:nvSpPr>
        <p:spPr bwMode="auto">
          <a:xfrm>
            <a:off x="4489505" y="3786188"/>
            <a:ext cx="1827213" cy="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3726" name="Line 14"/>
          <p:cNvSpPr>
            <a:spLocks noChangeShapeType="1"/>
          </p:cNvSpPr>
          <p:nvPr/>
        </p:nvSpPr>
        <p:spPr bwMode="auto">
          <a:xfrm>
            <a:off x="4489505" y="5008563"/>
            <a:ext cx="1827213" cy="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3727" name="Text Box 15"/>
          <p:cNvSpPr txBox="1">
            <a:spLocks noChangeArrowheads="1"/>
          </p:cNvSpPr>
          <p:nvPr/>
        </p:nvSpPr>
        <p:spPr bwMode="auto">
          <a:xfrm>
            <a:off x="6335717" y="1824038"/>
            <a:ext cx="2370137" cy="16541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r>
              <a:rPr lang="en-AU" sz="2000" b="1" dirty="0">
                <a:latin typeface="Arial" charset="0"/>
                <a:cs typeface="Arial" charset="0"/>
                <a:sym typeface="Symbol" pitchFamily="18" charset="2"/>
              </a:rPr>
              <a:t>Goal:</a:t>
            </a:r>
            <a:br>
              <a:rPr lang="en-AU" sz="2000" b="1" dirty="0">
                <a:latin typeface="Arial" charset="0"/>
                <a:cs typeface="Arial" charset="0"/>
                <a:sym typeface="Symbol" pitchFamily="18" charset="2"/>
              </a:rPr>
            </a:br>
            <a:r>
              <a:rPr lang="en-AU" sz="2000" dirty="0">
                <a:latin typeface="Arial" charset="0"/>
                <a:cs typeface="Arial" charset="0"/>
                <a:sym typeface="Symbol" pitchFamily="18" charset="2"/>
              </a:rPr>
              <a:t>Mentoring begins with showing empathy by being open.</a:t>
            </a:r>
          </a:p>
        </p:txBody>
      </p:sp>
    </p:spTree>
    <p:extLst>
      <p:ext uri="{BB962C8B-B14F-4D97-AF65-F5344CB8AC3E}">
        <p14:creationId xmlns:p14="http://schemas.microsoft.com/office/powerpoint/2010/main" val="184462799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The DNA Communication Discovery Process</a:t>
            </a:r>
            <a:endParaRPr lang="en-US" dirty="0"/>
          </a:p>
        </p:txBody>
      </p:sp>
      <p:sp>
        <p:nvSpPr>
          <p:cNvPr id="3" name="Text Placeholder 2"/>
          <p:cNvSpPr>
            <a:spLocks noGrp="1"/>
          </p:cNvSpPr>
          <p:nvPr>
            <p:ph type="body" idx="1"/>
          </p:nvPr>
        </p:nvSpPr>
        <p:spPr>
          <a:xfrm>
            <a:off x="381000" y="1295400"/>
            <a:ext cx="4419600" cy="879475"/>
          </a:xfrm>
        </p:spPr>
        <p:txBody>
          <a:bodyPr>
            <a:noAutofit/>
          </a:bodyPr>
          <a:lstStyle/>
          <a:p>
            <a:r>
              <a:rPr lang="en-AU" sz="2000" dirty="0"/>
              <a:t>Uncovers your natural preferences of how you wish to be communicated with</a:t>
            </a:r>
            <a:endParaRPr lang="en-US" sz="2000" dirty="0"/>
          </a:p>
        </p:txBody>
      </p:sp>
      <p:sp>
        <p:nvSpPr>
          <p:cNvPr id="5" name="Text Placeholder 4"/>
          <p:cNvSpPr>
            <a:spLocks noGrp="1"/>
          </p:cNvSpPr>
          <p:nvPr>
            <p:ph type="body" sz="quarter" idx="3"/>
          </p:nvPr>
        </p:nvSpPr>
        <p:spPr>
          <a:xfrm>
            <a:off x="4953000" y="1447800"/>
            <a:ext cx="4041775" cy="639762"/>
          </a:xfrm>
        </p:spPr>
        <p:txBody>
          <a:bodyPr>
            <a:normAutofit fontScale="92500" lnSpcReduction="20000"/>
          </a:bodyPr>
          <a:lstStyle/>
          <a:p>
            <a:r>
              <a:rPr lang="en-AU" dirty="0"/>
              <a:t>Going Deeper to Reveal Personality </a:t>
            </a:r>
            <a:r>
              <a:rPr lang="en-AU" dirty="0">
                <a:solidFill>
                  <a:srgbClr val="FF0000"/>
                </a:solidFill>
              </a:rPr>
              <a:t>(example)</a:t>
            </a:r>
            <a:endParaRPr lang="en-US" dirty="0">
              <a:solidFill>
                <a:srgbClr val="FF0000"/>
              </a:solidFill>
            </a:endParaRPr>
          </a:p>
        </p:txBody>
      </p:sp>
      <p:sp>
        <p:nvSpPr>
          <p:cNvPr id="7" name="Slide Number Placeholder 6"/>
          <p:cNvSpPr>
            <a:spLocks noGrp="1"/>
          </p:cNvSpPr>
          <p:nvPr>
            <p:ph type="sldNum" sz="quarter" idx="12"/>
          </p:nvPr>
        </p:nvSpPr>
        <p:spPr/>
        <p:txBody>
          <a:bodyPr/>
          <a:lstStyle/>
          <a:p>
            <a:fld id="{AABD4647-916A-4C9D-B493-B18B45A00261}" type="slidenum">
              <a:rPr lang="en-PH" smtClean="0"/>
              <a:t>13</a:t>
            </a:fld>
            <a:endParaRPr lang="en-PH" dirty="0"/>
          </a:p>
        </p:txBody>
      </p:sp>
      <p:pic>
        <p:nvPicPr>
          <p:cNvPr id="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346128"/>
            <a:ext cx="3505200" cy="4020538"/>
          </a:xfrm>
          <a:prstGeom prst="rect">
            <a:avLst/>
          </a:prstGeom>
          <a:noFill/>
          <a:ln w="9525">
            <a:solidFill>
              <a:srgbClr val="7F7F7F"/>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3"/>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286000"/>
            <a:ext cx="3581400" cy="4194810"/>
          </a:xfrm>
          <a:prstGeom prst="rect">
            <a:avLst/>
          </a:prstGeom>
          <a:noFill/>
          <a:ln w="9525">
            <a:solidFill>
              <a:srgbClr val="7F7F7F"/>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21493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457200" y="152400"/>
            <a:ext cx="9144000" cy="43815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p>
            <a:br>
              <a:rPr lang="en-US" sz="3000" dirty="0">
                <a:cs typeface="Arial" charset="0"/>
              </a:rPr>
            </a:br>
            <a:r>
              <a:rPr lang="en-US" sz="3000" dirty="0">
                <a:cs typeface="Arial" charset="0"/>
              </a:rPr>
              <a:t>Discovery Connection Questions to open Conversations</a:t>
            </a:r>
            <a:br>
              <a:rPr lang="en-US" sz="3000" dirty="0">
                <a:cs typeface="Arial" charset="0"/>
              </a:rPr>
            </a:br>
            <a:r>
              <a:rPr lang="en-US" sz="3000" dirty="0">
                <a:solidFill>
                  <a:srgbClr val="BDDEFF"/>
                </a:solidFill>
                <a:cs typeface="Arial" charset="0"/>
              </a:rPr>
              <a:t>Recommended Starting Point</a:t>
            </a:r>
            <a:endParaRPr lang="en-AU" sz="3000" dirty="0">
              <a:solidFill>
                <a:srgbClr val="BDDEFF"/>
              </a:solidFill>
              <a:cs typeface="Arial" charset="0"/>
            </a:endParaRPr>
          </a:p>
        </p:txBody>
      </p:sp>
      <p:sp>
        <p:nvSpPr>
          <p:cNvPr id="250883" name="Text Box 3"/>
          <p:cNvSpPr txBox="1">
            <a:spLocks noChangeArrowheads="1"/>
          </p:cNvSpPr>
          <p:nvPr/>
        </p:nvSpPr>
        <p:spPr bwMode="auto">
          <a:xfrm>
            <a:off x="457200" y="1389070"/>
            <a:ext cx="8115300" cy="4893647"/>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buFontTx/>
              <a:buAutoNum type="arabicPeriod"/>
            </a:pPr>
            <a:r>
              <a:rPr lang="en-AU" sz="2400" dirty="0">
                <a:latin typeface="Calibri" panose="020F0502020204030204" pitchFamily="34" charset="0"/>
                <a:cs typeface="Arial" charset="0"/>
                <a:sym typeface="Symbol" pitchFamily="18" charset="2"/>
              </a:rPr>
              <a:t>How do you feel about your report? [or What did you think...]</a:t>
            </a:r>
            <a:endParaRPr lang="en-US" sz="2400" dirty="0">
              <a:latin typeface="Calibri" panose="020F0502020204030204" pitchFamily="34" charset="0"/>
              <a:cs typeface="Arial" charset="0"/>
              <a:sym typeface="Symbol" pitchFamily="18" charset="2"/>
            </a:endParaRPr>
          </a:p>
          <a:p>
            <a:pPr algn="l" eaLnBrk="1" hangingPunct="1">
              <a:buFontTx/>
              <a:buAutoNum type="arabicPeriod"/>
            </a:pPr>
            <a:r>
              <a:rPr lang="en-US" sz="2400" dirty="0">
                <a:latin typeface="Calibri" panose="020F0502020204030204" pitchFamily="34" charset="0"/>
                <a:cs typeface="Arial" charset="0"/>
                <a:sym typeface="Symbol" pitchFamily="18" charset="2"/>
              </a:rPr>
              <a:t>What was the most accurate part of the report? </a:t>
            </a:r>
          </a:p>
          <a:p>
            <a:pPr algn="l" eaLnBrk="1" hangingPunct="1">
              <a:buFontTx/>
              <a:buAutoNum type="arabicPeriod"/>
            </a:pPr>
            <a:r>
              <a:rPr lang="en-US" sz="2400" dirty="0">
                <a:latin typeface="Calibri" panose="020F0502020204030204" pitchFamily="34" charset="0"/>
                <a:cs typeface="Arial" charset="0"/>
                <a:sym typeface="Symbol" pitchFamily="18" charset="2"/>
              </a:rPr>
              <a:t>What aspects do you agree with and disagree with?</a:t>
            </a:r>
          </a:p>
          <a:p>
            <a:pPr algn="l" eaLnBrk="1" hangingPunct="1">
              <a:buFontTx/>
              <a:buAutoNum type="arabicPeriod"/>
            </a:pPr>
            <a:r>
              <a:rPr lang="en-US" sz="2400" dirty="0">
                <a:latin typeface="Calibri" panose="020F0502020204030204" pitchFamily="34" charset="0"/>
                <a:cs typeface="Arial" charset="0"/>
                <a:sym typeface="Symbol" pitchFamily="18" charset="2"/>
              </a:rPr>
              <a:t>What parts of the report do you not understand?</a:t>
            </a:r>
          </a:p>
          <a:p>
            <a:pPr algn="l" eaLnBrk="1" hangingPunct="1">
              <a:buFontTx/>
              <a:buAutoNum type="arabicPeriod"/>
            </a:pPr>
            <a:r>
              <a:rPr lang="en-US" sz="2400" dirty="0">
                <a:latin typeface="Calibri" panose="020F0502020204030204" pitchFamily="34" charset="0"/>
                <a:cs typeface="Arial" charset="0"/>
                <a:sym typeface="Symbol" pitchFamily="18" charset="2"/>
              </a:rPr>
              <a:t>What is something new the report has said about you?</a:t>
            </a:r>
          </a:p>
          <a:p>
            <a:pPr algn="l" eaLnBrk="1" hangingPunct="1">
              <a:buFontTx/>
              <a:buAutoNum type="arabicPeriod"/>
            </a:pPr>
            <a:r>
              <a:rPr lang="en-US" sz="2400" dirty="0">
                <a:latin typeface="Calibri" panose="020F0502020204030204" pitchFamily="34" charset="0"/>
                <a:cs typeface="Arial" charset="0"/>
                <a:sym typeface="Symbol" pitchFamily="18" charset="2"/>
              </a:rPr>
              <a:t>Has the report identified differences with others?</a:t>
            </a:r>
          </a:p>
          <a:p>
            <a:pPr algn="l" eaLnBrk="1" hangingPunct="1">
              <a:buFontTx/>
              <a:buAutoNum type="arabicPeriod"/>
            </a:pPr>
            <a:r>
              <a:rPr lang="en-US" sz="2400" dirty="0">
                <a:latin typeface="Calibri" panose="020F0502020204030204" pitchFamily="34" charset="0"/>
                <a:cs typeface="Arial" charset="0"/>
                <a:sym typeface="Symbol" pitchFamily="18" charset="2"/>
              </a:rPr>
              <a:t>What is your greatest behavioral strength for making decisions?</a:t>
            </a:r>
          </a:p>
          <a:p>
            <a:pPr algn="l" eaLnBrk="1" hangingPunct="1">
              <a:buFontTx/>
              <a:buAutoNum type="arabicPeriod"/>
            </a:pPr>
            <a:r>
              <a:rPr lang="en-US" sz="2400" dirty="0">
                <a:latin typeface="Calibri" panose="020F0502020204030204" pitchFamily="34" charset="0"/>
                <a:cs typeface="Arial" charset="0"/>
                <a:sym typeface="Symbol" pitchFamily="18" charset="2"/>
              </a:rPr>
              <a:t>What is your greatest struggle for making decisions?</a:t>
            </a:r>
          </a:p>
          <a:p>
            <a:pPr algn="l" eaLnBrk="1" hangingPunct="1">
              <a:buFontTx/>
              <a:buAutoNum type="arabicPeriod"/>
            </a:pPr>
            <a:r>
              <a:rPr lang="en-AU" sz="2400" dirty="0">
                <a:latin typeface="Calibri" panose="020F0502020204030204" pitchFamily="34" charset="0"/>
                <a:cs typeface="Arial" charset="0"/>
                <a:sym typeface="Symbol" pitchFamily="18" charset="2"/>
              </a:rPr>
              <a:t>How do you adapt your behavior in making financial decisions?</a:t>
            </a:r>
            <a:endParaRPr lang="en-US" sz="2400" dirty="0">
              <a:latin typeface="Calibri" panose="020F0502020204030204" pitchFamily="34" charset="0"/>
              <a:cs typeface="Arial" charset="0"/>
              <a:sym typeface="Symbol" pitchFamily="18" charset="2"/>
            </a:endParaRPr>
          </a:p>
          <a:p>
            <a:pPr algn="l" eaLnBrk="1" hangingPunct="1">
              <a:buFontTx/>
              <a:buAutoNum type="arabicPeriod"/>
            </a:pPr>
            <a:r>
              <a:rPr lang="en-US" sz="2400" dirty="0">
                <a:latin typeface="Calibri" panose="020F0502020204030204" pitchFamily="34" charset="0"/>
                <a:cs typeface="Arial" charset="0"/>
                <a:sym typeface="Symbol" pitchFamily="18" charset="2"/>
              </a:rPr>
              <a:t>Have you showed your spouse? If so, what do they think?</a:t>
            </a:r>
            <a:endParaRPr lang="en-AU" sz="2400" dirty="0">
              <a:latin typeface="Calibri" panose="020F0502020204030204" pitchFamily="34" charset="0"/>
              <a:cs typeface="Arial" charset="0"/>
              <a:sym typeface="Symbol" pitchFamily="18" charset="2"/>
            </a:endParaRPr>
          </a:p>
        </p:txBody>
      </p:sp>
      <p:sp>
        <p:nvSpPr>
          <p:cNvPr id="2" name="Slide Number Placeholder 1"/>
          <p:cNvSpPr>
            <a:spLocks noGrp="1"/>
          </p:cNvSpPr>
          <p:nvPr>
            <p:ph type="sldNum" sz="quarter" idx="12"/>
          </p:nvPr>
        </p:nvSpPr>
        <p:spPr>
          <a:xfrm>
            <a:off x="5867400" y="6465166"/>
            <a:ext cx="2133600" cy="365125"/>
          </a:xfrm>
        </p:spPr>
        <p:txBody>
          <a:bodyPr/>
          <a:lstStyle/>
          <a:p>
            <a:fld id="{AABD4647-916A-4C9D-B493-B18B45A00261}" type="slidenum">
              <a:rPr lang="en-PH" smtClean="0"/>
              <a:t>14</a:t>
            </a:fld>
            <a:endParaRPr lang="en-PH" dirty="0"/>
          </a:p>
        </p:txBody>
      </p:sp>
    </p:spTree>
    <p:extLst>
      <p:ext uri="{BB962C8B-B14F-4D97-AF65-F5344CB8AC3E}">
        <p14:creationId xmlns:p14="http://schemas.microsoft.com/office/powerpoint/2010/main" val="309113705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123824" y="152400"/>
            <a:ext cx="8915399" cy="553998"/>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bg2"/>
                </a:solidFill>
                <a:latin typeface="Times New Roman" pitchFamily="18" charset="0"/>
                <a:ea typeface="ＭＳ Ｐゴシック" pitchFamily="34" charset="-128"/>
                <a:sym typeface="Symbol" pitchFamily="18" charset="2"/>
              </a:defRPr>
            </a:lvl1pPr>
            <a:lvl2pPr marL="742950" indent="-285750" eaLnBrk="0" hangingPunct="0">
              <a:defRPr sz="2800" b="1">
                <a:solidFill>
                  <a:schemeClr val="bg2"/>
                </a:solidFill>
                <a:latin typeface="Times New Roman" pitchFamily="18" charset="0"/>
                <a:ea typeface="ＭＳ Ｐゴシック" pitchFamily="34" charset="-128"/>
                <a:sym typeface="Symbol" pitchFamily="18" charset="2"/>
              </a:defRPr>
            </a:lvl2pPr>
            <a:lvl3pPr marL="1143000" indent="-228600" eaLnBrk="0" hangingPunct="0">
              <a:defRPr sz="2800" b="1">
                <a:solidFill>
                  <a:schemeClr val="bg2"/>
                </a:solidFill>
                <a:latin typeface="Times New Roman" pitchFamily="18" charset="0"/>
                <a:ea typeface="ＭＳ Ｐゴシック" pitchFamily="34" charset="-128"/>
                <a:sym typeface="Symbol" pitchFamily="18" charset="2"/>
              </a:defRPr>
            </a:lvl3pPr>
            <a:lvl4pPr marL="1600200" indent="-228600" eaLnBrk="0" hangingPunct="0">
              <a:defRPr sz="2800" b="1">
                <a:solidFill>
                  <a:schemeClr val="bg2"/>
                </a:solidFill>
                <a:latin typeface="Times New Roman" pitchFamily="18" charset="0"/>
                <a:ea typeface="ＭＳ Ｐゴシック" pitchFamily="34" charset="-128"/>
                <a:sym typeface="Symbol" pitchFamily="18" charset="2"/>
              </a:defRPr>
            </a:lvl4pPr>
            <a:lvl5pPr marL="2057400" indent="-228600" eaLnBrk="0" hangingPunct="0">
              <a:defRPr sz="2800" b="1">
                <a:solidFill>
                  <a:schemeClr val="bg2"/>
                </a:solidFill>
                <a:latin typeface="Times New Roman" pitchFamily="18" charset="0"/>
                <a:ea typeface="ＭＳ Ｐゴシック" pitchFamily="34" charset="-128"/>
                <a:sym typeface="Symbol" pitchFamily="18" charset="2"/>
              </a:defRPr>
            </a:lvl5pPr>
            <a:lvl6pPr marL="25146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6pPr>
            <a:lvl7pPr marL="29718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7pPr>
            <a:lvl8pPr marL="34290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8pPr>
            <a:lvl9pPr marL="3886200" indent="-228600" eaLnBrk="0" fontAlgn="base" hangingPunct="0">
              <a:spcBef>
                <a:spcPct val="0"/>
              </a:spcBef>
              <a:spcAft>
                <a:spcPct val="0"/>
              </a:spcAft>
              <a:defRPr sz="2800" b="1">
                <a:solidFill>
                  <a:schemeClr val="bg2"/>
                </a:solidFill>
                <a:latin typeface="Times New Roman" pitchFamily="18" charset="0"/>
                <a:ea typeface="ＭＳ Ｐゴシック" pitchFamily="34" charset="-128"/>
                <a:sym typeface="Symbol" pitchFamily="18" charset="2"/>
              </a:defRPr>
            </a:lvl9pPr>
          </a:lstStyle>
          <a:p>
            <a:pPr algn="l" eaLnBrk="1" hangingPunct="1">
              <a:spcBef>
                <a:spcPct val="50000"/>
              </a:spcBef>
            </a:pPr>
            <a:r>
              <a:rPr lang="en-US" sz="3000" b="0" dirty="0">
                <a:solidFill>
                  <a:schemeClr val="bg1"/>
                </a:solidFill>
                <a:latin typeface="Calibri" panose="020F0502020204030204" pitchFamily="34" charset="0"/>
                <a:cs typeface="Arial" charset="0"/>
              </a:rPr>
              <a:t>Communication Drives Relationships</a:t>
            </a:r>
            <a:endParaRPr lang="en-AU" sz="3000" b="0" dirty="0">
              <a:solidFill>
                <a:schemeClr val="bg1"/>
              </a:solidFill>
              <a:latin typeface="Calibri" panose="020F0502020204030204" pitchFamily="34" charset="0"/>
              <a:cs typeface="Arial" charset="0"/>
            </a:endParaRPr>
          </a:p>
        </p:txBody>
      </p:sp>
      <p:sp>
        <p:nvSpPr>
          <p:cNvPr id="2" name="TextBox 1"/>
          <p:cNvSpPr txBox="1"/>
          <p:nvPr/>
        </p:nvSpPr>
        <p:spPr>
          <a:xfrm>
            <a:off x="4991101" y="3810000"/>
            <a:ext cx="4152899" cy="2308324"/>
          </a:xfrm>
          <a:prstGeom prst="rect">
            <a:avLst/>
          </a:prstGeom>
          <a:noFill/>
        </p:spPr>
        <p:txBody>
          <a:bodyPr wrap="square" rtlCol="0">
            <a:spAutoFit/>
          </a:bodyPr>
          <a:lstStyle/>
          <a:p>
            <a:pPr algn="l"/>
            <a:r>
              <a:rPr lang="en-US" sz="2000" b="1" u="sng" dirty="0">
                <a:latin typeface="Calibri" panose="020F0502020204030204" pitchFamily="34" charset="0"/>
                <a:cs typeface="Arial" pitchFamily="34" charset="0"/>
              </a:rPr>
              <a:t>Positive Communication</a:t>
            </a:r>
          </a:p>
          <a:p>
            <a:pPr marL="342900" indent="-342900" algn="l">
              <a:buFont typeface="Arial" pitchFamily="34" charset="0"/>
              <a:buChar char="•"/>
            </a:pPr>
            <a:r>
              <a:rPr lang="en-US" sz="2000" dirty="0">
                <a:latin typeface="Calibri" panose="020F0502020204030204" pitchFamily="34" charset="0"/>
                <a:cs typeface="Arial" pitchFamily="34" charset="0"/>
              </a:rPr>
              <a:t>Situations Flow</a:t>
            </a:r>
          </a:p>
          <a:p>
            <a:pPr marL="342900" indent="-342900" algn="l">
              <a:buFont typeface="Arial" pitchFamily="34" charset="0"/>
              <a:buChar char="•"/>
            </a:pPr>
            <a:r>
              <a:rPr lang="en-US" sz="2000" dirty="0">
                <a:latin typeface="Calibri" panose="020F0502020204030204" pitchFamily="34" charset="0"/>
                <a:cs typeface="Arial" pitchFamily="34" charset="0"/>
              </a:rPr>
              <a:t>Clarity </a:t>
            </a:r>
          </a:p>
          <a:p>
            <a:pPr marL="342900" indent="-342900" algn="l">
              <a:buFont typeface="Arial" pitchFamily="34" charset="0"/>
              <a:buChar char="•"/>
            </a:pPr>
            <a:r>
              <a:rPr lang="en-US" sz="2000" dirty="0">
                <a:latin typeface="Calibri" panose="020F0502020204030204" pitchFamily="34" charset="0"/>
                <a:cs typeface="Arial" pitchFamily="34" charset="0"/>
              </a:rPr>
              <a:t>Decisions Get Made</a:t>
            </a:r>
          </a:p>
          <a:p>
            <a:pPr marL="342900" indent="-342900" algn="l">
              <a:buFont typeface="Arial" pitchFamily="34" charset="0"/>
              <a:buChar char="•"/>
            </a:pPr>
            <a:r>
              <a:rPr lang="en-US" sz="2000" dirty="0">
                <a:latin typeface="Calibri" panose="020F0502020204030204" pitchFamily="34" charset="0"/>
                <a:cs typeface="Arial" pitchFamily="34" charset="0"/>
              </a:rPr>
              <a:t>Tasks Get Completed</a:t>
            </a:r>
          </a:p>
          <a:p>
            <a:pPr marL="342900" indent="-342900" algn="l">
              <a:buFont typeface="Arial" pitchFamily="34" charset="0"/>
              <a:buChar char="•"/>
            </a:pPr>
            <a:r>
              <a:rPr lang="en-US" sz="2000" dirty="0">
                <a:latin typeface="Calibri" panose="020F0502020204030204" pitchFamily="34" charset="0"/>
                <a:cs typeface="Arial" pitchFamily="34" charset="0"/>
              </a:rPr>
              <a:t>Engagement</a:t>
            </a:r>
          </a:p>
          <a:p>
            <a:endParaRPr lang="en-US" sz="2400" b="1" u="sng" dirty="0">
              <a:latin typeface="Calibri" panose="020F0502020204030204" pitchFamily="34" charset="0"/>
              <a:cs typeface="Arial" pitchFamily="34" charset="0"/>
            </a:endParaRPr>
          </a:p>
        </p:txBody>
      </p:sp>
      <p:sp>
        <p:nvSpPr>
          <p:cNvPr id="5" name="TextBox 4"/>
          <p:cNvSpPr txBox="1"/>
          <p:nvPr/>
        </p:nvSpPr>
        <p:spPr>
          <a:xfrm>
            <a:off x="381000" y="3886200"/>
            <a:ext cx="4152899" cy="2308324"/>
          </a:xfrm>
          <a:prstGeom prst="rect">
            <a:avLst/>
          </a:prstGeom>
          <a:noFill/>
        </p:spPr>
        <p:txBody>
          <a:bodyPr wrap="square" rtlCol="0">
            <a:spAutoFit/>
          </a:bodyPr>
          <a:lstStyle/>
          <a:p>
            <a:pPr algn="l"/>
            <a:r>
              <a:rPr lang="en-US" sz="2000" b="1" u="sng" dirty="0">
                <a:latin typeface="Calibri" panose="020F0502020204030204" pitchFamily="34" charset="0"/>
                <a:cs typeface="Arial" pitchFamily="34" charset="0"/>
              </a:rPr>
              <a:t>Poor Communication</a:t>
            </a:r>
          </a:p>
          <a:p>
            <a:pPr marL="342900" indent="-342900" algn="l">
              <a:buFont typeface="Arial" pitchFamily="34" charset="0"/>
              <a:buChar char="•"/>
            </a:pPr>
            <a:r>
              <a:rPr lang="en-US" sz="2000" dirty="0">
                <a:latin typeface="Calibri" panose="020F0502020204030204" pitchFamily="34" charset="0"/>
                <a:cs typeface="Arial" pitchFamily="34" charset="0"/>
              </a:rPr>
              <a:t>Stress and Discomfort</a:t>
            </a:r>
          </a:p>
          <a:p>
            <a:pPr marL="342900" indent="-342900" algn="l">
              <a:buFont typeface="Arial" pitchFamily="34" charset="0"/>
              <a:buChar char="•"/>
            </a:pPr>
            <a:r>
              <a:rPr lang="en-US" sz="2000" dirty="0">
                <a:latin typeface="Calibri" panose="020F0502020204030204" pitchFamily="34" charset="0"/>
                <a:cs typeface="Arial" pitchFamily="34" charset="0"/>
              </a:rPr>
              <a:t>Misunderstanding </a:t>
            </a:r>
          </a:p>
          <a:p>
            <a:pPr marL="342900" indent="-342900" algn="l">
              <a:buFont typeface="Arial" pitchFamily="34" charset="0"/>
              <a:buChar char="•"/>
            </a:pPr>
            <a:r>
              <a:rPr lang="en-US" sz="2000" dirty="0">
                <a:latin typeface="Calibri" panose="020F0502020204030204" pitchFamily="34" charset="0"/>
                <a:cs typeface="Arial" pitchFamily="34" charset="0"/>
              </a:rPr>
              <a:t>Blockages</a:t>
            </a:r>
          </a:p>
          <a:p>
            <a:pPr marL="342900" indent="-342900" algn="l">
              <a:buFont typeface="Arial" pitchFamily="34" charset="0"/>
              <a:buChar char="•"/>
            </a:pPr>
            <a:r>
              <a:rPr lang="en-US" sz="2000" dirty="0">
                <a:latin typeface="Calibri" panose="020F0502020204030204" pitchFamily="34" charset="0"/>
                <a:cs typeface="Arial" pitchFamily="34" charset="0"/>
              </a:rPr>
              <a:t>Poor Execution</a:t>
            </a:r>
          </a:p>
          <a:p>
            <a:pPr marL="342900" indent="-342900" algn="l">
              <a:buFont typeface="Arial" pitchFamily="34" charset="0"/>
              <a:buChar char="•"/>
            </a:pPr>
            <a:r>
              <a:rPr lang="en-US" sz="2000" dirty="0">
                <a:latin typeface="Calibri" panose="020F0502020204030204" pitchFamily="34" charset="0"/>
                <a:cs typeface="Arial" pitchFamily="34" charset="0"/>
              </a:rPr>
              <a:t>Lack of Trust</a:t>
            </a:r>
          </a:p>
          <a:p>
            <a:endParaRPr lang="en-US" sz="2400" b="1" u="sng" dirty="0">
              <a:latin typeface="Calibri" panose="020F0502020204030204" pitchFamily="34" charset="0"/>
              <a:cs typeface="Arial" pitchFamily="34" charset="0"/>
            </a:endParaRPr>
          </a:p>
        </p:txBody>
      </p:sp>
      <p:pic>
        <p:nvPicPr>
          <p:cNvPr id="5980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524000"/>
            <a:ext cx="5505449"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a:xfrm>
            <a:off x="5791200" y="6296612"/>
            <a:ext cx="2133600" cy="365125"/>
          </a:xfrm>
        </p:spPr>
        <p:txBody>
          <a:bodyPr/>
          <a:lstStyle/>
          <a:p>
            <a:fld id="{837241CF-3DB1-4997-AF9B-B41EE0F94143}" type="slidenum">
              <a:rPr lang="en-PH" smtClean="0"/>
              <a:pPr/>
              <a:t>15</a:t>
            </a:fld>
            <a:endParaRPr lang="en-PH" dirty="0"/>
          </a:p>
        </p:txBody>
      </p:sp>
    </p:spTree>
    <p:extLst>
      <p:ext uri="{BB962C8B-B14F-4D97-AF65-F5344CB8AC3E}">
        <p14:creationId xmlns:p14="http://schemas.microsoft.com/office/powerpoint/2010/main" val="2197575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7815" y="1613916"/>
            <a:ext cx="1919135" cy="4939284"/>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 name="TextBox 4"/>
          <p:cNvSpPr txBox="1">
            <a:spLocks noChangeArrowheads="1"/>
          </p:cNvSpPr>
          <p:nvPr/>
        </p:nvSpPr>
        <p:spPr bwMode="auto">
          <a:xfrm>
            <a:off x="376083" y="1613915"/>
            <a:ext cx="166468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100" b="1">
                <a:solidFill>
                  <a:schemeClr val="accent2"/>
                </a:solidFill>
                <a:latin typeface="Arial" charset="0"/>
                <a:cs typeface="Arial" charset="0"/>
              </a:defRPr>
            </a:lvl1pPr>
            <a:lvl2pPr marL="742950" indent="-285750" eaLnBrk="0" hangingPunct="0">
              <a:defRPr sz="1100" b="1">
                <a:solidFill>
                  <a:schemeClr val="accent2"/>
                </a:solidFill>
                <a:latin typeface="Arial" charset="0"/>
                <a:cs typeface="Arial" charset="0"/>
              </a:defRPr>
            </a:lvl2pPr>
            <a:lvl3pPr marL="1143000" indent="-228600" eaLnBrk="0" hangingPunct="0">
              <a:defRPr sz="1100" b="1">
                <a:solidFill>
                  <a:schemeClr val="accent2"/>
                </a:solidFill>
                <a:latin typeface="Arial" charset="0"/>
                <a:cs typeface="Arial" charset="0"/>
              </a:defRPr>
            </a:lvl3pPr>
            <a:lvl4pPr marL="1600200" indent="-228600" eaLnBrk="0" hangingPunct="0">
              <a:defRPr sz="1100" b="1">
                <a:solidFill>
                  <a:schemeClr val="accent2"/>
                </a:solidFill>
                <a:latin typeface="Arial" charset="0"/>
                <a:cs typeface="Arial" charset="0"/>
              </a:defRPr>
            </a:lvl4pPr>
            <a:lvl5pPr marL="2057400" indent="-228600" eaLnBrk="0" hangingPunct="0">
              <a:defRPr sz="1100" b="1">
                <a:solidFill>
                  <a:schemeClr val="accent2"/>
                </a:solidFill>
                <a:latin typeface="Arial" charset="0"/>
                <a:cs typeface="Arial" charset="0"/>
              </a:defRPr>
            </a:lvl5pPr>
            <a:lvl6pPr marL="2514600" indent="-228600" eaLnBrk="0" fontAlgn="base" hangingPunct="0">
              <a:spcBef>
                <a:spcPct val="0"/>
              </a:spcBef>
              <a:spcAft>
                <a:spcPct val="0"/>
              </a:spcAft>
              <a:defRPr sz="1100" b="1">
                <a:solidFill>
                  <a:schemeClr val="accent2"/>
                </a:solidFill>
                <a:latin typeface="Arial" charset="0"/>
                <a:cs typeface="Arial" charset="0"/>
              </a:defRPr>
            </a:lvl6pPr>
            <a:lvl7pPr marL="2971800" indent="-228600" eaLnBrk="0" fontAlgn="base" hangingPunct="0">
              <a:spcBef>
                <a:spcPct val="0"/>
              </a:spcBef>
              <a:spcAft>
                <a:spcPct val="0"/>
              </a:spcAft>
              <a:defRPr sz="1100" b="1">
                <a:solidFill>
                  <a:schemeClr val="accent2"/>
                </a:solidFill>
                <a:latin typeface="Arial" charset="0"/>
                <a:cs typeface="Arial" charset="0"/>
              </a:defRPr>
            </a:lvl7pPr>
            <a:lvl8pPr marL="3429000" indent="-228600" eaLnBrk="0" fontAlgn="base" hangingPunct="0">
              <a:spcBef>
                <a:spcPct val="0"/>
              </a:spcBef>
              <a:spcAft>
                <a:spcPct val="0"/>
              </a:spcAft>
              <a:defRPr sz="1100" b="1">
                <a:solidFill>
                  <a:schemeClr val="accent2"/>
                </a:solidFill>
                <a:latin typeface="Arial" charset="0"/>
                <a:cs typeface="Arial" charset="0"/>
              </a:defRPr>
            </a:lvl8pPr>
            <a:lvl9pPr marL="3886200" indent="-228600" eaLnBrk="0" fontAlgn="base" hangingPunct="0">
              <a:spcBef>
                <a:spcPct val="0"/>
              </a:spcBef>
              <a:spcAft>
                <a:spcPct val="0"/>
              </a:spcAft>
              <a:defRPr sz="1100" b="1">
                <a:solidFill>
                  <a:schemeClr val="accent2"/>
                </a:solidFill>
                <a:latin typeface="Arial" charset="0"/>
                <a:cs typeface="Arial" charset="0"/>
              </a:defRPr>
            </a:lvl9pPr>
          </a:lstStyle>
          <a:p>
            <a:pPr algn="ctr" eaLnBrk="1" hangingPunct="1"/>
            <a:r>
              <a:rPr lang="en-AU" sz="1600" dirty="0">
                <a:solidFill>
                  <a:schemeClr val="tx1">
                    <a:lumMod val="75000"/>
                    <a:lumOff val="25000"/>
                  </a:schemeClr>
                </a:solidFill>
                <a:latin typeface="Verdana" pitchFamily="34" charset="0"/>
                <a:ea typeface="Verdana" pitchFamily="34" charset="0"/>
                <a:cs typeface="Verdana" pitchFamily="34" charset="0"/>
              </a:rPr>
              <a:t> </a:t>
            </a:r>
            <a:r>
              <a:rPr lang="en-AU" sz="1600" dirty="0">
                <a:solidFill>
                  <a:schemeClr val="tx1">
                    <a:lumMod val="75000"/>
                    <a:lumOff val="25000"/>
                  </a:schemeClr>
                </a:solidFill>
                <a:latin typeface="Calibri" panose="020F0502020204030204" pitchFamily="34" charset="0"/>
                <a:ea typeface="Verdana" pitchFamily="34" charset="0"/>
                <a:cs typeface="Arial" panose="020B0604020202020204" pitchFamily="34" charset="0"/>
              </a:rPr>
              <a:t>Mentoring With Lack of Behavioral Insight</a:t>
            </a:r>
          </a:p>
        </p:txBody>
      </p:sp>
      <p:sp>
        <p:nvSpPr>
          <p:cNvPr id="6" name="Rounded Rectangular Callout 5"/>
          <p:cNvSpPr/>
          <p:nvPr/>
        </p:nvSpPr>
        <p:spPr>
          <a:xfrm>
            <a:off x="1033669" y="3494422"/>
            <a:ext cx="510617" cy="293808"/>
          </a:xfrm>
          <a:prstGeom prst="wedgeRoundRectCallout">
            <a:avLst>
              <a:gd name="adj1" fmla="val -49764"/>
              <a:gd name="adj2" fmla="val 82670"/>
              <a:gd name="adj3" fmla="val 16667"/>
            </a:avLst>
          </a:prstGeom>
          <a:solidFill>
            <a:srgbClr val="0025A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latin typeface="Calibri" panose="020F0502020204030204" pitchFamily="34" charset="0"/>
                <a:cs typeface="Arial" pitchFamily="34" charset="0"/>
              </a:rPr>
              <a:t>?</a:t>
            </a:r>
          </a:p>
        </p:txBody>
      </p:sp>
      <p:sp>
        <p:nvSpPr>
          <p:cNvPr id="7" name="Rounded Rectangular Callout 6"/>
          <p:cNvSpPr/>
          <p:nvPr/>
        </p:nvSpPr>
        <p:spPr>
          <a:xfrm>
            <a:off x="547302" y="3995763"/>
            <a:ext cx="510617" cy="293808"/>
          </a:xfrm>
          <a:prstGeom prst="wedgeRoundRectCallout">
            <a:avLst>
              <a:gd name="adj1" fmla="val -49764"/>
              <a:gd name="adj2" fmla="val 82670"/>
              <a:gd name="adj3" fmla="val 16667"/>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solidFill>
                  <a:schemeClr val="bg1"/>
                </a:solidFill>
                <a:latin typeface="Calibri" panose="020F0502020204030204" pitchFamily="34" charset="0"/>
                <a:cs typeface="Arial" pitchFamily="34" charset="0"/>
              </a:rPr>
              <a:t>?</a:t>
            </a:r>
          </a:p>
        </p:txBody>
      </p:sp>
      <p:sp>
        <p:nvSpPr>
          <p:cNvPr id="8" name="Rounded Rectangular Callout 7"/>
          <p:cNvSpPr/>
          <p:nvPr/>
        </p:nvSpPr>
        <p:spPr>
          <a:xfrm>
            <a:off x="1404744" y="3995763"/>
            <a:ext cx="510617" cy="293808"/>
          </a:xfrm>
          <a:prstGeom prst="wedgeRoundRectCallout">
            <a:avLst>
              <a:gd name="adj1" fmla="val -49764"/>
              <a:gd name="adj2" fmla="val 82670"/>
              <a:gd name="adj3" fmla="val 16667"/>
            </a:avLst>
          </a:prstGeom>
          <a:solidFill>
            <a:srgbClr val="008000"/>
          </a:solidFill>
          <a:ln>
            <a:solidFill>
              <a:srgbClr val="008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a:solidFill>
                  <a:schemeClr val="bg1"/>
                </a:solidFill>
                <a:latin typeface="Calibri" panose="020F0502020204030204" pitchFamily="34" charset="0"/>
                <a:cs typeface="Arial" pitchFamily="34" charset="0"/>
              </a:rPr>
              <a:t>?</a:t>
            </a:r>
          </a:p>
        </p:txBody>
      </p:sp>
      <p:sp>
        <p:nvSpPr>
          <p:cNvPr id="9" name="Rounded Rectangular Callout 8"/>
          <p:cNvSpPr/>
          <p:nvPr/>
        </p:nvSpPr>
        <p:spPr>
          <a:xfrm>
            <a:off x="967251" y="4499667"/>
            <a:ext cx="510617" cy="293808"/>
          </a:xfrm>
          <a:prstGeom prst="wedgeRoundRectCallout">
            <a:avLst>
              <a:gd name="adj1" fmla="val -49764"/>
              <a:gd name="adj2" fmla="val 82670"/>
              <a:gd name="adj3" fmla="val 16667"/>
            </a:avLst>
          </a:prstGeom>
          <a:solidFill>
            <a:schemeClr val="bg1">
              <a:lumMod val="5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solidFill>
                  <a:schemeClr val="bg1"/>
                </a:solidFill>
                <a:latin typeface="Calibri" panose="020F0502020204030204" pitchFamily="34" charset="0"/>
                <a:cs typeface="Arial" pitchFamily="34" charset="0"/>
              </a:rPr>
              <a:t>?</a:t>
            </a:r>
          </a:p>
        </p:txBody>
      </p:sp>
      <p:sp>
        <p:nvSpPr>
          <p:cNvPr id="10" name="TextBox 9"/>
          <p:cNvSpPr txBox="1">
            <a:spLocks noChangeArrowheads="1"/>
          </p:cNvSpPr>
          <p:nvPr/>
        </p:nvSpPr>
        <p:spPr bwMode="auto">
          <a:xfrm>
            <a:off x="402510" y="5901505"/>
            <a:ext cx="18908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100" b="1">
                <a:solidFill>
                  <a:schemeClr val="accent2"/>
                </a:solidFill>
                <a:latin typeface="Arial" charset="0"/>
                <a:cs typeface="Arial" charset="0"/>
              </a:defRPr>
            </a:lvl1pPr>
            <a:lvl2pPr marL="742950" indent="-285750" eaLnBrk="0" hangingPunct="0">
              <a:defRPr sz="1100" b="1">
                <a:solidFill>
                  <a:schemeClr val="accent2"/>
                </a:solidFill>
                <a:latin typeface="Arial" charset="0"/>
                <a:cs typeface="Arial" charset="0"/>
              </a:defRPr>
            </a:lvl2pPr>
            <a:lvl3pPr marL="1143000" indent="-228600" eaLnBrk="0" hangingPunct="0">
              <a:defRPr sz="1100" b="1">
                <a:solidFill>
                  <a:schemeClr val="accent2"/>
                </a:solidFill>
                <a:latin typeface="Arial" charset="0"/>
                <a:cs typeface="Arial" charset="0"/>
              </a:defRPr>
            </a:lvl3pPr>
            <a:lvl4pPr marL="1600200" indent="-228600" eaLnBrk="0" hangingPunct="0">
              <a:defRPr sz="1100" b="1">
                <a:solidFill>
                  <a:schemeClr val="accent2"/>
                </a:solidFill>
                <a:latin typeface="Arial" charset="0"/>
                <a:cs typeface="Arial" charset="0"/>
              </a:defRPr>
            </a:lvl4pPr>
            <a:lvl5pPr marL="2057400" indent="-228600" eaLnBrk="0" hangingPunct="0">
              <a:defRPr sz="1100" b="1">
                <a:solidFill>
                  <a:schemeClr val="accent2"/>
                </a:solidFill>
                <a:latin typeface="Arial" charset="0"/>
                <a:cs typeface="Arial" charset="0"/>
              </a:defRPr>
            </a:lvl5pPr>
            <a:lvl6pPr marL="2514600" indent="-228600" eaLnBrk="0" fontAlgn="base" hangingPunct="0">
              <a:spcBef>
                <a:spcPct val="0"/>
              </a:spcBef>
              <a:spcAft>
                <a:spcPct val="0"/>
              </a:spcAft>
              <a:defRPr sz="1100" b="1">
                <a:solidFill>
                  <a:schemeClr val="accent2"/>
                </a:solidFill>
                <a:latin typeface="Arial" charset="0"/>
                <a:cs typeface="Arial" charset="0"/>
              </a:defRPr>
            </a:lvl6pPr>
            <a:lvl7pPr marL="2971800" indent="-228600" eaLnBrk="0" fontAlgn="base" hangingPunct="0">
              <a:spcBef>
                <a:spcPct val="0"/>
              </a:spcBef>
              <a:spcAft>
                <a:spcPct val="0"/>
              </a:spcAft>
              <a:defRPr sz="1100" b="1">
                <a:solidFill>
                  <a:schemeClr val="accent2"/>
                </a:solidFill>
                <a:latin typeface="Arial" charset="0"/>
                <a:cs typeface="Arial" charset="0"/>
              </a:defRPr>
            </a:lvl7pPr>
            <a:lvl8pPr marL="3429000" indent="-228600" eaLnBrk="0" fontAlgn="base" hangingPunct="0">
              <a:spcBef>
                <a:spcPct val="0"/>
              </a:spcBef>
              <a:spcAft>
                <a:spcPct val="0"/>
              </a:spcAft>
              <a:defRPr sz="1100" b="1">
                <a:solidFill>
                  <a:schemeClr val="accent2"/>
                </a:solidFill>
                <a:latin typeface="Arial" charset="0"/>
                <a:cs typeface="Arial" charset="0"/>
              </a:defRPr>
            </a:lvl8pPr>
            <a:lvl9pPr marL="3886200" indent="-228600" eaLnBrk="0" fontAlgn="base" hangingPunct="0">
              <a:spcBef>
                <a:spcPct val="0"/>
              </a:spcBef>
              <a:spcAft>
                <a:spcPct val="0"/>
              </a:spcAft>
              <a:defRPr sz="1100" b="1">
                <a:solidFill>
                  <a:schemeClr val="accent2"/>
                </a:solidFill>
                <a:latin typeface="Arial" charset="0"/>
                <a:cs typeface="Arial" charset="0"/>
              </a:defRPr>
            </a:lvl9pPr>
          </a:lstStyle>
          <a:p>
            <a:pPr algn="ctr" eaLnBrk="1" hangingPunct="1"/>
            <a:r>
              <a:rPr lang="en-AU" sz="1600" dirty="0">
                <a:solidFill>
                  <a:schemeClr val="tx1">
                    <a:lumMod val="75000"/>
                    <a:lumOff val="25000"/>
                  </a:schemeClr>
                </a:solidFill>
                <a:latin typeface="Verdana" pitchFamily="34" charset="0"/>
                <a:ea typeface="Verdana" pitchFamily="34" charset="0"/>
                <a:cs typeface="Verdana" pitchFamily="34" charset="0"/>
              </a:rPr>
              <a:t> </a:t>
            </a:r>
            <a:r>
              <a:rPr lang="en-AU" sz="1600" dirty="0">
                <a:solidFill>
                  <a:schemeClr val="tx1">
                    <a:lumMod val="75000"/>
                    <a:lumOff val="25000"/>
                  </a:schemeClr>
                </a:solidFill>
                <a:latin typeface="Calibri" panose="020F0502020204030204" pitchFamily="34" charset="0"/>
                <a:ea typeface="Verdana" pitchFamily="34" charset="0"/>
                <a:cs typeface="Arial" panose="020B0604020202020204" pitchFamily="34" charset="0"/>
              </a:rPr>
              <a:t>Default  Styles =1 in 4 Engagement</a:t>
            </a:r>
          </a:p>
        </p:txBody>
      </p:sp>
      <p:sp>
        <p:nvSpPr>
          <p:cNvPr id="11" name="Rectangle 10"/>
          <p:cNvSpPr/>
          <p:nvPr/>
        </p:nvSpPr>
        <p:spPr>
          <a:xfrm>
            <a:off x="3238500" y="1613915"/>
            <a:ext cx="2971800" cy="4786885"/>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Rectangle 11"/>
          <p:cNvSpPr/>
          <p:nvPr/>
        </p:nvSpPr>
        <p:spPr>
          <a:xfrm>
            <a:off x="6934200" y="1524001"/>
            <a:ext cx="1997753" cy="4503858"/>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 name="TextBox 12"/>
          <p:cNvSpPr txBox="1">
            <a:spLocks noChangeArrowheads="1"/>
          </p:cNvSpPr>
          <p:nvPr/>
        </p:nvSpPr>
        <p:spPr bwMode="auto">
          <a:xfrm>
            <a:off x="6922523" y="1631119"/>
            <a:ext cx="19977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100" b="1">
                <a:solidFill>
                  <a:schemeClr val="accent2"/>
                </a:solidFill>
                <a:latin typeface="Arial" charset="0"/>
                <a:cs typeface="Arial" charset="0"/>
              </a:defRPr>
            </a:lvl1pPr>
            <a:lvl2pPr marL="742950" indent="-285750" eaLnBrk="0" hangingPunct="0">
              <a:defRPr sz="1100" b="1">
                <a:solidFill>
                  <a:schemeClr val="accent2"/>
                </a:solidFill>
                <a:latin typeface="Arial" charset="0"/>
                <a:cs typeface="Arial" charset="0"/>
              </a:defRPr>
            </a:lvl2pPr>
            <a:lvl3pPr marL="1143000" indent="-228600" eaLnBrk="0" hangingPunct="0">
              <a:defRPr sz="1100" b="1">
                <a:solidFill>
                  <a:schemeClr val="accent2"/>
                </a:solidFill>
                <a:latin typeface="Arial" charset="0"/>
                <a:cs typeface="Arial" charset="0"/>
              </a:defRPr>
            </a:lvl3pPr>
            <a:lvl4pPr marL="1600200" indent="-228600" eaLnBrk="0" hangingPunct="0">
              <a:defRPr sz="1100" b="1">
                <a:solidFill>
                  <a:schemeClr val="accent2"/>
                </a:solidFill>
                <a:latin typeface="Arial" charset="0"/>
                <a:cs typeface="Arial" charset="0"/>
              </a:defRPr>
            </a:lvl4pPr>
            <a:lvl5pPr marL="2057400" indent="-228600" eaLnBrk="0" hangingPunct="0">
              <a:defRPr sz="1100" b="1">
                <a:solidFill>
                  <a:schemeClr val="accent2"/>
                </a:solidFill>
                <a:latin typeface="Arial" charset="0"/>
                <a:cs typeface="Arial" charset="0"/>
              </a:defRPr>
            </a:lvl5pPr>
            <a:lvl6pPr marL="2514600" indent="-228600" eaLnBrk="0" fontAlgn="base" hangingPunct="0">
              <a:spcBef>
                <a:spcPct val="0"/>
              </a:spcBef>
              <a:spcAft>
                <a:spcPct val="0"/>
              </a:spcAft>
              <a:defRPr sz="1100" b="1">
                <a:solidFill>
                  <a:schemeClr val="accent2"/>
                </a:solidFill>
                <a:latin typeface="Arial" charset="0"/>
                <a:cs typeface="Arial" charset="0"/>
              </a:defRPr>
            </a:lvl6pPr>
            <a:lvl7pPr marL="2971800" indent="-228600" eaLnBrk="0" fontAlgn="base" hangingPunct="0">
              <a:spcBef>
                <a:spcPct val="0"/>
              </a:spcBef>
              <a:spcAft>
                <a:spcPct val="0"/>
              </a:spcAft>
              <a:defRPr sz="1100" b="1">
                <a:solidFill>
                  <a:schemeClr val="accent2"/>
                </a:solidFill>
                <a:latin typeface="Arial" charset="0"/>
                <a:cs typeface="Arial" charset="0"/>
              </a:defRPr>
            </a:lvl7pPr>
            <a:lvl8pPr marL="3429000" indent="-228600" eaLnBrk="0" fontAlgn="base" hangingPunct="0">
              <a:spcBef>
                <a:spcPct val="0"/>
              </a:spcBef>
              <a:spcAft>
                <a:spcPct val="0"/>
              </a:spcAft>
              <a:defRPr sz="1100" b="1">
                <a:solidFill>
                  <a:schemeClr val="accent2"/>
                </a:solidFill>
                <a:latin typeface="Arial" charset="0"/>
                <a:cs typeface="Arial" charset="0"/>
              </a:defRPr>
            </a:lvl8pPr>
            <a:lvl9pPr marL="3886200" indent="-228600" eaLnBrk="0" fontAlgn="base" hangingPunct="0">
              <a:spcBef>
                <a:spcPct val="0"/>
              </a:spcBef>
              <a:spcAft>
                <a:spcPct val="0"/>
              </a:spcAft>
              <a:defRPr sz="1100" b="1">
                <a:solidFill>
                  <a:schemeClr val="accent2"/>
                </a:solidFill>
                <a:latin typeface="Arial" charset="0"/>
                <a:cs typeface="Arial" charset="0"/>
              </a:defRPr>
            </a:lvl9pPr>
          </a:lstStyle>
          <a:p>
            <a:pPr algn="ctr" eaLnBrk="1" hangingPunct="1"/>
            <a:r>
              <a:rPr lang="en-AU" sz="1600" dirty="0">
                <a:solidFill>
                  <a:schemeClr val="tx1">
                    <a:lumMod val="75000"/>
                    <a:lumOff val="25000"/>
                  </a:schemeClr>
                </a:solidFill>
                <a:latin typeface="Calibri" panose="020F0502020204030204" pitchFamily="34" charset="0"/>
                <a:ea typeface="Verdana" pitchFamily="34" charset="0"/>
                <a:cs typeface="Arial" panose="020B0604020202020204" pitchFamily="34" charset="0"/>
              </a:rPr>
              <a:t>Matching Mentor to Mentee for 4 in 4 Engagement </a:t>
            </a:r>
          </a:p>
        </p:txBody>
      </p:sp>
      <p:sp>
        <p:nvSpPr>
          <p:cNvPr id="14" name="Rounded Rectangular Callout 13"/>
          <p:cNvSpPr/>
          <p:nvPr/>
        </p:nvSpPr>
        <p:spPr>
          <a:xfrm>
            <a:off x="7653141" y="2998431"/>
            <a:ext cx="510617" cy="293808"/>
          </a:xfrm>
          <a:prstGeom prst="wedgeRoundRectCallout">
            <a:avLst>
              <a:gd name="adj1" fmla="val -49764"/>
              <a:gd name="adj2" fmla="val 82670"/>
              <a:gd name="adj3" fmla="val 16667"/>
            </a:avLst>
          </a:prstGeom>
          <a:solidFill>
            <a:srgbClr val="0025A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Calibri" panose="020F0502020204030204" pitchFamily="34" charset="0"/>
              <a:cs typeface="Arial" pitchFamily="34" charset="0"/>
            </a:endParaRPr>
          </a:p>
        </p:txBody>
      </p:sp>
      <p:sp>
        <p:nvSpPr>
          <p:cNvPr id="15" name="Rounded Rectangular Callout 14"/>
          <p:cNvSpPr/>
          <p:nvPr/>
        </p:nvSpPr>
        <p:spPr>
          <a:xfrm>
            <a:off x="7658717" y="3905741"/>
            <a:ext cx="510617" cy="293808"/>
          </a:xfrm>
          <a:prstGeom prst="wedgeRoundRectCallout">
            <a:avLst>
              <a:gd name="adj1" fmla="val -49764"/>
              <a:gd name="adj2" fmla="val 82670"/>
              <a:gd name="adj3" fmla="val 16667"/>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600" dirty="0">
              <a:solidFill>
                <a:schemeClr val="tx1">
                  <a:lumMod val="75000"/>
                  <a:lumOff val="25000"/>
                </a:schemeClr>
              </a:solidFill>
              <a:latin typeface="Calibri" panose="020F0502020204030204" pitchFamily="34" charset="0"/>
              <a:cs typeface="Arial" pitchFamily="34" charset="0"/>
            </a:endParaRPr>
          </a:p>
        </p:txBody>
      </p:sp>
      <p:sp>
        <p:nvSpPr>
          <p:cNvPr id="16" name="Rounded Rectangular Callout 15"/>
          <p:cNvSpPr/>
          <p:nvPr/>
        </p:nvSpPr>
        <p:spPr>
          <a:xfrm>
            <a:off x="7662076" y="4839598"/>
            <a:ext cx="510617" cy="293808"/>
          </a:xfrm>
          <a:prstGeom prst="wedgeRoundRectCallout">
            <a:avLst>
              <a:gd name="adj1" fmla="val -49764"/>
              <a:gd name="adj2" fmla="val 82670"/>
              <a:gd name="adj3" fmla="val 16667"/>
            </a:avLst>
          </a:prstGeom>
          <a:solidFill>
            <a:srgbClr val="008000"/>
          </a:solidFill>
          <a:ln>
            <a:solidFill>
              <a:srgbClr val="008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600" dirty="0">
              <a:solidFill>
                <a:schemeClr val="tx1">
                  <a:lumMod val="75000"/>
                  <a:lumOff val="25000"/>
                </a:schemeClr>
              </a:solidFill>
              <a:latin typeface="Calibri" panose="020F0502020204030204" pitchFamily="34" charset="0"/>
              <a:cs typeface="Arial" pitchFamily="34" charset="0"/>
            </a:endParaRPr>
          </a:p>
        </p:txBody>
      </p:sp>
      <p:sp>
        <p:nvSpPr>
          <p:cNvPr id="17" name="Rounded Rectangular Callout 16"/>
          <p:cNvSpPr/>
          <p:nvPr/>
        </p:nvSpPr>
        <p:spPr>
          <a:xfrm>
            <a:off x="7673464" y="5639799"/>
            <a:ext cx="495870" cy="261706"/>
          </a:xfrm>
          <a:prstGeom prst="wedgeRoundRectCallout">
            <a:avLst>
              <a:gd name="adj1" fmla="val -49764"/>
              <a:gd name="adj2" fmla="val 82670"/>
              <a:gd name="adj3" fmla="val 16667"/>
            </a:avLst>
          </a:prstGeom>
          <a:solidFill>
            <a:schemeClr val="bg1">
              <a:lumMod val="5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600" dirty="0">
              <a:solidFill>
                <a:schemeClr val="tx1">
                  <a:lumMod val="75000"/>
                  <a:lumOff val="25000"/>
                </a:schemeClr>
              </a:solidFill>
              <a:latin typeface="Calibri" panose="020F0502020204030204" pitchFamily="34" charset="0"/>
              <a:cs typeface="Arial" pitchFamily="34" charset="0"/>
            </a:endParaRPr>
          </a:p>
        </p:txBody>
      </p:sp>
      <p:sp>
        <p:nvSpPr>
          <p:cNvPr id="18" name="TextBox 17"/>
          <p:cNvSpPr txBox="1">
            <a:spLocks noChangeArrowheads="1"/>
          </p:cNvSpPr>
          <p:nvPr/>
        </p:nvSpPr>
        <p:spPr bwMode="auto">
          <a:xfrm>
            <a:off x="6929895" y="6034008"/>
            <a:ext cx="19977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100" b="1">
                <a:solidFill>
                  <a:schemeClr val="accent2"/>
                </a:solidFill>
                <a:latin typeface="Arial" charset="0"/>
                <a:cs typeface="Arial" charset="0"/>
              </a:defRPr>
            </a:lvl1pPr>
            <a:lvl2pPr marL="742950" indent="-285750" eaLnBrk="0" hangingPunct="0">
              <a:defRPr sz="1100" b="1">
                <a:solidFill>
                  <a:schemeClr val="accent2"/>
                </a:solidFill>
                <a:latin typeface="Arial" charset="0"/>
                <a:cs typeface="Arial" charset="0"/>
              </a:defRPr>
            </a:lvl2pPr>
            <a:lvl3pPr marL="1143000" indent="-228600" eaLnBrk="0" hangingPunct="0">
              <a:defRPr sz="1100" b="1">
                <a:solidFill>
                  <a:schemeClr val="accent2"/>
                </a:solidFill>
                <a:latin typeface="Arial" charset="0"/>
                <a:cs typeface="Arial" charset="0"/>
              </a:defRPr>
            </a:lvl3pPr>
            <a:lvl4pPr marL="1600200" indent="-228600" eaLnBrk="0" hangingPunct="0">
              <a:defRPr sz="1100" b="1">
                <a:solidFill>
                  <a:schemeClr val="accent2"/>
                </a:solidFill>
                <a:latin typeface="Arial" charset="0"/>
                <a:cs typeface="Arial" charset="0"/>
              </a:defRPr>
            </a:lvl4pPr>
            <a:lvl5pPr marL="2057400" indent="-228600" eaLnBrk="0" hangingPunct="0">
              <a:defRPr sz="1100" b="1">
                <a:solidFill>
                  <a:schemeClr val="accent2"/>
                </a:solidFill>
                <a:latin typeface="Arial" charset="0"/>
                <a:cs typeface="Arial" charset="0"/>
              </a:defRPr>
            </a:lvl5pPr>
            <a:lvl6pPr marL="2514600" indent="-228600" eaLnBrk="0" fontAlgn="base" hangingPunct="0">
              <a:spcBef>
                <a:spcPct val="0"/>
              </a:spcBef>
              <a:spcAft>
                <a:spcPct val="0"/>
              </a:spcAft>
              <a:defRPr sz="1100" b="1">
                <a:solidFill>
                  <a:schemeClr val="accent2"/>
                </a:solidFill>
                <a:latin typeface="Arial" charset="0"/>
                <a:cs typeface="Arial" charset="0"/>
              </a:defRPr>
            </a:lvl6pPr>
            <a:lvl7pPr marL="2971800" indent="-228600" eaLnBrk="0" fontAlgn="base" hangingPunct="0">
              <a:spcBef>
                <a:spcPct val="0"/>
              </a:spcBef>
              <a:spcAft>
                <a:spcPct val="0"/>
              </a:spcAft>
              <a:defRPr sz="1100" b="1">
                <a:solidFill>
                  <a:schemeClr val="accent2"/>
                </a:solidFill>
                <a:latin typeface="Arial" charset="0"/>
                <a:cs typeface="Arial" charset="0"/>
              </a:defRPr>
            </a:lvl7pPr>
            <a:lvl8pPr marL="3429000" indent="-228600" eaLnBrk="0" fontAlgn="base" hangingPunct="0">
              <a:spcBef>
                <a:spcPct val="0"/>
              </a:spcBef>
              <a:spcAft>
                <a:spcPct val="0"/>
              </a:spcAft>
              <a:defRPr sz="1100" b="1">
                <a:solidFill>
                  <a:schemeClr val="accent2"/>
                </a:solidFill>
                <a:latin typeface="Arial" charset="0"/>
                <a:cs typeface="Arial" charset="0"/>
              </a:defRPr>
            </a:lvl8pPr>
            <a:lvl9pPr marL="3886200" indent="-228600" eaLnBrk="0" fontAlgn="base" hangingPunct="0">
              <a:spcBef>
                <a:spcPct val="0"/>
              </a:spcBef>
              <a:spcAft>
                <a:spcPct val="0"/>
              </a:spcAft>
              <a:defRPr sz="1100" b="1">
                <a:solidFill>
                  <a:schemeClr val="accent2"/>
                </a:solidFill>
                <a:latin typeface="Arial" charset="0"/>
                <a:cs typeface="Arial" charset="0"/>
              </a:defRPr>
            </a:lvl9pPr>
          </a:lstStyle>
          <a:p>
            <a:pPr algn="ctr" eaLnBrk="1" hangingPunct="1"/>
            <a:r>
              <a:rPr lang="en-AU" sz="1600" dirty="0">
                <a:solidFill>
                  <a:schemeClr val="tx1">
                    <a:lumMod val="75000"/>
                    <a:lumOff val="25000"/>
                  </a:schemeClr>
                </a:solidFill>
                <a:latin typeface="Verdana" pitchFamily="34" charset="0"/>
                <a:ea typeface="Verdana" pitchFamily="34" charset="0"/>
                <a:cs typeface="Verdana" pitchFamily="34" charset="0"/>
              </a:rPr>
              <a:t> </a:t>
            </a:r>
            <a:r>
              <a:rPr lang="en-AU" sz="1600" dirty="0">
                <a:solidFill>
                  <a:schemeClr val="tx1">
                    <a:lumMod val="75000"/>
                    <a:lumOff val="25000"/>
                  </a:schemeClr>
                </a:solidFill>
                <a:latin typeface="Calibri" panose="020F0502020204030204" pitchFamily="34" charset="0"/>
                <a:ea typeface="Verdana" pitchFamily="34" charset="0"/>
                <a:cs typeface="Arial" panose="020B0604020202020204" pitchFamily="34" charset="0"/>
              </a:rPr>
              <a:t>23% Revenue Uplift</a:t>
            </a:r>
          </a:p>
        </p:txBody>
      </p:sp>
      <p:sp>
        <p:nvSpPr>
          <p:cNvPr id="20" name="Rectangle 24"/>
          <p:cNvSpPr>
            <a:spLocks noChangeArrowheads="1"/>
          </p:cNvSpPr>
          <p:nvPr/>
        </p:nvSpPr>
        <p:spPr bwMode="auto">
          <a:xfrm>
            <a:off x="171449" y="121729"/>
            <a:ext cx="9144000" cy="101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p>
            <a:r>
              <a:rPr lang="en-US" sz="3000" dirty="0">
                <a:solidFill>
                  <a:schemeClr val="bg1"/>
                </a:solidFill>
                <a:latin typeface="Calibri" panose="020F0502020204030204" pitchFamily="34" charset="0"/>
              </a:rPr>
              <a:t>A Behaviorally Smart Approach to Mentoring through Matching</a:t>
            </a:r>
          </a:p>
        </p:txBody>
      </p:sp>
      <p:sp>
        <p:nvSpPr>
          <p:cNvPr id="23" name="TextBox 22"/>
          <p:cNvSpPr txBox="1">
            <a:spLocks noChangeArrowheads="1"/>
          </p:cNvSpPr>
          <p:nvPr/>
        </p:nvSpPr>
        <p:spPr bwMode="auto">
          <a:xfrm>
            <a:off x="3257550" y="1613915"/>
            <a:ext cx="29717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100" b="1">
                <a:solidFill>
                  <a:schemeClr val="accent2"/>
                </a:solidFill>
                <a:latin typeface="Arial" charset="0"/>
                <a:cs typeface="Arial" charset="0"/>
              </a:defRPr>
            </a:lvl1pPr>
            <a:lvl2pPr marL="742950" indent="-285750" eaLnBrk="0" hangingPunct="0">
              <a:defRPr sz="1100" b="1">
                <a:solidFill>
                  <a:schemeClr val="accent2"/>
                </a:solidFill>
                <a:latin typeface="Arial" charset="0"/>
                <a:cs typeface="Arial" charset="0"/>
              </a:defRPr>
            </a:lvl2pPr>
            <a:lvl3pPr marL="1143000" indent="-228600" eaLnBrk="0" hangingPunct="0">
              <a:defRPr sz="1100" b="1">
                <a:solidFill>
                  <a:schemeClr val="accent2"/>
                </a:solidFill>
                <a:latin typeface="Arial" charset="0"/>
                <a:cs typeface="Arial" charset="0"/>
              </a:defRPr>
            </a:lvl3pPr>
            <a:lvl4pPr marL="1600200" indent="-228600" eaLnBrk="0" hangingPunct="0">
              <a:defRPr sz="1100" b="1">
                <a:solidFill>
                  <a:schemeClr val="accent2"/>
                </a:solidFill>
                <a:latin typeface="Arial" charset="0"/>
                <a:cs typeface="Arial" charset="0"/>
              </a:defRPr>
            </a:lvl4pPr>
            <a:lvl5pPr marL="2057400" indent="-228600" eaLnBrk="0" hangingPunct="0">
              <a:defRPr sz="1100" b="1">
                <a:solidFill>
                  <a:schemeClr val="accent2"/>
                </a:solidFill>
                <a:latin typeface="Arial" charset="0"/>
                <a:cs typeface="Arial" charset="0"/>
              </a:defRPr>
            </a:lvl5pPr>
            <a:lvl6pPr marL="2514600" indent="-228600" eaLnBrk="0" fontAlgn="base" hangingPunct="0">
              <a:spcBef>
                <a:spcPct val="0"/>
              </a:spcBef>
              <a:spcAft>
                <a:spcPct val="0"/>
              </a:spcAft>
              <a:defRPr sz="1100" b="1">
                <a:solidFill>
                  <a:schemeClr val="accent2"/>
                </a:solidFill>
                <a:latin typeface="Arial" charset="0"/>
                <a:cs typeface="Arial" charset="0"/>
              </a:defRPr>
            </a:lvl6pPr>
            <a:lvl7pPr marL="2971800" indent="-228600" eaLnBrk="0" fontAlgn="base" hangingPunct="0">
              <a:spcBef>
                <a:spcPct val="0"/>
              </a:spcBef>
              <a:spcAft>
                <a:spcPct val="0"/>
              </a:spcAft>
              <a:defRPr sz="1100" b="1">
                <a:solidFill>
                  <a:schemeClr val="accent2"/>
                </a:solidFill>
                <a:latin typeface="Arial" charset="0"/>
                <a:cs typeface="Arial" charset="0"/>
              </a:defRPr>
            </a:lvl7pPr>
            <a:lvl8pPr marL="3429000" indent="-228600" eaLnBrk="0" fontAlgn="base" hangingPunct="0">
              <a:spcBef>
                <a:spcPct val="0"/>
              </a:spcBef>
              <a:spcAft>
                <a:spcPct val="0"/>
              </a:spcAft>
              <a:defRPr sz="1100" b="1">
                <a:solidFill>
                  <a:schemeClr val="accent2"/>
                </a:solidFill>
                <a:latin typeface="Arial" charset="0"/>
                <a:cs typeface="Arial" charset="0"/>
              </a:defRPr>
            </a:lvl8pPr>
            <a:lvl9pPr marL="3886200" indent="-228600" eaLnBrk="0" fontAlgn="base" hangingPunct="0">
              <a:spcBef>
                <a:spcPct val="0"/>
              </a:spcBef>
              <a:spcAft>
                <a:spcPct val="0"/>
              </a:spcAft>
              <a:defRPr sz="1100" b="1">
                <a:solidFill>
                  <a:schemeClr val="accent2"/>
                </a:solidFill>
                <a:latin typeface="Arial" charset="0"/>
                <a:cs typeface="Arial" charset="0"/>
              </a:defRPr>
            </a:lvl9pPr>
          </a:lstStyle>
          <a:p>
            <a:pPr algn="ctr" eaLnBrk="1" hangingPunct="1"/>
            <a:r>
              <a:rPr lang="en-AU" sz="1600" dirty="0">
                <a:solidFill>
                  <a:schemeClr val="tx1">
                    <a:lumMod val="75000"/>
                    <a:lumOff val="25000"/>
                  </a:schemeClr>
                </a:solidFill>
                <a:latin typeface="Calibri" panose="020F0502020204030204" pitchFamily="34" charset="0"/>
                <a:ea typeface="Verdana" pitchFamily="34" charset="0"/>
                <a:cs typeface="Arial" panose="020B0604020202020204" pitchFamily="34" charset="0"/>
              </a:rPr>
              <a:t>Behavioral Discovery to Know, Engage and the Mentor/Mentee Relationship</a:t>
            </a:r>
          </a:p>
        </p:txBody>
      </p:sp>
      <p:sp>
        <p:nvSpPr>
          <p:cNvPr id="29" name="Rounded Rectangle 28"/>
          <p:cNvSpPr/>
          <p:nvPr/>
        </p:nvSpPr>
        <p:spPr>
          <a:xfrm>
            <a:off x="3411180" y="3758837"/>
            <a:ext cx="2628899" cy="646692"/>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libri" panose="020F0502020204030204" pitchFamily="34" charset="0"/>
                <a:cs typeface="Arial" panose="020B0604020202020204" pitchFamily="34" charset="0"/>
              </a:rPr>
              <a:t>Life Style: Provide Fun, Openness and Graphics</a:t>
            </a:r>
          </a:p>
        </p:txBody>
      </p:sp>
      <p:sp>
        <p:nvSpPr>
          <p:cNvPr id="31" name="Rounded Rectangle 30"/>
          <p:cNvSpPr/>
          <p:nvPr/>
        </p:nvSpPr>
        <p:spPr>
          <a:xfrm>
            <a:off x="3409950" y="4646571"/>
            <a:ext cx="2667000" cy="646692"/>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libri" panose="020F0502020204030204" pitchFamily="34" charset="0"/>
                <a:cs typeface="Arial" panose="020B0604020202020204" pitchFamily="34" charset="0"/>
              </a:rPr>
              <a:t>Stability:  Provide Security, Feelings and Instructions</a:t>
            </a:r>
          </a:p>
        </p:txBody>
      </p:sp>
      <p:sp>
        <p:nvSpPr>
          <p:cNvPr id="32" name="Rounded Rectangle 31"/>
          <p:cNvSpPr/>
          <p:nvPr/>
        </p:nvSpPr>
        <p:spPr>
          <a:xfrm>
            <a:off x="3371850" y="5610662"/>
            <a:ext cx="2705100" cy="646692"/>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libri" panose="020F0502020204030204" pitchFamily="34" charset="0"/>
                <a:cs typeface="Arial" panose="020B0604020202020204" pitchFamily="34" charset="0"/>
              </a:rPr>
              <a:t>Information: Provide Analysis,  Research and Details</a:t>
            </a:r>
          </a:p>
        </p:txBody>
      </p:sp>
      <p:sp>
        <p:nvSpPr>
          <p:cNvPr id="33" name="Rounded Rectangle 32"/>
          <p:cNvSpPr/>
          <p:nvPr/>
        </p:nvSpPr>
        <p:spPr>
          <a:xfrm>
            <a:off x="3409950" y="2821989"/>
            <a:ext cx="2628899" cy="646692"/>
          </a:xfrm>
          <a:prstGeom prst="roundRect">
            <a:avLst/>
          </a:prstGeom>
          <a:solidFill>
            <a:srgbClr val="002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libri" panose="020F0502020204030204" pitchFamily="34" charset="0"/>
                <a:cs typeface="Arial" panose="020B0604020202020204" pitchFamily="34" charset="0"/>
              </a:rPr>
              <a:t>Goal Setting: Provide Discussion and Opportunities</a:t>
            </a:r>
          </a:p>
        </p:txBody>
      </p:sp>
      <p:cxnSp>
        <p:nvCxnSpPr>
          <p:cNvPr id="35" name="Straight Arrow Connector 34"/>
          <p:cNvCxnSpPr/>
          <p:nvPr/>
        </p:nvCxnSpPr>
        <p:spPr>
          <a:xfrm>
            <a:off x="6229349" y="3145335"/>
            <a:ext cx="700546" cy="0"/>
          </a:xfrm>
          <a:prstGeom prst="straightConnector1">
            <a:avLst/>
          </a:prstGeom>
          <a:ln>
            <a:solidFill>
              <a:srgbClr val="0025AD"/>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6229349" y="4075058"/>
            <a:ext cx="700546" cy="7125"/>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229349" y="4986502"/>
            <a:ext cx="685797" cy="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210300" y="5901505"/>
            <a:ext cx="719595"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2293376" y="3392827"/>
            <a:ext cx="964174" cy="760406"/>
          </a:xfrm>
          <a:prstGeom prst="straightConnector1">
            <a:avLst/>
          </a:prstGeom>
          <a:ln>
            <a:solidFill>
              <a:srgbClr val="0025AD"/>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266950" y="4180038"/>
            <a:ext cx="964174" cy="0"/>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266950" y="4191554"/>
            <a:ext cx="990600" cy="64804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266950" y="4199549"/>
            <a:ext cx="964174" cy="169805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2"/>
          </p:nvPr>
        </p:nvSpPr>
        <p:spPr>
          <a:xfrm>
            <a:off x="5836669" y="6383707"/>
            <a:ext cx="2133600" cy="365125"/>
          </a:xfrm>
        </p:spPr>
        <p:txBody>
          <a:bodyPr/>
          <a:lstStyle/>
          <a:p>
            <a:fld id="{837241CF-3DB1-4997-AF9B-B41EE0F94143}" type="slidenum">
              <a:rPr lang="en-PH" smtClean="0"/>
              <a:pPr/>
              <a:t>16</a:t>
            </a:fld>
            <a:endParaRPr lang="en-PH" dirty="0"/>
          </a:p>
        </p:txBody>
      </p:sp>
    </p:spTree>
    <p:extLst>
      <p:ext uri="{BB962C8B-B14F-4D97-AF65-F5344CB8AC3E}">
        <p14:creationId xmlns:p14="http://schemas.microsoft.com/office/powerpoint/2010/main" val="1872546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ChangeArrowheads="1"/>
          </p:cNvSpPr>
          <p:nvPr/>
        </p:nvSpPr>
        <p:spPr bwMode="auto">
          <a:xfrm>
            <a:off x="228600" y="0"/>
            <a:ext cx="7882759"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p>
            <a:pPr eaLnBrk="1" hangingPunct="1">
              <a:lnSpc>
                <a:spcPct val="80000"/>
              </a:lnSpc>
              <a:spcBef>
                <a:spcPct val="0"/>
              </a:spcBef>
            </a:pPr>
            <a:r>
              <a:rPr lang="en-US" sz="3000" dirty="0">
                <a:solidFill>
                  <a:schemeClr val="bg1"/>
                </a:solidFill>
                <a:latin typeface="Calibri" panose="020F0502020204030204" pitchFamily="34" charset="0"/>
                <a:cs typeface="Arial" charset="0"/>
              </a:rPr>
              <a:t>To be a GREAT Mentor….                            </a:t>
            </a:r>
          </a:p>
          <a:p>
            <a:pPr eaLnBrk="1" hangingPunct="1">
              <a:lnSpc>
                <a:spcPct val="80000"/>
              </a:lnSpc>
              <a:spcBef>
                <a:spcPct val="0"/>
              </a:spcBef>
            </a:pPr>
            <a:r>
              <a:rPr lang="en-US" sz="3000" dirty="0">
                <a:solidFill>
                  <a:srgbClr val="BDDEFF"/>
                </a:solidFill>
                <a:latin typeface="Calibri" panose="020F0502020204030204" pitchFamily="34" charset="0"/>
                <a:cs typeface="Arial" charset="0"/>
              </a:rPr>
              <a:t>You Need To Listen</a:t>
            </a:r>
            <a:r>
              <a:rPr lang="en-AU" sz="3000" dirty="0">
                <a:solidFill>
                  <a:srgbClr val="BDDEFF"/>
                </a:solidFill>
                <a:latin typeface="Calibri" panose="020F0502020204030204" pitchFamily="34" charset="0"/>
                <a:cs typeface="Arial" charset="0"/>
              </a:rPr>
              <a:t> </a:t>
            </a:r>
          </a:p>
        </p:txBody>
      </p:sp>
      <p:pic>
        <p:nvPicPr>
          <p:cNvPr id="3" name="Picture 3" descr="dilbert20060620356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745" y="2400300"/>
            <a:ext cx="8001000"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828800" y="5486400"/>
            <a:ext cx="5600700" cy="830997"/>
          </a:xfrm>
          <a:prstGeom prst="rect">
            <a:avLst/>
          </a:prstGeom>
        </p:spPr>
        <p:txBody>
          <a:bodyPr wrap="square">
            <a:spAutoFit/>
          </a:bodyPr>
          <a:lstStyle/>
          <a:p>
            <a:pPr lvl="0"/>
            <a:r>
              <a:rPr lang="en-US" sz="1600" b="1" dirty="0">
                <a:latin typeface="Calibri" panose="020F0502020204030204" pitchFamily="34" charset="0"/>
              </a:rPr>
              <a:t>I am listening  - what did you say? </a:t>
            </a:r>
            <a:r>
              <a:rPr lang="en-US" sz="1600" b="1" u="sng" dirty="0">
                <a:latin typeface="Calibri" panose="020F0502020204030204" pitchFamily="34" charset="0"/>
                <a:hlinkClick r:id="rId4"/>
              </a:rPr>
              <a:t>http://www.youtube.com/watch?v=bO-a-Yz4xA8&amp;list=PL058A82A702A180CF&amp;index=11</a:t>
            </a:r>
            <a:endParaRPr lang="en-US" sz="1600" b="1" dirty="0">
              <a:latin typeface="Calibri" panose="020F0502020204030204" pitchFamily="34" charset="0"/>
            </a:endParaRPr>
          </a:p>
        </p:txBody>
      </p:sp>
      <p:sp>
        <p:nvSpPr>
          <p:cNvPr id="4" name="Slide Number Placeholder 3"/>
          <p:cNvSpPr>
            <a:spLocks noGrp="1"/>
          </p:cNvSpPr>
          <p:nvPr>
            <p:ph type="sldNum" sz="quarter" idx="12"/>
          </p:nvPr>
        </p:nvSpPr>
        <p:spPr>
          <a:xfrm>
            <a:off x="5943600" y="6290409"/>
            <a:ext cx="2133600" cy="365125"/>
          </a:xfrm>
        </p:spPr>
        <p:txBody>
          <a:bodyPr/>
          <a:lstStyle/>
          <a:p>
            <a:fld id="{AABD4647-916A-4C9D-B493-B18B45A00261}" type="slidenum">
              <a:rPr lang="en-PH" smtClean="0"/>
              <a:t>17</a:t>
            </a:fld>
            <a:endParaRPr lang="en-PH" dirty="0"/>
          </a:p>
        </p:txBody>
      </p:sp>
    </p:spTree>
    <p:extLst>
      <p:ext uri="{BB962C8B-B14F-4D97-AF65-F5344CB8AC3E}">
        <p14:creationId xmlns:p14="http://schemas.microsoft.com/office/powerpoint/2010/main" val="316784574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Power of Listening</a:t>
            </a:r>
            <a:endParaRPr lang="en-US" dirty="0"/>
          </a:p>
        </p:txBody>
      </p:sp>
      <p:sp>
        <p:nvSpPr>
          <p:cNvPr id="3" name="Content Placeholder 2"/>
          <p:cNvSpPr>
            <a:spLocks noGrp="1"/>
          </p:cNvSpPr>
          <p:nvPr>
            <p:ph sz="half" idx="1"/>
          </p:nvPr>
        </p:nvSpPr>
        <p:spPr>
          <a:xfrm>
            <a:off x="0" y="1447800"/>
            <a:ext cx="4267200" cy="5257800"/>
          </a:xfrm>
        </p:spPr>
        <p:txBody>
          <a:bodyPr>
            <a:normAutofit fontScale="77500" lnSpcReduction="20000"/>
          </a:bodyPr>
          <a:lstStyle/>
          <a:p>
            <a:r>
              <a:rPr lang="en-US" altLang="en-US" dirty="0"/>
              <a:t>NOTE: DON’T EVER, EVER, EVER ASK A QUESTION THAT YOU DON’T CARE ABOUT HEARING THE ANSWER TO. </a:t>
            </a:r>
          </a:p>
          <a:p>
            <a:endParaRPr lang="en-US" altLang="en-US" dirty="0"/>
          </a:p>
          <a:p>
            <a:r>
              <a:rPr lang="en-US" altLang="en-US" dirty="0"/>
              <a:t>When we ask two or three more questions, we unlock the unseen from behind the seen.  MESSAGE: Sometimes we have to go beyond our “comfort zone” and ask questions that allow others to talk out their feelings. We get uncomfortable to allow them to get comfortable. In the end, it’s the right thing to do AND it’s always a win-win in terms of building authentic relationships.  </a:t>
            </a:r>
          </a:p>
          <a:p>
            <a:endParaRPr lang="en-US" dirty="0"/>
          </a:p>
        </p:txBody>
      </p:sp>
      <p:sp>
        <p:nvSpPr>
          <p:cNvPr id="5" name="Slide Number Placeholder 4"/>
          <p:cNvSpPr>
            <a:spLocks noGrp="1"/>
          </p:cNvSpPr>
          <p:nvPr>
            <p:ph type="sldNum" sz="quarter" idx="12"/>
          </p:nvPr>
        </p:nvSpPr>
        <p:spPr/>
        <p:txBody>
          <a:bodyPr/>
          <a:lstStyle/>
          <a:p>
            <a:fld id="{AABD4647-916A-4C9D-B493-B18B45A00261}" type="slidenum">
              <a:rPr lang="en-PH" smtClean="0"/>
              <a:t>18</a:t>
            </a:fld>
            <a:endParaRPr lang="en-PH" dirty="0"/>
          </a:p>
        </p:txBody>
      </p:sp>
      <p:pic>
        <p:nvPicPr>
          <p:cNvPr id="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363720" y="1295400"/>
            <a:ext cx="478028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5"/>
          <p:cNvSpPr txBox="1">
            <a:spLocks noChangeArrowheads="1"/>
          </p:cNvSpPr>
          <p:nvPr/>
        </p:nvSpPr>
        <p:spPr bwMode="auto">
          <a:xfrm rot="1243261">
            <a:off x="5283812" y="2065309"/>
            <a:ext cx="3557588" cy="3667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bg2"/>
                </a:solidFill>
                <a:latin typeface="Times New Roman" pitchFamily="18" charset="0"/>
              </a:defRPr>
            </a:lvl1pPr>
            <a:lvl2pPr marL="742950" indent="-285750" algn="l" eaLnBrk="0" hangingPunct="0">
              <a:spcBef>
                <a:spcPct val="20000"/>
              </a:spcBef>
              <a:buChar char="•"/>
              <a:defRPr sz="2800">
                <a:solidFill>
                  <a:schemeClr val="bg2"/>
                </a:solidFill>
                <a:latin typeface="Times New Roman" pitchFamily="18" charset="0"/>
              </a:defRPr>
            </a:lvl2pPr>
            <a:lvl3pPr marL="1143000" indent="-228600" algn="l" eaLnBrk="0" hangingPunct="0">
              <a:spcBef>
                <a:spcPct val="20000"/>
              </a:spcBef>
              <a:buChar char="•"/>
              <a:defRPr sz="2400">
                <a:solidFill>
                  <a:schemeClr val="bg2"/>
                </a:solidFill>
                <a:latin typeface="Times New Roman" pitchFamily="18" charset="0"/>
              </a:defRPr>
            </a:lvl3pPr>
            <a:lvl4pPr marL="1600200" indent="-228600" algn="l" eaLnBrk="0" hangingPunct="0">
              <a:spcBef>
                <a:spcPct val="20000"/>
              </a:spcBef>
              <a:buChar char="•"/>
              <a:defRPr sz="2000">
                <a:solidFill>
                  <a:schemeClr val="bg2"/>
                </a:solidFill>
                <a:latin typeface="Times New Roman" pitchFamily="18" charset="0"/>
              </a:defRPr>
            </a:lvl4pPr>
            <a:lvl5pPr marL="2057400" indent="-228600" algn="l" eaLnBrk="0" hangingPunct="0">
              <a:spcBef>
                <a:spcPct val="20000"/>
              </a:spcBef>
              <a:buChar char="•"/>
              <a:defRPr sz="2000">
                <a:solidFill>
                  <a:schemeClr val="bg2"/>
                </a:solidFill>
                <a:latin typeface="Times New Roman" pitchFamily="18" charset="0"/>
              </a:defRPr>
            </a:lvl5pPr>
            <a:lvl6pPr marL="2514600" indent="-228600" eaLnBrk="0" fontAlgn="base" hangingPunct="0">
              <a:spcBef>
                <a:spcPct val="20000"/>
              </a:spcBef>
              <a:spcAft>
                <a:spcPct val="0"/>
              </a:spcAft>
              <a:buChar char="•"/>
              <a:defRPr sz="2000">
                <a:solidFill>
                  <a:schemeClr val="bg2"/>
                </a:solidFill>
                <a:latin typeface="Times New Roman" pitchFamily="18" charset="0"/>
              </a:defRPr>
            </a:lvl6pPr>
            <a:lvl7pPr marL="2971800" indent="-228600" eaLnBrk="0" fontAlgn="base" hangingPunct="0">
              <a:spcBef>
                <a:spcPct val="20000"/>
              </a:spcBef>
              <a:spcAft>
                <a:spcPct val="0"/>
              </a:spcAft>
              <a:buChar char="•"/>
              <a:defRPr sz="2000">
                <a:solidFill>
                  <a:schemeClr val="bg2"/>
                </a:solidFill>
                <a:latin typeface="Times New Roman" pitchFamily="18" charset="0"/>
              </a:defRPr>
            </a:lvl7pPr>
            <a:lvl8pPr marL="3429000" indent="-228600" eaLnBrk="0" fontAlgn="base" hangingPunct="0">
              <a:spcBef>
                <a:spcPct val="20000"/>
              </a:spcBef>
              <a:spcAft>
                <a:spcPct val="0"/>
              </a:spcAft>
              <a:buChar char="•"/>
              <a:defRPr sz="2000">
                <a:solidFill>
                  <a:schemeClr val="bg2"/>
                </a:solidFill>
                <a:latin typeface="Times New Roman" pitchFamily="18" charset="0"/>
              </a:defRPr>
            </a:lvl8pPr>
            <a:lvl9pPr marL="3886200" indent="-228600" eaLnBrk="0" fontAlgn="base" hangingPunct="0">
              <a:spcBef>
                <a:spcPct val="20000"/>
              </a:spcBef>
              <a:spcAft>
                <a:spcPct val="0"/>
              </a:spcAft>
              <a:buChar char="•"/>
              <a:defRPr sz="2000">
                <a:solidFill>
                  <a:schemeClr val="bg2"/>
                </a:solidFill>
                <a:latin typeface="Times New Roman" pitchFamily="18" charset="0"/>
              </a:defRPr>
            </a:lvl9pPr>
          </a:lstStyle>
          <a:p>
            <a:pPr eaLnBrk="1" hangingPunct="1">
              <a:spcBef>
                <a:spcPct val="0"/>
              </a:spcBef>
              <a:buFontTx/>
              <a:buNone/>
            </a:pPr>
            <a:r>
              <a:rPr lang="en-US" altLang="en-US" sz="1800" dirty="0">
                <a:solidFill>
                  <a:schemeClr val="bg1"/>
                </a:solidFill>
                <a:latin typeface="Verdana" pitchFamily="34" charset="0"/>
              </a:rPr>
              <a:t>DRILL BELOW THE SURFACE </a:t>
            </a:r>
          </a:p>
        </p:txBody>
      </p:sp>
    </p:spTree>
    <p:extLst>
      <p:ext uri="{BB962C8B-B14F-4D97-AF65-F5344CB8AC3E}">
        <p14:creationId xmlns:p14="http://schemas.microsoft.com/office/powerpoint/2010/main" val="4920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6" name="Picture 2" descr="chr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95399"/>
            <a:ext cx="7848600" cy="566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67" name="Text Box 3"/>
          <p:cNvSpPr txBox="1">
            <a:spLocks noChangeArrowheads="1"/>
          </p:cNvSpPr>
          <p:nvPr/>
        </p:nvSpPr>
        <p:spPr bwMode="auto">
          <a:xfrm>
            <a:off x="3883027" y="5886450"/>
            <a:ext cx="14798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pPr>
            <a:r>
              <a:rPr lang="en-US" sz="2000" b="1" dirty="0">
                <a:latin typeface="Arial" charset="0"/>
                <a:cs typeface="Arial" charset="0"/>
              </a:rPr>
              <a:t>IGNORING</a:t>
            </a:r>
          </a:p>
        </p:txBody>
      </p:sp>
      <p:sp>
        <p:nvSpPr>
          <p:cNvPr id="241668" name="Text Box 4"/>
          <p:cNvSpPr txBox="1">
            <a:spLocks noChangeArrowheads="1"/>
          </p:cNvSpPr>
          <p:nvPr/>
        </p:nvSpPr>
        <p:spPr bwMode="auto">
          <a:xfrm>
            <a:off x="3730687" y="5054600"/>
            <a:ext cx="186942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pPr>
            <a:r>
              <a:rPr lang="en-US" sz="2000" b="1" dirty="0">
                <a:latin typeface="Arial" charset="0"/>
                <a:cs typeface="Arial" charset="0"/>
              </a:rPr>
              <a:t>PRETENDING</a:t>
            </a:r>
          </a:p>
        </p:txBody>
      </p:sp>
      <p:sp>
        <p:nvSpPr>
          <p:cNvPr id="241669" name="Text Box 5"/>
          <p:cNvSpPr txBox="1">
            <a:spLocks noChangeArrowheads="1"/>
          </p:cNvSpPr>
          <p:nvPr/>
        </p:nvSpPr>
        <p:spPr bwMode="auto">
          <a:xfrm>
            <a:off x="3883023" y="4117975"/>
            <a:ext cx="16129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pPr>
            <a:r>
              <a:rPr lang="en-US" sz="2000" b="1" dirty="0">
                <a:latin typeface="Arial" charset="0"/>
                <a:cs typeface="Arial" charset="0"/>
              </a:rPr>
              <a:t>SELECTIVE</a:t>
            </a:r>
          </a:p>
        </p:txBody>
      </p:sp>
      <p:sp>
        <p:nvSpPr>
          <p:cNvPr id="241670" name="Text Box 6"/>
          <p:cNvSpPr txBox="1">
            <a:spLocks noChangeArrowheads="1"/>
          </p:cNvSpPr>
          <p:nvPr/>
        </p:nvSpPr>
        <p:spPr bwMode="auto">
          <a:xfrm>
            <a:off x="3877486" y="3274176"/>
            <a:ext cx="17002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US" sz="2000" b="1" dirty="0">
                <a:latin typeface="Arial" charset="0"/>
                <a:cs typeface="Arial" charset="0"/>
              </a:rPr>
              <a:t>ACTIVE</a:t>
            </a:r>
          </a:p>
        </p:txBody>
      </p:sp>
      <p:sp>
        <p:nvSpPr>
          <p:cNvPr id="241671" name="Text Box 7"/>
          <p:cNvSpPr txBox="1">
            <a:spLocks noChangeArrowheads="1"/>
          </p:cNvSpPr>
          <p:nvPr/>
        </p:nvSpPr>
        <p:spPr bwMode="auto">
          <a:xfrm>
            <a:off x="3670092" y="2400330"/>
            <a:ext cx="18169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pPr>
            <a:r>
              <a:rPr lang="en-US" sz="2000" b="1" dirty="0">
                <a:latin typeface="Arial" charset="0"/>
                <a:cs typeface="Arial" charset="0"/>
              </a:rPr>
              <a:t>EMPATHETIC</a:t>
            </a:r>
          </a:p>
        </p:txBody>
      </p:sp>
      <p:sp>
        <p:nvSpPr>
          <p:cNvPr id="241672" name="Text Box 8"/>
          <p:cNvSpPr txBox="1">
            <a:spLocks noChangeArrowheads="1"/>
          </p:cNvSpPr>
          <p:nvPr/>
        </p:nvSpPr>
        <p:spPr bwMode="auto">
          <a:xfrm rot="-3411586">
            <a:off x="289704" y="4464869"/>
            <a:ext cx="30893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pPr>
            <a:r>
              <a:rPr lang="en-US" sz="2000" b="1" dirty="0">
                <a:latin typeface="Arial" charset="0"/>
                <a:cs typeface="Arial" charset="0"/>
              </a:rPr>
              <a:t>Five Levels of Listening</a:t>
            </a:r>
          </a:p>
        </p:txBody>
      </p:sp>
      <p:sp>
        <p:nvSpPr>
          <p:cNvPr id="241673" name="Line 9"/>
          <p:cNvSpPr>
            <a:spLocks noChangeShapeType="1"/>
          </p:cNvSpPr>
          <p:nvPr/>
        </p:nvSpPr>
        <p:spPr bwMode="auto">
          <a:xfrm flipV="1">
            <a:off x="2628900" y="1905000"/>
            <a:ext cx="1101787" cy="156761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41674" name="Text Box 10"/>
          <p:cNvSpPr txBox="1">
            <a:spLocks noChangeArrowheads="1"/>
          </p:cNvSpPr>
          <p:nvPr/>
        </p:nvSpPr>
        <p:spPr bwMode="auto">
          <a:xfrm>
            <a:off x="0" y="0"/>
            <a:ext cx="654050" cy="304800"/>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endParaRPr lang="en-US" sz="1400" dirty="0">
              <a:latin typeface="Arial" charset="0"/>
              <a:cs typeface="Arial" charset="0"/>
              <a:sym typeface="Symbol" pitchFamily="18" charset="2"/>
            </a:endParaRPr>
          </a:p>
        </p:txBody>
      </p:sp>
      <p:sp>
        <p:nvSpPr>
          <p:cNvPr id="241675" name="Rectangle 11"/>
          <p:cNvSpPr>
            <a:spLocks noGrp="1" noChangeArrowheads="1"/>
          </p:cNvSpPr>
          <p:nvPr>
            <p:ph type="title"/>
          </p:nvPr>
        </p:nvSpPr>
        <p:spPr>
          <a:xfrm>
            <a:off x="50973" y="1076324"/>
            <a:ext cx="9144000" cy="438150"/>
          </a:xfrm>
        </p:spPr>
        <p:txBody>
          <a:bodyPr>
            <a:normAutofit fontScale="90000"/>
          </a:bodyPr>
          <a:lstStyle/>
          <a:p>
            <a:pPr marL="285750" indent="0" eaLnBrk="1" hangingPunct="1"/>
            <a:br>
              <a:rPr lang="en-US" dirty="0">
                <a:latin typeface="Arial" charset="0"/>
                <a:cs typeface="Arial" charset="0"/>
              </a:rPr>
            </a:br>
            <a:r>
              <a:rPr lang="en-US" sz="3300" dirty="0">
                <a:latin typeface="Arial" charset="0"/>
                <a:cs typeface="Arial" charset="0"/>
              </a:rPr>
              <a:t>What Level of Listener Are You?</a:t>
            </a:r>
            <a:br>
              <a:rPr lang="en-US" sz="3300" dirty="0">
                <a:latin typeface="Arial" charset="0"/>
                <a:cs typeface="Arial" charset="0"/>
              </a:rPr>
            </a:br>
            <a:r>
              <a:rPr lang="en-US" sz="3300" dirty="0">
                <a:solidFill>
                  <a:srgbClr val="BDDEFF"/>
                </a:solidFill>
                <a:latin typeface="Arial" charset="0"/>
                <a:cs typeface="Arial" charset="0"/>
              </a:rPr>
              <a:t>Become a Level 5 Listener</a:t>
            </a:r>
            <a:br>
              <a:rPr lang="en-US" sz="3300" dirty="0">
                <a:latin typeface="Arial" charset="0"/>
                <a:cs typeface="Arial" charset="0"/>
              </a:rPr>
            </a:br>
            <a:endParaRPr lang="en-AU" sz="3300" dirty="0">
              <a:latin typeface="Arial" charset="0"/>
              <a:cs typeface="Arial" charset="0"/>
            </a:endParaRPr>
          </a:p>
        </p:txBody>
      </p:sp>
    </p:spTree>
    <p:extLst>
      <p:ext uri="{BB962C8B-B14F-4D97-AF65-F5344CB8AC3E}">
        <p14:creationId xmlns:p14="http://schemas.microsoft.com/office/powerpoint/2010/main" val="120450058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Everyone Needs a Mentor</a:t>
            </a:r>
            <a:endParaRPr lang="en-US" dirty="0"/>
          </a:p>
        </p:txBody>
      </p:sp>
      <p:sp>
        <p:nvSpPr>
          <p:cNvPr id="3" name="Content Placeholder 2"/>
          <p:cNvSpPr>
            <a:spLocks noGrp="1"/>
          </p:cNvSpPr>
          <p:nvPr>
            <p:ph sz="half" idx="1"/>
          </p:nvPr>
        </p:nvSpPr>
        <p:spPr>
          <a:xfrm>
            <a:off x="76200" y="1222682"/>
            <a:ext cx="1963752" cy="5251760"/>
          </a:xfrm>
        </p:spPr>
        <p:txBody>
          <a:bodyPr>
            <a:normAutofit/>
          </a:bodyPr>
          <a:lstStyle/>
          <a:p>
            <a:pPr marL="0" indent="0">
              <a:buNone/>
            </a:pPr>
            <a:r>
              <a:rPr lang="en-US" sz="1800" dirty="0"/>
              <a:t>Many successful people credit one or more mentors through their life who made a difference in helping them achieve their success</a:t>
            </a:r>
          </a:p>
        </p:txBody>
      </p:sp>
      <p:sp>
        <p:nvSpPr>
          <p:cNvPr id="5" name="Slide Number Placeholder 4"/>
          <p:cNvSpPr>
            <a:spLocks noGrp="1"/>
          </p:cNvSpPr>
          <p:nvPr>
            <p:ph type="sldNum" sz="quarter" idx="12"/>
          </p:nvPr>
        </p:nvSpPr>
        <p:spPr/>
        <p:txBody>
          <a:bodyPr/>
          <a:lstStyle/>
          <a:p>
            <a:fld id="{AABD4647-916A-4C9D-B493-B18B45A00261}" type="slidenum">
              <a:rPr lang="en-PH" smtClean="0"/>
              <a:t>2</a:t>
            </a:fld>
            <a:endParaRPr lang="en-PH"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817187" y="1199077"/>
            <a:ext cx="2964613" cy="1506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2104" y="1199677"/>
            <a:ext cx="2258871" cy="1695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0865" y="2764038"/>
            <a:ext cx="315277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5602" y="4257636"/>
            <a:ext cx="2371725"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5526" y="30480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descr="President Barack Obama awards former Illinois Rep. Abner Mikva the Presidential Medal of Freedom at the White House in November 20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33600" y="4572000"/>
            <a:ext cx="2245419" cy="14963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5526" y="4902816"/>
            <a:ext cx="261937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39953" y="1222681"/>
            <a:ext cx="1770048" cy="1825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13" descr="Image result for Tony Robbins and Jim Roh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8"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3600" y="3159741"/>
            <a:ext cx="1670103" cy="1250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9894" y="5105400"/>
            <a:ext cx="1985861" cy="1119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186" y="3783806"/>
            <a:ext cx="1255417" cy="1881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7639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Mentoring Requires Active Listening</a:t>
            </a:r>
            <a:endParaRPr lang="en-US" dirty="0"/>
          </a:p>
        </p:txBody>
      </p:sp>
      <p:sp>
        <p:nvSpPr>
          <p:cNvPr id="3" name="Slide Number Placeholder 2"/>
          <p:cNvSpPr>
            <a:spLocks noGrp="1"/>
          </p:cNvSpPr>
          <p:nvPr>
            <p:ph type="sldNum" sz="quarter" idx="12"/>
          </p:nvPr>
        </p:nvSpPr>
        <p:spPr/>
        <p:txBody>
          <a:bodyPr/>
          <a:lstStyle/>
          <a:p>
            <a:fld id="{AABD4647-916A-4C9D-B493-B18B45A00261}" type="slidenum">
              <a:rPr lang="en-PH" smtClean="0"/>
              <a:t>20</a:t>
            </a:fld>
            <a:endParaRPr lang="en-PH" dirty="0"/>
          </a:p>
        </p:txBody>
      </p:sp>
      <p:sp>
        <p:nvSpPr>
          <p:cNvPr id="4" name="Rectangle 3"/>
          <p:cNvSpPr/>
          <p:nvPr/>
        </p:nvSpPr>
        <p:spPr>
          <a:xfrm>
            <a:off x="0" y="1398569"/>
            <a:ext cx="3750860" cy="3785652"/>
          </a:xfrm>
          <a:prstGeom prst="rect">
            <a:avLst/>
          </a:prstGeom>
        </p:spPr>
        <p:txBody>
          <a:bodyPr wrap="square">
            <a:spAutoFit/>
          </a:bodyPr>
          <a:lstStyle/>
          <a:p>
            <a:r>
              <a:rPr lang="en-AU" sz="2400" dirty="0"/>
              <a:t>Active listening takes focus. To be a Mentor you need to understand how to listen actively.  </a:t>
            </a:r>
          </a:p>
          <a:p>
            <a:br>
              <a:rPr lang="en-AU" sz="2400" dirty="0"/>
            </a:br>
            <a:r>
              <a:rPr lang="en-AU" sz="2400" dirty="0"/>
              <a:t>Mentors and mentees spend much of their relationship talking and listening to one another. Active listening is critical for both parties.</a:t>
            </a:r>
            <a:endParaRPr lang="en-US" sz="2400" dirty="0"/>
          </a:p>
        </p:txBody>
      </p:sp>
      <p:pic>
        <p:nvPicPr>
          <p:cNvPr id="8194" name="Picture 2" descr="Image result for active liste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219200"/>
            <a:ext cx="3333750" cy="221932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active liste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3590926"/>
            <a:ext cx="3667125" cy="244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467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0" y="395288"/>
            <a:ext cx="9118600" cy="438150"/>
          </a:xfrm>
        </p:spPr>
        <p:txBody>
          <a:bodyPr>
            <a:normAutofit fontScale="90000"/>
          </a:bodyPr>
          <a:lstStyle/>
          <a:p>
            <a:pPr marL="285750" indent="0" eaLnBrk="1" hangingPunct="1"/>
            <a:r>
              <a:rPr lang="en-AU" dirty="0">
                <a:latin typeface="Arial" charset="0"/>
                <a:cs typeface="Arial" charset="0"/>
              </a:rPr>
              <a:t>A Behaviorally Smart Mentor…</a:t>
            </a:r>
          </a:p>
        </p:txBody>
      </p:sp>
      <p:sp>
        <p:nvSpPr>
          <p:cNvPr id="244739" name="Rectangle 3"/>
          <p:cNvSpPr>
            <a:spLocks noGrp="1" noChangeArrowheads="1"/>
          </p:cNvSpPr>
          <p:nvPr>
            <p:ph type="body" sz="half" idx="1"/>
          </p:nvPr>
        </p:nvSpPr>
        <p:spPr>
          <a:xfrm>
            <a:off x="381000" y="1371600"/>
            <a:ext cx="4159250" cy="5238750"/>
          </a:xfrm>
        </p:spPr>
        <p:txBody>
          <a:bodyPr anchor="t">
            <a:normAutofit fontScale="92500" lnSpcReduction="10000"/>
          </a:bodyPr>
          <a:lstStyle/>
          <a:p>
            <a:pPr marL="0" indent="0" eaLnBrk="1" hangingPunct="1">
              <a:lnSpc>
                <a:spcPct val="90000"/>
              </a:lnSpc>
            </a:pPr>
            <a:r>
              <a:rPr lang="en-AU" sz="2000" b="1" dirty="0">
                <a:solidFill>
                  <a:schemeClr val="tx1"/>
                </a:solidFill>
                <a:latin typeface="Arial" charset="0"/>
                <a:cs typeface="Arial" charset="0"/>
              </a:rPr>
              <a:t>Should:</a:t>
            </a:r>
          </a:p>
          <a:p>
            <a:pPr lvl="1" eaLnBrk="1" hangingPunct="1">
              <a:lnSpc>
                <a:spcPct val="90000"/>
              </a:lnSpc>
            </a:pPr>
            <a:r>
              <a:rPr lang="en-AU" sz="2000" b="1" dirty="0">
                <a:solidFill>
                  <a:schemeClr val="tx1"/>
                </a:solidFill>
                <a:latin typeface="Arial" charset="0"/>
                <a:cs typeface="Arial" charset="0"/>
              </a:rPr>
              <a:t>Listen and encourage</a:t>
            </a:r>
            <a:r>
              <a:rPr lang="en-AU" sz="2000" dirty="0">
                <a:solidFill>
                  <a:schemeClr val="tx1"/>
                </a:solidFill>
                <a:latin typeface="Arial" charset="0"/>
                <a:cs typeface="Arial" charset="0"/>
              </a:rPr>
              <a:t> the Mentee to formulate their own solutions</a:t>
            </a:r>
            <a:endParaRPr lang="en-US" sz="2000" dirty="0">
              <a:solidFill>
                <a:schemeClr val="tx1"/>
              </a:solidFill>
              <a:latin typeface="Arial" charset="0"/>
              <a:cs typeface="Arial" charset="0"/>
            </a:endParaRPr>
          </a:p>
          <a:p>
            <a:pPr lvl="1" eaLnBrk="1" hangingPunct="1">
              <a:lnSpc>
                <a:spcPct val="90000"/>
              </a:lnSpc>
            </a:pPr>
            <a:r>
              <a:rPr lang="en-US" sz="2000" dirty="0">
                <a:solidFill>
                  <a:schemeClr val="tx1"/>
                </a:solidFill>
                <a:latin typeface="Arial" charset="0"/>
                <a:cs typeface="Arial" charset="0"/>
              </a:rPr>
              <a:t>Focus on </a:t>
            </a:r>
            <a:r>
              <a:rPr lang="en-US" sz="2000" b="1" dirty="0">
                <a:solidFill>
                  <a:schemeClr val="tx1"/>
                </a:solidFill>
                <a:latin typeface="Arial" charset="0"/>
                <a:cs typeface="Arial" charset="0"/>
              </a:rPr>
              <a:t>guiding</a:t>
            </a:r>
            <a:r>
              <a:rPr lang="en-US" sz="2000" dirty="0">
                <a:solidFill>
                  <a:schemeClr val="tx1"/>
                </a:solidFill>
                <a:latin typeface="Arial" charset="0"/>
                <a:cs typeface="Arial" charset="0"/>
              </a:rPr>
              <a:t> the Mentee with </a:t>
            </a:r>
            <a:r>
              <a:rPr lang="en-US" sz="2000" b="1" dirty="0">
                <a:solidFill>
                  <a:schemeClr val="tx1"/>
                </a:solidFill>
                <a:latin typeface="Arial" charset="0"/>
                <a:cs typeface="Arial" charset="0"/>
              </a:rPr>
              <a:t>powerful behavioral questions </a:t>
            </a:r>
            <a:r>
              <a:rPr lang="en-US" sz="2000" dirty="0">
                <a:solidFill>
                  <a:schemeClr val="tx1"/>
                </a:solidFill>
                <a:latin typeface="Arial" charset="0"/>
                <a:cs typeface="Arial" charset="0"/>
              </a:rPr>
              <a:t>and let them come up with the answers</a:t>
            </a:r>
            <a:endParaRPr lang="en-AU" sz="2000" dirty="0">
              <a:solidFill>
                <a:schemeClr val="tx1"/>
              </a:solidFill>
              <a:latin typeface="Arial" charset="0"/>
              <a:cs typeface="Arial" charset="0"/>
            </a:endParaRPr>
          </a:p>
          <a:p>
            <a:pPr lvl="1" eaLnBrk="1" hangingPunct="1">
              <a:lnSpc>
                <a:spcPct val="90000"/>
              </a:lnSpc>
            </a:pPr>
            <a:r>
              <a:rPr lang="en-AU" sz="2000" b="1" dirty="0">
                <a:solidFill>
                  <a:schemeClr val="tx1"/>
                </a:solidFill>
                <a:latin typeface="Arial" charset="0"/>
                <a:cs typeface="Arial" charset="0"/>
              </a:rPr>
              <a:t>Offer suggestions</a:t>
            </a:r>
            <a:r>
              <a:rPr lang="en-AU" sz="2000" dirty="0">
                <a:solidFill>
                  <a:schemeClr val="tx1"/>
                </a:solidFill>
                <a:latin typeface="Arial" charset="0"/>
                <a:cs typeface="Arial" charset="0"/>
              </a:rPr>
              <a:t> but accept that the Mentee may not be ready or willing to take them up</a:t>
            </a:r>
          </a:p>
          <a:p>
            <a:pPr lvl="1" eaLnBrk="1" hangingPunct="1">
              <a:lnSpc>
                <a:spcPct val="90000"/>
              </a:lnSpc>
            </a:pPr>
            <a:r>
              <a:rPr lang="en-AU" sz="2000" b="1" dirty="0">
                <a:solidFill>
                  <a:schemeClr val="tx1"/>
                </a:solidFill>
                <a:latin typeface="Arial" charset="0"/>
                <a:cs typeface="Arial" charset="0"/>
              </a:rPr>
              <a:t>Make recommendations</a:t>
            </a:r>
            <a:r>
              <a:rPr lang="en-AU" sz="2000" dirty="0">
                <a:solidFill>
                  <a:schemeClr val="tx1"/>
                </a:solidFill>
                <a:latin typeface="Arial" charset="0"/>
                <a:cs typeface="Arial" charset="0"/>
              </a:rPr>
              <a:t> for reading, education or networking introductions</a:t>
            </a:r>
          </a:p>
          <a:p>
            <a:pPr lvl="1" eaLnBrk="1" hangingPunct="1">
              <a:lnSpc>
                <a:spcPct val="90000"/>
              </a:lnSpc>
            </a:pPr>
            <a:r>
              <a:rPr lang="en-AU" sz="2000" b="1" dirty="0">
                <a:solidFill>
                  <a:schemeClr val="tx1"/>
                </a:solidFill>
                <a:latin typeface="Arial" charset="0"/>
                <a:cs typeface="Arial" charset="0"/>
              </a:rPr>
              <a:t>Offer acceptance</a:t>
            </a:r>
            <a:r>
              <a:rPr lang="en-AU" sz="2000" dirty="0">
                <a:solidFill>
                  <a:schemeClr val="tx1"/>
                </a:solidFill>
                <a:latin typeface="Arial" charset="0"/>
                <a:cs typeface="Arial" charset="0"/>
              </a:rPr>
              <a:t> and a non-judgemental atmosphere</a:t>
            </a:r>
          </a:p>
          <a:p>
            <a:pPr lvl="1" eaLnBrk="1" hangingPunct="1">
              <a:lnSpc>
                <a:spcPct val="90000"/>
              </a:lnSpc>
            </a:pPr>
            <a:r>
              <a:rPr lang="en-AU" sz="2000" b="1" dirty="0">
                <a:solidFill>
                  <a:schemeClr val="tx1"/>
                </a:solidFill>
                <a:latin typeface="Arial" charset="0"/>
                <a:cs typeface="Arial" charset="0"/>
              </a:rPr>
              <a:t>Slow down</a:t>
            </a:r>
            <a:r>
              <a:rPr lang="en-AU" sz="2000" dirty="0">
                <a:solidFill>
                  <a:schemeClr val="tx1"/>
                </a:solidFill>
                <a:latin typeface="Arial" charset="0"/>
                <a:cs typeface="Arial" charset="0"/>
              </a:rPr>
              <a:t> when you see resistance in the Mentee</a:t>
            </a:r>
          </a:p>
        </p:txBody>
      </p:sp>
      <p:sp>
        <p:nvSpPr>
          <p:cNvPr id="244740" name="Rectangle 4"/>
          <p:cNvSpPr>
            <a:spLocks noGrp="1" noChangeArrowheads="1"/>
          </p:cNvSpPr>
          <p:nvPr>
            <p:ph type="body" sz="half" idx="2"/>
          </p:nvPr>
        </p:nvSpPr>
        <p:spPr>
          <a:xfrm>
            <a:off x="4648200" y="1371600"/>
            <a:ext cx="4316413" cy="4287838"/>
          </a:xfrm>
        </p:spPr>
        <p:txBody>
          <a:bodyPr anchor="t"/>
          <a:lstStyle/>
          <a:p>
            <a:pPr marL="0" indent="0" eaLnBrk="1" hangingPunct="1">
              <a:lnSpc>
                <a:spcPct val="90000"/>
              </a:lnSpc>
            </a:pPr>
            <a:r>
              <a:rPr lang="en-AU" sz="2000" b="1" dirty="0">
                <a:solidFill>
                  <a:schemeClr val="tx1"/>
                </a:solidFill>
                <a:latin typeface="Arial" charset="0"/>
                <a:cs typeface="Arial" charset="0"/>
              </a:rPr>
              <a:t>Should not:</a:t>
            </a:r>
          </a:p>
          <a:p>
            <a:pPr lvl="1" eaLnBrk="1" hangingPunct="1">
              <a:lnSpc>
                <a:spcPct val="90000"/>
              </a:lnSpc>
            </a:pPr>
            <a:r>
              <a:rPr lang="en-AU" sz="2000" b="1" dirty="0">
                <a:solidFill>
                  <a:schemeClr val="tx1"/>
                </a:solidFill>
                <a:latin typeface="Arial" charset="0"/>
                <a:cs typeface="Arial" charset="0"/>
              </a:rPr>
              <a:t>Make assumptions</a:t>
            </a:r>
            <a:r>
              <a:rPr lang="en-AU" sz="2000" dirty="0">
                <a:solidFill>
                  <a:schemeClr val="tx1"/>
                </a:solidFill>
                <a:latin typeface="Arial" charset="0"/>
                <a:cs typeface="Arial" charset="0"/>
              </a:rPr>
              <a:t> or impose solutions on the Mentee</a:t>
            </a:r>
          </a:p>
          <a:p>
            <a:pPr lvl="1" eaLnBrk="1" hangingPunct="1">
              <a:lnSpc>
                <a:spcPct val="90000"/>
              </a:lnSpc>
            </a:pPr>
            <a:r>
              <a:rPr lang="en-AU" sz="2000" b="1" dirty="0">
                <a:solidFill>
                  <a:schemeClr val="tx1"/>
                </a:solidFill>
                <a:latin typeface="Arial" charset="0"/>
                <a:cs typeface="Arial" charset="0"/>
              </a:rPr>
              <a:t>Analyze</a:t>
            </a:r>
            <a:r>
              <a:rPr lang="en-AU" sz="2000" dirty="0">
                <a:solidFill>
                  <a:schemeClr val="tx1"/>
                </a:solidFill>
                <a:latin typeface="Arial" charset="0"/>
                <a:cs typeface="Arial" charset="0"/>
              </a:rPr>
              <a:t> the Mentees family background or mental / psychological state</a:t>
            </a:r>
          </a:p>
          <a:p>
            <a:pPr lvl="1" eaLnBrk="1" hangingPunct="1">
              <a:lnSpc>
                <a:spcPct val="90000"/>
              </a:lnSpc>
            </a:pPr>
            <a:r>
              <a:rPr lang="en-AU" sz="2000" b="1" dirty="0">
                <a:solidFill>
                  <a:schemeClr val="tx1"/>
                </a:solidFill>
                <a:latin typeface="Arial" charset="0"/>
                <a:cs typeface="Arial" charset="0"/>
              </a:rPr>
              <a:t>Offer counseling</a:t>
            </a:r>
            <a:r>
              <a:rPr lang="en-AU" sz="2000" dirty="0">
                <a:solidFill>
                  <a:schemeClr val="tx1"/>
                </a:solidFill>
                <a:latin typeface="Arial" charset="0"/>
                <a:cs typeface="Arial" charset="0"/>
              </a:rPr>
              <a:t> which is going too far into the past</a:t>
            </a:r>
          </a:p>
          <a:p>
            <a:pPr lvl="1" eaLnBrk="1" hangingPunct="1">
              <a:lnSpc>
                <a:spcPct val="90000"/>
              </a:lnSpc>
            </a:pPr>
            <a:r>
              <a:rPr lang="en-AU" sz="2000" b="1" dirty="0">
                <a:solidFill>
                  <a:schemeClr val="tx1"/>
                </a:solidFill>
                <a:latin typeface="Arial" charset="0"/>
                <a:cs typeface="Arial" charset="0"/>
              </a:rPr>
              <a:t>Push a Mentee</a:t>
            </a:r>
            <a:r>
              <a:rPr lang="en-AU" sz="2000" dirty="0">
                <a:solidFill>
                  <a:schemeClr val="tx1"/>
                </a:solidFill>
                <a:latin typeface="Arial" charset="0"/>
                <a:cs typeface="Arial" charset="0"/>
              </a:rPr>
              <a:t> too quickly to a place they are not emotionally ready go even though you think it is right</a:t>
            </a:r>
          </a:p>
        </p:txBody>
      </p:sp>
      <p:sp>
        <p:nvSpPr>
          <p:cNvPr id="2" name="TextBox 1"/>
          <p:cNvSpPr txBox="1"/>
          <p:nvPr/>
        </p:nvSpPr>
        <p:spPr>
          <a:xfrm>
            <a:off x="4343400" y="5638800"/>
            <a:ext cx="2743200" cy="984885"/>
          </a:xfrm>
          <a:prstGeom prst="rect">
            <a:avLst/>
          </a:prstGeom>
          <a:noFill/>
        </p:spPr>
        <p:txBody>
          <a:bodyPr wrap="square" rtlCol="0">
            <a:spAutoFit/>
          </a:bodyPr>
          <a:lstStyle/>
          <a:p>
            <a:pPr marL="0" lvl="1"/>
            <a:r>
              <a:rPr lang="en-AU" sz="2000" dirty="0">
                <a:solidFill>
                  <a:schemeClr val="tx2">
                    <a:lumMod val="60000"/>
                    <a:lumOff val="40000"/>
                  </a:schemeClr>
                </a:solidFill>
                <a:latin typeface="Arial" charset="0"/>
                <a:cs typeface="Arial" charset="0"/>
              </a:rPr>
              <a:t>Always refer back to the to their profile </a:t>
            </a:r>
          </a:p>
          <a:p>
            <a:endParaRPr lang="en-US" dirty="0"/>
          </a:p>
        </p:txBody>
      </p:sp>
    </p:spTree>
    <p:extLst>
      <p:ext uri="{BB962C8B-B14F-4D97-AF65-F5344CB8AC3E}">
        <p14:creationId xmlns:p14="http://schemas.microsoft.com/office/powerpoint/2010/main" val="82240963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title"/>
          </p:nvPr>
        </p:nvSpPr>
        <p:spPr>
          <a:xfrm>
            <a:off x="457200" y="152400"/>
            <a:ext cx="8229600" cy="990600"/>
          </a:xfrm>
          <a:noFill/>
        </p:spPr>
        <p:txBody>
          <a:bodyPr>
            <a:noAutofit/>
          </a:bodyPr>
          <a:lstStyle/>
          <a:p>
            <a:br>
              <a:rPr lang="en-US" sz="3000" dirty="0">
                <a:cs typeface="Arial" charset="0"/>
              </a:rPr>
            </a:br>
            <a:r>
              <a:rPr lang="en-US" sz="2400" dirty="0">
                <a:cs typeface="Arial" charset="0"/>
              </a:rPr>
              <a:t>Engaging Mentees with Mentoring DNA Discovery</a:t>
            </a:r>
            <a:br>
              <a:rPr lang="en-US" sz="2400" dirty="0">
                <a:cs typeface="Arial" charset="0"/>
              </a:rPr>
            </a:br>
            <a:r>
              <a:rPr lang="en-US" sz="2400" dirty="0">
                <a:solidFill>
                  <a:srgbClr val="BDDEFF"/>
                </a:solidFill>
                <a:cs typeface="Arial" charset="0"/>
              </a:rPr>
              <a:t>How Will You Begin the Behaviorally Smart Mentoring Relationship</a:t>
            </a:r>
          </a:p>
        </p:txBody>
      </p:sp>
      <p:sp>
        <p:nvSpPr>
          <p:cNvPr id="32770" name="Rectangle 2"/>
          <p:cNvSpPr>
            <a:spLocks noGrp="1" noChangeArrowheads="1"/>
          </p:cNvSpPr>
          <p:nvPr>
            <p:ph idx="1"/>
          </p:nvPr>
        </p:nvSpPr>
        <p:spPr>
          <a:xfrm>
            <a:off x="2196353" y="1363663"/>
            <a:ext cx="6795247" cy="4850606"/>
          </a:xfrm>
          <a:extLst>
            <a:ext uri="{909E8E84-426E-40DD-AFC4-6F175D3DCCD1}">
              <a14:hiddenFill xmlns:a14="http://schemas.microsoft.com/office/drawing/2010/main">
                <a:solidFill>
                  <a:srgbClr val="FF9933"/>
                </a:solidFill>
              </a14:hiddenFill>
            </a:ext>
          </a:extLst>
        </p:spPr>
        <p:txBody>
          <a:bodyPr>
            <a:normAutofit/>
          </a:bodyPr>
          <a:lstStyle/>
          <a:p>
            <a:pPr marL="457200" lvl="1" indent="0">
              <a:lnSpc>
                <a:spcPct val="90000"/>
              </a:lnSpc>
              <a:spcBef>
                <a:spcPct val="50000"/>
              </a:spcBef>
              <a:buNone/>
            </a:pPr>
            <a:r>
              <a:rPr lang="en-US" sz="2000" b="1" u="sng" dirty="0">
                <a:solidFill>
                  <a:schemeClr val="tx1"/>
                </a:solidFill>
                <a:cs typeface="Arial" charset="0"/>
              </a:rPr>
              <a:t>Ask your mentees the following questions:</a:t>
            </a:r>
          </a:p>
          <a:p>
            <a:pPr lvl="1">
              <a:lnSpc>
                <a:spcPct val="90000"/>
              </a:lnSpc>
              <a:spcBef>
                <a:spcPct val="50000"/>
              </a:spcBef>
              <a:buFont typeface="Arial" panose="020B0604020202020204" pitchFamily="34" charset="0"/>
              <a:buChar char="•"/>
            </a:pPr>
            <a:r>
              <a:rPr lang="en-US" sz="2000" dirty="0">
                <a:solidFill>
                  <a:schemeClr val="tx1"/>
                </a:solidFill>
                <a:cs typeface="Arial" charset="0"/>
              </a:rPr>
              <a:t>How do you wish to be communicated with in the mentoring process?</a:t>
            </a:r>
          </a:p>
          <a:p>
            <a:pPr lvl="1">
              <a:lnSpc>
                <a:spcPct val="90000"/>
              </a:lnSpc>
              <a:spcBef>
                <a:spcPct val="50000"/>
              </a:spcBef>
              <a:buFont typeface="Arial" panose="020B0604020202020204" pitchFamily="34" charset="0"/>
              <a:buChar char="•"/>
            </a:pPr>
            <a:r>
              <a:rPr lang="en-US" sz="2000" dirty="0">
                <a:solidFill>
                  <a:schemeClr val="tx1"/>
                </a:solidFill>
                <a:cs typeface="Arial" charset="0"/>
              </a:rPr>
              <a:t>Are you interested in discovering the behavioral strengths and blind-spots which influence your life and the decisions you make? </a:t>
            </a:r>
          </a:p>
          <a:p>
            <a:pPr lvl="1">
              <a:lnSpc>
                <a:spcPct val="90000"/>
              </a:lnSpc>
              <a:spcBef>
                <a:spcPct val="50000"/>
              </a:spcBef>
              <a:buFont typeface="Arial" panose="020B0604020202020204" pitchFamily="34" charset="0"/>
              <a:buChar char="•"/>
            </a:pPr>
            <a:r>
              <a:rPr lang="en-US" sz="2000" dirty="0">
                <a:solidFill>
                  <a:schemeClr val="tx1"/>
                </a:solidFill>
                <a:cs typeface="Arial" charset="0"/>
              </a:rPr>
              <a:t>What does a Quality Life look like for you?</a:t>
            </a:r>
          </a:p>
          <a:p>
            <a:pPr lvl="1">
              <a:lnSpc>
                <a:spcPct val="90000"/>
              </a:lnSpc>
              <a:spcBef>
                <a:spcPct val="50000"/>
              </a:spcBef>
              <a:buFont typeface="Arial" panose="020B0604020202020204" pitchFamily="34" charset="0"/>
              <a:buChar char="•"/>
            </a:pPr>
            <a:r>
              <a:rPr lang="en-US" sz="2000" dirty="0">
                <a:solidFill>
                  <a:schemeClr val="tx1"/>
                </a:solidFill>
                <a:cs typeface="Arial" charset="0"/>
              </a:rPr>
              <a:t>Do you have the clarity to confidently choose between the many options in building your Quality Life?</a:t>
            </a:r>
          </a:p>
          <a:p>
            <a:pPr lvl="1">
              <a:lnSpc>
                <a:spcPct val="90000"/>
              </a:lnSpc>
              <a:spcBef>
                <a:spcPct val="50000"/>
              </a:spcBef>
              <a:buFont typeface="Arial" panose="020B0604020202020204" pitchFamily="34" charset="0"/>
              <a:buChar char="•"/>
            </a:pPr>
            <a:r>
              <a:rPr lang="en-US" sz="2000" dirty="0">
                <a:solidFill>
                  <a:schemeClr val="tx1"/>
                </a:solidFill>
                <a:cs typeface="Arial" charset="0"/>
              </a:rPr>
              <a:t>Do you have a road map for the next stage of your life journey?</a:t>
            </a:r>
          </a:p>
          <a:p>
            <a:pPr lvl="1">
              <a:lnSpc>
                <a:spcPct val="90000"/>
              </a:lnSpc>
              <a:spcBef>
                <a:spcPct val="50000"/>
              </a:spcBef>
              <a:buFont typeface="Arial" panose="020B0604020202020204" pitchFamily="34" charset="0"/>
              <a:buChar char="•"/>
            </a:pPr>
            <a:r>
              <a:rPr lang="en-US" sz="2000" dirty="0">
                <a:solidFill>
                  <a:schemeClr val="tx1"/>
                </a:solidFill>
                <a:cs typeface="Arial" charset="0"/>
              </a:rPr>
              <a:t>Do you have objective clarity of your level of risk tolerance for making career choices and business? </a:t>
            </a:r>
          </a:p>
          <a:p>
            <a:pPr marL="457200" lvl="1" indent="0">
              <a:lnSpc>
                <a:spcPct val="90000"/>
              </a:lnSpc>
              <a:spcBef>
                <a:spcPct val="50000"/>
              </a:spcBef>
            </a:pPr>
            <a:endParaRPr lang="en-US" sz="1800" i="1" dirty="0">
              <a:solidFill>
                <a:schemeClr val="tx1"/>
              </a:solidFill>
              <a:cs typeface="Arial" charset="0"/>
            </a:endParaRPr>
          </a:p>
          <a:p>
            <a:pPr marL="457200" lvl="1" indent="0">
              <a:lnSpc>
                <a:spcPct val="90000"/>
              </a:lnSpc>
              <a:spcBef>
                <a:spcPct val="50000"/>
              </a:spcBef>
              <a:buNone/>
            </a:pPr>
            <a:endParaRPr lang="en-US" sz="1800" i="1" dirty="0">
              <a:solidFill>
                <a:srgbClr val="00005C"/>
              </a:solidFill>
              <a:cs typeface="Arial" charset="0"/>
            </a:endParaRPr>
          </a:p>
        </p:txBody>
      </p:sp>
      <p:sp>
        <p:nvSpPr>
          <p:cNvPr id="2" name="Slide Number Placeholder 1"/>
          <p:cNvSpPr>
            <a:spLocks noGrp="1"/>
          </p:cNvSpPr>
          <p:nvPr>
            <p:ph type="sldNum" sz="quarter" idx="12"/>
          </p:nvPr>
        </p:nvSpPr>
        <p:spPr>
          <a:xfrm>
            <a:off x="6019800" y="6356349"/>
            <a:ext cx="2133600" cy="365125"/>
          </a:xfrm>
        </p:spPr>
        <p:txBody>
          <a:bodyPr/>
          <a:lstStyle/>
          <a:p>
            <a:fld id="{AABD4647-916A-4C9D-B493-B18B45A00261}" type="slidenum">
              <a:rPr lang="en-PH" smtClean="0"/>
              <a:t>22</a:t>
            </a:fld>
            <a:endParaRPr lang="en-PH" dirty="0"/>
          </a:p>
        </p:txBody>
      </p:sp>
      <p:pic>
        <p:nvPicPr>
          <p:cNvPr id="32772" name="Picture 3" descr="DNA Performance Solutions, Client Centered Busin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63662"/>
            <a:ext cx="1873250"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3443039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Conversation Model</a:t>
            </a:r>
            <a:endParaRPr lang="en-US" dirty="0"/>
          </a:p>
        </p:txBody>
      </p:sp>
      <p:sp>
        <p:nvSpPr>
          <p:cNvPr id="3" name="Content Placeholder 2"/>
          <p:cNvSpPr>
            <a:spLocks noGrp="1"/>
          </p:cNvSpPr>
          <p:nvPr>
            <p:ph sz="half" idx="1"/>
          </p:nvPr>
        </p:nvSpPr>
        <p:spPr>
          <a:xfrm>
            <a:off x="228600" y="1371600"/>
            <a:ext cx="5562600" cy="1143001"/>
          </a:xfrm>
        </p:spPr>
        <p:txBody>
          <a:bodyPr>
            <a:normAutofit fontScale="85000" lnSpcReduction="10000"/>
          </a:bodyPr>
          <a:lstStyle/>
          <a:p>
            <a:pPr marL="0" indent="0" algn="ctr">
              <a:buNone/>
            </a:pPr>
            <a:r>
              <a:rPr lang="en-AU" dirty="0"/>
              <a:t>DNA Behavior has a significant library of powerful behaviorally focused questions and processes to unlock conversations</a:t>
            </a:r>
          </a:p>
          <a:p>
            <a:pPr marL="0" indent="0">
              <a:buNone/>
            </a:pPr>
            <a:endParaRPr lang="en-US" dirty="0"/>
          </a:p>
        </p:txBody>
      </p:sp>
      <p:sp>
        <p:nvSpPr>
          <p:cNvPr id="5" name="Slide Number Placeholder 4"/>
          <p:cNvSpPr>
            <a:spLocks noGrp="1"/>
          </p:cNvSpPr>
          <p:nvPr>
            <p:ph type="sldNum" sz="quarter" idx="12"/>
          </p:nvPr>
        </p:nvSpPr>
        <p:spPr/>
        <p:txBody>
          <a:bodyPr/>
          <a:lstStyle/>
          <a:p>
            <a:fld id="{AABD4647-916A-4C9D-B493-B18B45A00261}" type="slidenum">
              <a:rPr lang="en-PH" smtClean="0"/>
              <a:t>23</a:t>
            </a:fld>
            <a:endParaRPr lang="en-PH" dirty="0"/>
          </a:p>
        </p:txBody>
      </p:sp>
      <p:pic>
        <p:nvPicPr>
          <p:cNvPr id="61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43600" y="1600200"/>
            <a:ext cx="3009300" cy="31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98013"/>
            <a:ext cx="5132079" cy="380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3751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Mentoring – The Process</a:t>
            </a:r>
            <a:endParaRPr lang="en-US" dirty="0"/>
          </a:p>
        </p:txBody>
      </p:sp>
      <p:sp>
        <p:nvSpPr>
          <p:cNvPr id="3" name="Slide Number Placeholder 2"/>
          <p:cNvSpPr>
            <a:spLocks noGrp="1"/>
          </p:cNvSpPr>
          <p:nvPr>
            <p:ph type="sldNum" sz="quarter" idx="12"/>
          </p:nvPr>
        </p:nvSpPr>
        <p:spPr/>
        <p:txBody>
          <a:bodyPr/>
          <a:lstStyle/>
          <a:p>
            <a:fld id="{AABD4647-916A-4C9D-B493-B18B45A00261}" type="slidenum">
              <a:rPr lang="en-PH" smtClean="0"/>
              <a:t>24</a:t>
            </a:fld>
            <a:endParaRPr lang="en-PH" dirty="0"/>
          </a:p>
        </p:txBody>
      </p:sp>
      <p:sp>
        <p:nvSpPr>
          <p:cNvPr id="4" name="Rectangle 3"/>
          <p:cNvSpPr/>
          <p:nvPr/>
        </p:nvSpPr>
        <p:spPr>
          <a:xfrm>
            <a:off x="1013346" y="1524000"/>
            <a:ext cx="7040880" cy="1517081"/>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14300" algn="ctr"/>
            <a:r>
              <a:rPr lang="en-US" sz="2000" dirty="0">
                <a:latin typeface="Calibri" panose="020F0502020204030204" pitchFamily="34" charset="0"/>
                <a:cs typeface="Arial" pitchFamily="34" charset="0"/>
              </a:rPr>
              <a:t>Mentoring is a relational process that involves guiding people with wisdom to self-discover who they are and their priorities for a Quality Life through a mutual sharing of their life journey. </a:t>
            </a:r>
          </a:p>
        </p:txBody>
      </p:sp>
      <p:sp>
        <p:nvSpPr>
          <p:cNvPr id="5" name="Rectangle 4"/>
          <p:cNvSpPr/>
          <p:nvPr/>
        </p:nvSpPr>
        <p:spPr>
          <a:xfrm>
            <a:off x="894383" y="3352800"/>
            <a:ext cx="7620000" cy="2308324"/>
          </a:xfrm>
          <a:prstGeom prst="rect">
            <a:avLst/>
          </a:prstGeom>
        </p:spPr>
        <p:txBody>
          <a:bodyPr wrap="square">
            <a:spAutoFit/>
          </a:bodyPr>
          <a:lstStyle/>
          <a:p>
            <a:pPr marL="342900" indent="-342900">
              <a:buFont typeface="Wingdings" panose="05000000000000000000" pitchFamily="2" charset="2"/>
              <a:buChar char="q"/>
            </a:pPr>
            <a:r>
              <a:rPr lang="en-AU" sz="2400" dirty="0"/>
              <a:t>The first steps of the mentoring process — identifying needs, setting goals and establishing an agreement — are vital to the future success of the mentoring relationship. </a:t>
            </a:r>
          </a:p>
          <a:p>
            <a:pPr marL="342900" indent="-342900">
              <a:buFont typeface="Wingdings" panose="05000000000000000000" pitchFamily="2" charset="2"/>
              <a:buChar char="q"/>
            </a:pPr>
            <a:r>
              <a:rPr lang="en-AU" sz="2400" dirty="0"/>
              <a:t>Building rapport, trust and empathy is the foundation for all successful mentoring relationships.  </a:t>
            </a:r>
          </a:p>
        </p:txBody>
      </p:sp>
    </p:spTree>
    <p:extLst>
      <p:ext uri="{BB962C8B-B14F-4D97-AF65-F5344CB8AC3E}">
        <p14:creationId xmlns:p14="http://schemas.microsoft.com/office/powerpoint/2010/main" val="1302962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88" y="152400"/>
            <a:ext cx="8229600" cy="990600"/>
          </a:xfrm>
        </p:spPr>
        <p:txBody>
          <a:bodyPr>
            <a:normAutofit fontScale="90000"/>
          </a:bodyPr>
          <a:lstStyle/>
          <a:p>
            <a:r>
              <a:rPr lang="en-AU" dirty="0">
                <a:ea typeface="MS PGothic" pitchFamily="34" charset="-128"/>
                <a:cs typeface="Arial" charset="0"/>
              </a:rPr>
              <a:t>Sustainable Mentoring &amp; Planning Performance</a:t>
            </a:r>
            <a:endParaRPr lang="en-US" dirty="0"/>
          </a:p>
        </p:txBody>
      </p:sp>
      <p:sp>
        <p:nvSpPr>
          <p:cNvPr id="3" name="Slide Number Placeholder 2"/>
          <p:cNvSpPr>
            <a:spLocks noGrp="1"/>
          </p:cNvSpPr>
          <p:nvPr>
            <p:ph type="sldNum" sz="quarter" idx="11"/>
          </p:nvPr>
        </p:nvSpPr>
        <p:spPr/>
        <p:txBody>
          <a:bodyPr/>
          <a:lstStyle/>
          <a:p>
            <a:fld id="{AABD4647-916A-4C9D-B493-B18B45A00261}" type="slidenum">
              <a:rPr lang="en-PH" smtClean="0"/>
              <a:t>25</a:t>
            </a:fld>
            <a:endParaRPr lang="en-PH" dirty="0"/>
          </a:p>
        </p:txBody>
      </p:sp>
      <p:sp>
        <p:nvSpPr>
          <p:cNvPr id="4" name="Rectangle 3"/>
          <p:cNvSpPr/>
          <p:nvPr/>
        </p:nvSpPr>
        <p:spPr>
          <a:xfrm>
            <a:off x="68283" y="1371600"/>
            <a:ext cx="6324600" cy="5324535"/>
          </a:xfrm>
          <a:prstGeom prst="rect">
            <a:avLst/>
          </a:prstGeom>
        </p:spPr>
        <p:txBody>
          <a:bodyPr wrap="square">
            <a:spAutoFit/>
          </a:bodyPr>
          <a:lstStyle/>
          <a:p>
            <a:pPr marL="342900" indent="-342900">
              <a:buFont typeface="Wingdings" panose="05000000000000000000" pitchFamily="2" charset="2"/>
              <a:buChar char="q"/>
            </a:pPr>
            <a:r>
              <a:rPr lang="en-US" sz="2000" dirty="0"/>
              <a:t>The complete process for building a Quality Life Performance plan starts with completion of (</a:t>
            </a:r>
            <a:r>
              <a:rPr lang="en-US" sz="2000" dirty="0">
                <a:solidFill>
                  <a:srgbClr val="FF0000"/>
                </a:solidFill>
              </a:rPr>
              <a:t>Insert name of the profile to be used</a:t>
            </a:r>
            <a:r>
              <a:rPr lang="en-US" sz="2000" dirty="0"/>
              <a:t>). </a:t>
            </a:r>
          </a:p>
          <a:p>
            <a:pPr marL="342900" indent="-342900">
              <a:buFont typeface="Wingdings" panose="05000000000000000000" pitchFamily="2" charset="2"/>
              <a:buChar char="q"/>
            </a:pPr>
            <a:r>
              <a:rPr lang="en-US" sz="2000" dirty="0"/>
              <a:t>Fundamental to the whole process is discovering your life purpose. The process is uniquely structured process for discovering your life purpose which starts with understanding your talents and then your passions. </a:t>
            </a:r>
          </a:p>
          <a:p>
            <a:pPr marL="342900" indent="-342900">
              <a:buFont typeface="Wingdings" panose="05000000000000000000" pitchFamily="2" charset="2"/>
              <a:buChar char="q"/>
            </a:pPr>
            <a:r>
              <a:rPr lang="en-US" sz="2000" dirty="0"/>
              <a:t>Then we integrate your values. </a:t>
            </a:r>
          </a:p>
          <a:p>
            <a:pPr marL="342900" indent="-342900">
              <a:buFont typeface="Wingdings" panose="05000000000000000000" pitchFamily="2" charset="2"/>
              <a:buChar char="q"/>
            </a:pPr>
            <a:r>
              <a:rPr lang="en-US" sz="2000" dirty="0"/>
              <a:t>The strength of this structured approach is that it ensures you quickly get clarity and do not get lost in the process. </a:t>
            </a:r>
          </a:p>
          <a:p>
            <a:pPr marL="342900" indent="-342900">
              <a:buFont typeface="Wingdings" panose="05000000000000000000" pitchFamily="2" charset="2"/>
              <a:buChar char="q"/>
            </a:pPr>
            <a:r>
              <a:rPr lang="en-US" sz="2000" dirty="0"/>
              <a:t>Discovering your life purpose is foundational to setting your goals. Each step of the process is documented in the Quality Life Performance Plan Mentoring workbook. </a:t>
            </a:r>
          </a:p>
          <a:p>
            <a:pPr marL="342900" indent="-342900">
              <a:buFont typeface="Wingdings" panose="05000000000000000000" pitchFamily="2" charset="2"/>
              <a:buChar char="q"/>
            </a:pPr>
            <a:r>
              <a:rPr lang="en-US" sz="2000" dirty="0"/>
              <a:t>The documentation process gives you a track to know where you have come from, to write down your plans and have a review mechanism.</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457" y="2995550"/>
            <a:ext cx="2158289" cy="3252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5881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7136808" y="2228069"/>
            <a:ext cx="1976437" cy="3992562"/>
          </a:xfrm>
          <a:prstGeom prst="rect">
            <a:avLst/>
          </a:prstGeom>
          <a:solidFill>
            <a:srgbClr val="003366"/>
          </a:solidFill>
          <a:ln w="9525">
            <a:solidFill>
              <a:srgbClr val="000066"/>
            </a:solidFill>
            <a:miter lim="800000"/>
            <a:headEnd/>
            <a:tailEnd/>
          </a:ln>
        </p:spPr>
        <p:txBody>
          <a:bodyPr anchor="ctr"/>
          <a:lstStyle/>
          <a:p>
            <a:pPr eaLnBrk="1" hangingPunct="1"/>
            <a:r>
              <a:rPr lang="en-US" sz="1800" b="1" dirty="0">
                <a:solidFill>
                  <a:schemeClr val="bg2"/>
                </a:solidFill>
                <a:latin typeface="Calibri" panose="020F0502020204030204" pitchFamily="34" charset="0"/>
                <a:ea typeface="MS PGothic" pitchFamily="34" charset="-128"/>
                <a:cs typeface="Arial" charset="0"/>
                <a:sym typeface="Symbol" pitchFamily="18" charset="2"/>
              </a:rPr>
              <a:t> </a:t>
            </a:r>
            <a:r>
              <a:rPr lang="en-AU" sz="1800" b="1" dirty="0">
                <a:solidFill>
                  <a:schemeClr val="bg1"/>
                </a:solidFill>
                <a:latin typeface="Calibri" panose="020F0502020204030204" pitchFamily="34" charset="0"/>
                <a:ea typeface="MS PGothic" pitchFamily="34" charset="-128"/>
                <a:cs typeface="Arial" charset="0"/>
                <a:sym typeface="Symbol" pitchFamily="18" charset="2"/>
              </a:rPr>
              <a:t>Life Planning</a:t>
            </a:r>
            <a:r>
              <a:rPr lang="en-US" sz="1800" b="1" dirty="0">
                <a:solidFill>
                  <a:schemeClr val="bg1"/>
                </a:solidFill>
                <a:latin typeface="Calibri" panose="020F0502020204030204" pitchFamily="34" charset="0"/>
                <a:ea typeface="MS PGothic" pitchFamily="34" charset="-128"/>
                <a:cs typeface="Arial" charset="0"/>
                <a:sym typeface="Symbol" pitchFamily="18" charset="2"/>
              </a:rPr>
              <a:t> Performance</a:t>
            </a:r>
            <a:endParaRPr lang="en-AU" sz="1800" b="1" dirty="0">
              <a:solidFill>
                <a:schemeClr val="bg1"/>
              </a:solidFill>
              <a:latin typeface="Calibri" panose="020F0502020204030204" pitchFamily="34" charset="0"/>
              <a:ea typeface="MS PGothic" pitchFamily="34" charset="-128"/>
              <a:cs typeface="Arial" charset="0"/>
              <a:sym typeface="Symbol" pitchFamily="18" charset="2"/>
            </a:endParaRPr>
          </a:p>
        </p:txBody>
      </p:sp>
      <p:sp>
        <p:nvSpPr>
          <p:cNvPr id="95235" name="Rectangle 3"/>
          <p:cNvSpPr>
            <a:spLocks noGrp="1" noChangeArrowheads="1"/>
          </p:cNvSpPr>
          <p:nvPr>
            <p:ph type="title"/>
          </p:nvPr>
        </p:nvSpPr>
        <p:spPr>
          <a:xfrm>
            <a:off x="457200" y="228600"/>
            <a:ext cx="8534400" cy="990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eaLnBrk="1" hangingPunct="1">
              <a:lnSpc>
                <a:spcPct val="80000"/>
              </a:lnSpc>
            </a:pPr>
            <a:r>
              <a:rPr lang="en-AU" sz="3000" kern="1200" dirty="0">
                <a:ea typeface="MS PGothic" pitchFamily="34" charset="-128"/>
                <a:cs typeface="Arial" charset="0"/>
              </a:rPr>
              <a:t>Sustainable Mentoring &amp; Planning Performance             </a:t>
            </a:r>
            <a:r>
              <a:rPr lang="en-AU" sz="3000" dirty="0">
                <a:solidFill>
                  <a:srgbClr val="BDDEFF"/>
                </a:solidFill>
                <a:ea typeface="MS PGothic" pitchFamily="34" charset="-128"/>
                <a:cs typeface="Arial" charset="0"/>
              </a:rPr>
              <a:t>Building a Life Purpose Centred Plan</a:t>
            </a:r>
            <a:endParaRPr lang="en-AU" sz="3000" kern="1200" dirty="0">
              <a:solidFill>
                <a:srgbClr val="BDDEFF"/>
              </a:solidFill>
              <a:ea typeface="MS PGothic" pitchFamily="34" charset="-128"/>
              <a:cs typeface="Arial" charset="0"/>
            </a:endParaRPr>
          </a:p>
        </p:txBody>
      </p:sp>
      <p:sp>
        <p:nvSpPr>
          <p:cNvPr id="2" name="Slide Number Placeholder 1"/>
          <p:cNvSpPr>
            <a:spLocks noGrp="1"/>
          </p:cNvSpPr>
          <p:nvPr>
            <p:ph type="sldNum" sz="quarter" idx="11"/>
          </p:nvPr>
        </p:nvSpPr>
        <p:spPr>
          <a:xfrm>
            <a:off x="5975157" y="6409542"/>
            <a:ext cx="2133600" cy="365125"/>
          </a:xfrm>
        </p:spPr>
        <p:txBody>
          <a:bodyPr/>
          <a:lstStyle/>
          <a:p>
            <a:fld id="{AABD4647-916A-4C9D-B493-B18B45A00261}" type="slidenum">
              <a:rPr lang="en-PH" smtClean="0"/>
              <a:t>26</a:t>
            </a:fld>
            <a:endParaRPr lang="en-PH" dirty="0"/>
          </a:p>
        </p:txBody>
      </p:sp>
      <p:sp>
        <p:nvSpPr>
          <p:cNvPr id="95236" name="AutoShape 4"/>
          <p:cNvSpPr>
            <a:spLocks noChangeArrowheads="1"/>
          </p:cNvSpPr>
          <p:nvPr/>
        </p:nvSpPr>
        <p:spPr bwMode="auto">
          <a:xfrm>
            <a:off x="1602776" y="2404391"/>
            <a:ext cx="1331912" cy="1420813"/>
          </a:xfrm>
          <a:prstGeom prst="downArrowCallout">
            <a:avLst>
              <a:gd name="adj1" fmla="val 25000"/>
              <a:gd name="adj2" fmla="val 25000"/>
              <a:gd name="adj3" fmla="val 17779"/>
              <a:gd name="adj4" fmla="val 53292"/>
            </a:avLst>
          </a:prstGeom>
          <a:solidFill>
            <a:schemeClr val="accent1">
              <a:lumMod val="75000"/>
            </a:schemeClr>
          </a:solidFill>
          <a:ln w="9525">
            <a:solidFill>
              <a:schemeClr val="bg2"/>
            </a:solidFill>
            <a:miter lim="800000"/>
            <a:headEnd/>
            <a:tailEnd/>
          </a:ln>
        </p:spPr>
        <p:txBody>
          <a:bodyPr wrap="none" anchor="ctr"/>
          <a:lstStyle/>
          <a:p>
            <a:pPr algn="ctr" eaLnBrk="1" hangingPunct="1">
              <a:spcBef>
                <a:spcPct val="0"/>
              </a:spcBef>
            </a:pPr>
            <a:r>
              <a:rPr lang="en-AU" sz="1600" b="1" dirty="0">
                <a:solidFill>
                  <a:schemeClr val="bg1"/>
                </a:solidFill>
                <a:latin typeface="Calibri" panose="020F0502020204030204" pitchFamily="34" charset="0"/>
                <a:ea typeface="MS PGothic" pitchFamily="34" charset="-128"/>
                <a:cs typeface="Arial" charset="0"/>
                <a:sym typeface="Symbol" pitchFamily="18" charset="2"/>
              </a:rPr>
              <a:t>Behavioral</a:t>
            </a:r>
          </a:p>
          <a:p>
            <a:pPr algn="ctr" eaLnBrk="1" hangingPunct="1">
              <a:spcBef>
                <a:spcPct val="0"/>
              </a:spcBef>
            </a:pPr>
            <a:r>
              <a:rPr lang="en-AU" sz="1600" b="1" dirty="0">
                <a:solidFill>
                  <a:schemeClr val="bg1"/>
                </a:solidFill>
                <a:latin typeface="Calibri" panose="020F0502020204030204" pitchFamily="34" charset="0"/>
                <a:ea typeface="MS PGothic" pitchFamily="34" charset="-128"/>
                <a:cs typeface="Arial" charset="0"/>
                <a:sym typeface="Symbol" pitchFamily="18" charset="2"/>
              </a:rPr>
              <a:t>Talents</a:t>
            </a:r>
          </a:p>
        </p:txBody>
      </p:sp>
      <p:sp>
        <p:nvSpPr>
          <p:cNvPr id="95237" name="AutoShape 5"/>
          <p:cNvSpPr>
            <a:spLocks noChangeArrowheads="1"/>
          </p:cNvSpPr>
          <p:nvPr/>
        </p:nvSpPr>
        <p:spPr bwMode="auto">
          <a:xfrm>
            <a:off x="-30759" y="3548869"/>
            <a:ext cx="1722438" cy="1346200"/>
          </a:xfrm>
          <a:prstGeom prst="rightArrowCallout">
            <a:avLst>
              <a:gd name="adj1" fmla="val 25000"/>
              <a:gd name="adj2" fmla="val 25000"/>
              <a:gd name="adj3" fmla="val 21325"/>
              <a:gd name="adj4" fmla="val 72259"/>
            </a:avLst>
          </a:prstGeom>
          <a:solidFill>
            <a:srgbClr val="003366"/>
          </a:solidFill>
          <a:ln w="9525">
            <a:solidFill>
              <a:schemeClr val="bg2"/>
            </a:solidFill>
            <a:miter lim="800000"/>
            <a:headEnd/>
            <a:tailEnd/>
          </a:ln>
        </p:spPr>
        <p:txBody>
          <a:bodyPr wrap="none" anchor="ctr"/>
          <a:lstStyle/>
          <a:p>
            <a:pPr eaLnBrk="1" hangingPunct="1">
              <a:spcBef>
                <a:spcPct val="0"/>
              </a:spcBef>
            </a:pPr>
            <a:r>
              <a:rPr lang="en-AU" sz="1800" b="1" dirty="0">
                <a:solidFill>
                  <a:schemeClr val="bg1"/>
                </a:solidFill>
                <a:latin typeface="Calibri" panose="020F0502020204030204" pitchFamily="34" charset="0"/>
                <a:ea typeface="MS PGothic" pitchFamily="34" charset="-128"/>
                <a:cs typeface="Arial" charset="0"/>
                <a:sym typeface="Symbol" pitchFamily="18" charset="2"/>
              </a:rPr>
              <a:t>Natural</a:t>
            </a:r>
            <a:br>
              <a:rPr lang="en-AU" sz="1800" b="1" dirty="0">
                <a:solidFill>
                  <a:schemeClr val="bg1"/>
                </a:solidFill>
                <a:latin typeface="Calibri" panose="020F0502020204030204" pitchFamily="34" charset="0"/>
                <a:ea typeface="MS PGothic" pitchFamily="34" charset="-128"/>
                <a:cs typeface="Arial" charset="0"/>
                <a:sym typeface="Symbol" pitchFamily="18" charset="2"/>
              </a:rPr>
            </a:br>
            <a:r>
              <a:rPr lang="en-AU" sz="1800" b="1" dirty="0">
                <a:solidFill>
                  <a:schemeClr val="bg1"/>
                </a:solidFill>
                <a:latin typeface="Calibri" panose="020F0502020204030204" pitchFamily="34" charset="0"/>
                <a:ea typeface="MS PGothic" pitchFamily="34" charset="-128"/>
                <a:cs typeface="Arial" charset="0"/>
                <a:sym typeface="Symbol" pitchFamily="18" charset="2"/>
              </a:rPr>
              <a:t>DNA</a:t>
            </a:r>
            <a:r>
              <a:rPr lang="en-AU" sz="1800" b="1" baseline="30000" dirty="0">
                <a:solidFill>
                  <a:schemeClr val="bg1"/>
                </a:solidFill>
                <a:latin typeface="Calibri" panose="020F0502020204030204" pitchFamily="34" charset="0"/>
                <a:ea typeface="MS PGothic" pitchFamily="34" charset="-128"/>
                <a:cs typeface="Arial" charset="0"/>
                <a:sym typeface="Symbol" pitchFamily="18" charset="2"/>
              </a:rPr>
              <a:t>® </a:t>
            </a:r>
            <a:br>
              <a:rPr lang="en-AU" sz="1800" b="1" baseline="30000" dirty="0">
                <a:solidFill>
                  <a:schemeClr val="bg1"/>
                </a:solidFill>
                <a:latin typeface="Calibri" panose="020F0502020204030204" pitchFamily="34" charset="0"/>
                <a:ea typeface="MS PGothic" pitchFamily="34" charset="-128"/>
                <a:cs typeface="Arial" charset="0"/>
                <a:sym typeface="Symbol" pitchFamily="18" charset="2"/>
              </a:rPr>
            </a:br>
            <a:r>
              <a:rPr lang="en-AU" sz="1800" b="1" dirty="0">
                <a:solidFill>
                  <a:schemeClr val="bg1"/>
                </a:solidFill>
                <a:latin typeface="Calibri" panose="020F0502020204030204" pitchFamily="34" charset="0"/>
                <a:ea typeface="MS PGothic" pitchFamily="34" charset="-128"/>
                <a:cs typeface="Arial" charset="0"/>
                <a:sym typeface="Symbol" pitchFamily="18" charset="2"/>
              </a:rPr>
              <a:t>Discovery  </a:t>
            </a:r>
          </a:p>
        </p:txBody>
      </p:sp>
      <p:sp>
        <p:nvSpPr>
          <p:cNvPr id="95238" name="AutoShape 6"/>
          <p:cNvSpPr>
            <a:spLocks noChangeArrowheads="1"/>
          </p:cNvSpPr>
          <p:nvPr/>
        </p:nvSpPr>
        <p:spPr bwMode="auto">
          <a:xfrm>
            <a:off x="2453676" y="1828019"/>
            <a:ext cx="1331912" cy="2016125"/>
          </a:xfrm>
          <a:prstGeom prst="downArrowCallout">
            <a:avLst>
              <a:gd name="adj1" fmla="val 14898"/>
              <a:gd name="adj2" fmla="val 19250"/>
              <a:gd name="adj3" fmla="val 18417"/>
              <a:gd name="adj4" fmla="val 23995"/>
            </a:avLst>
          </a:prstGeom>
          <a:solidFill>
            <a:schemeClr val="accent1">
              <a:lumMod val="75000"/>
            </a:schemeClr>
          </a:solidFill>
          <a:ln w="9525">
            <a:solidFill>
              <a:schemeClr val="bg2"/>
            </a:solidFill>
            <a:miter lim="800000"/>
            <a:headEnd/>
            <a:tailEnd/>
          </a:ln>
        </p:spPr>
        <p:txBody>
          <a:bodyPr wrap="none" anchor="ctr"/>
          <a:lstStyle/>
          <a:p>
            <a:pPr algn="ctr" eaLnBrk="1" hangingPunct="1">
              <a:spcBef>
                <a:spcPct val="0"/>
              </a:spcBef>
            </a:pPr>
            <a:r>
              <a:rPr lang="en-AU" sz="1600" b="1" dirty="0">
                <a:solidFill>
                  <a:schemeClr val="bg1"/>
                </a:solidFill>
                <a:latin typeface="Calibri" panose="020F0502020204030204" pitchFamily="34" charset="0"/>
                <a:ea typeface="MS PGothic" pitchFamily="34" charset="-128"/>
                <a:cs typeface="Arial" charset="0"/>
                <a:sym typeface="Symbol" pitchFamily="18" charset="2"/>
              </a:rPr>
              <a:t>Values</a:t>
            </a:r>
          </a:p>
        </p:txBody>
      </p:sp>
      <p:sp>
        <p:nvSpPr>
          <p:cNvPr id="95239" name="AutoShape 7"/>
          <p:cNvSpPr>
            <a:spLocks noChangeArrowheads="1"/>
          </p:cNvSpPr>
          <p:nvPr/>
        </p:nvSpPr>
        <p:spPr bwMode="auto">
          <a:xfrm>
            <a:off x="1602776" y="4639481"/>
            <a:ext cx="1331912" cy="1333500"/>
          </a:xfrm>
          <a:prstGeom prst="upArrowCallout">
            <a:avLst>
              <a:gd name="adj1" fmla="val 25000"/>
              <a:gd name="adj2" fmla="val 25000"/>
              <a:gd name="adj3" fmla="val 16687"/>
              <a:gd name="adj4" fmla="val 53148"/>
            </a:avLst>
          </a:prstGeom>
          <a:solidFill>
            <a:schemeClr val="accent1">
              <a:lumMod val="75000"/>
            </a:schemeClr>
          </a:solidFill>
          <a:ln w="9525">
            <a:solidFill>
              <a:schemeClr val="bg2"/>
            </a:solidFill>
            <a:miter lim="800000"/>
            <a:headEnd/>
            <a:tailEnd/>
          </a:ln>
        </p:spPr>
        <p:txBody>
          <a:bodyPr wrap="none" anchor="ctr"/>
          <a:lstStyle/>
          <a:p>
            <a:pPr algn="ctr" eaLnBrk="1" hangingPunct="1">
              <a:spcBef>
                <a:spcPct val="0"/>
              </a:spcBef>
            </a:pPr>
            <a:r>
              <a:rPr lang="en-AU" sz="1600" b="1" dirty="0">
                <a:solidFill>
                  <a:schemeClr val="bg1"/>
                </a:solidFill>
                <a:latin typeface="Calibri" panose="020F0502020204030204" pitchFamily="34" charset="0"/>
                <a:ea typeface="MS PGothic" pitchFamily="34" charset="-128"/>
                <a:cs typeface="Arial" charset="0"/>
                <a:sym typeface="Symbol" pitchFamily="18" charset="2"/>
              </a:rPr>
              <a:t>Passions</a:t>
            </a:r>
            <a:r>
              <a:rPr lang="en-US" sz="1600" b="1" dirty="0">
                <a:solidFill>
                  <a:schemeClr val="bg1"/>
                </a:solidFill>
                <a:latin typeface="Calibri" panose="020F0502020204030204" pitchFamily="34" charset="0"/>
                <a:ea typeface="MS PGothic" pitchFamily="34" charset="-128"/>
                <a:cs typeface="Arial" charset="0"/>
                <a:sym typeface="Symbol" pitchFamily="18" charset="2"/>
              </a:rPr>
              <a:t> &amp;</a:t>
            </a:r>
          </a:p>
          <a:p>
            <a:pPr algn="ctr" eaLnBrk="1" hangingPunct="1">
              <a:spcBef>
                <a:spcPct val="0"/>
              </a:spcBef>
            </a:pPr>
            <a:r>
              <a:rPr lang="en-AU" sz="1600" b="1" dirty="0">
                <a:solidFill>
                  <a:schemeClr val="bg1"/>
                </a:solidFill>
                <a:latin typeface="Calibri" panose="020F0502020204030204" pitchFamily="34" charset="0"/>
                <a:ea typeface="MS PGothic" pitchFamily="34" charset="-128"/>
                <a:cs typeface="Arial" charset="0"/>
                <a:sym typeface="Symbol" pitchFamily="18" charset="2"/>
              </a:rPr>
              <a:t>Vision</a:t>
            </a:r>
            <a:endParaRPr lang="en-AU" sz="1600" b="1" baseline="30000" dirty="0">
              <a:solidFill>
                <a:schemeClr val="bg1"/>
              </a:solidFill>
              <a:latin typeface="Calibri" panose="020F0502020204030204" pitchFamily="34" charset="0"/>
              <a:ea typeface="MS PGothic" pitchFamily="34" charset="-128"/>
              <a:cs typeface="Arial" charset="0"/>
              <a:sym typeface="Symbol" pitchFamily="18" charset="2"/>
            </a:endParaRPr>
          </a:p>
        </p:txBody>
      </p:sp>
      <p:sp>
        <p:nvSpPr>
          <p:cNvPr id="95240" name="AutoShape 8"/>
          <p:cNvSpPr>
            <a:spLocks noChangeArrowheads="1"/>
          </p:cNvSpPr>
          <p:nvPr/>
        </p:nvSpPr>
        <p:spPr bwMode="auto">
          <a:xfrm>
            <a:off x="1739301" y="3493308"/>
            <a:ext cx="2933700" cy="1476375"/>
          </a:xfrm>
          <a:prstGeom prst="rightArrow">
            <a:avLst>
              <a:gd name="adj1" fmla="val 53981"/>
              <a:gd name="adj2" fmla="val 19393"/>
            </a:avLst>
          </a:prstGeom>
          <a:solidFill>
            <a:srgbClr val="FFC000"/>
          </a:solidFill>
          <a:ln w="9525">
            <a:solidFill>
              <a:schemeClr val="bg2"/>
            </a:solidFill>
            <a:miter lim="800000"/>
            <a:headEnd/>
            <a:tailEnd/>
          </a:ln>
        </p:spPr>
        <p:txBody>
          <a:bodyPr wrap="none" anchor="ctr"/>
          <a:lstStyle/>
          <a:p>
            <a:pPr algn="ctr" eaLnBrk="1" hangingPunct="1">
              <a:spcBef>
                <a:spcPct val="0"/>
              </a:spcBef>
            </a:pPr>
            <a:r>
              <a:rPr lang="en-AU" sz="4200" b="1" baseline="2000" dirty="0">
                <a:latin typeface="Calibri" panose="020F0502020204030204" pitchFamily="34" charset="0"/>
                <a:ea typeface="MS PGothic" pitchFamily="34" charset="-128"/>
                <a:cs typeface="Arial" charset="0"/>
                <a:sym typeface="Symbol" pitchFamily="18" charset="2"/>
              </a:rPr>
              <a:t>Life Purpose</a:t>
            </a:r>
          </a:p>
        </p:txBody>
      </p:sp>
      <p:sp>
        <p:nvSpPr>
          <p:cNvPr id="95241" name="AutoShape 9"/>
          <p:cNvSpPr>
            <a:spLocks noChangeArrowheads="1"/>
          </p:cNvSpPr>
          <p:nvPr/>
        </p:nvSpPr>
        <p:spPr bwMode="auto">
          <a:xfrm>
            <a:off x="5136551" y="2289981"/>
            <a:ext cx="2254250" cy="482600"/>
          </a:xfrm>
          <a:prstGeom prst="rightArrowCallout">
            <a:avLst>
              <a:gd name="adj1" fmla="val 25000"/>
              <a:gd name="adj2" fmla="val 25000"/>
              <a:gd name="adj3" fmla="val 77851"/>
              <a:gd name="adj4" fmla="val 78940"/>
            </a:avLst>
          </a:prstGeom>
          <a:solidFill>
            <a:srgbClr val="FFC000"/>
          </a:solidFill>
          <a:ln w="9525">
            <a:solidFill>
              <a:schemeClr val="bg2"/>
            </a:solidFill>
            <a:miter lim="800000"/>
            <a:headEnd/>
            <a:tailEnd/>
          </a:ln>
        </p:spPr>
        <p:txBody>
          <a:bodyPr wrap="none" anchor="ctr"/>
          <a:lstStyle/>
          <a:p>
            <a:pPr eaLnBrk="1" hangingPunct="1">
              <a:spcBef>
                <a:spcPct val="0"/>
              </a:spcBef>
            </a:pPr>
            <a:r>
              <a:rPr lang="en-AU" sz="2400" b="1" baseline="2000" dirty="0">
                <a:latin typeface="Calibri" panose="020F0502020204030204" pitchFamily="34" charset="0"/>
                <a:ea typeface="MS PGothic" pitchFamily="34" charset="-128"/>
                <a:cs typeface="Arial" charset="0"/>
                <a:sym typeface="Symbol" pitchFamily="18" charset="2"/>
              </a:rPr>
              <a:t>Career</a:t>
            </a:r>
          </a:p>
        </p:txBody>
      </p:sp>
      <p:sp>
        <p:nvSpPr>
          <p:cNvPr id="95242" name="AutoShape 10"/>
          <p:cNvSpPr>
            <a:spLocks noChangeArrowheads="1"/>
          </p:cNvSpPr>
          <p:nvPr/>
        </p:nvSpPr>
        <p:spPr bwMode="auto">
          <a:xfrm>
            <a:off x="5136551" y="2978956"/>
            <a:ext cx="2254250" cy="482600"/>
          </a:xfrm>
          <a:prstGeom prst="rightArrowCallout">
            <a:avLst>
              <a:gd name="adj1" fmla="val 25000"/>
              <a:gd name="adj2" fmla="val 25000"/>
              <a:gd name="adj3" fmla="val 77851"/>
              <a:gd name="adj4" fmla="val 78940"/>
            </a:avLst>
          </a:prstGeom>
          <a:solidFill>
            <a:srgbClr val="FFC000"/>
          </a:solidFill>
          <a:ln w="9525">
            <a:solidFill>
              <a:schemeClr val="bg2"/>
            </a:solidFill>
            <a:miter lim="800000"/>
            <a:headEnd/>
            <a:tailEnd/>
          </a:ln>
        </p:spPr>
        <p:txBody>
          <a:bodyPr wrap="none" anchor="ctr"/>
          <a:lstStyle/>
          <a:p>
            <a:pPr eaLnBrk="1" hangingPunct="1">
              <a:spcBef>
                <a:spcPct val="0"/>
              </a:spcBef>
            </a:pPr>
            <a:r>
              <a:rPr lang="en-AU" sz="2400" b="1" baseline="2000" dirty="0">
                <a:latin typeface="Calibri" panose="020F0502020204030204" pitchFamily="34" charset="0"/>
                <a:ea typeface="MS PGothic" pitchFamily="34" charset="-128"/>
                <a:cs typeface="Arial" charset="0"/>
                <a:sym typeface="Symbol" pitchFamily="18" charset="2"/>
              </a:rPr>
              <a:t>Relationships</a:t>
            </a:r>
          </a:p>
        </p:txBody>
      </p:sp>
      <p:sp>
        <p:nvSpPr>
          <p:cNvPr id="95243" name="AutoShape 11"/>
          <p:cNvSpPr>
            <a:spLocks noChangeArrowheads="1"/>
          </p:cNvSpPr>
          <p:nvPr/>
        </p:nvSpPr>
        <p:spPr bwMode="auto">
          <a:xfrm>
            <a:off x="5136551" y="4358494"/>
            <a:ext cx="2254250" cy="482600"/>
          </a:xfrm>
          <a:prstGeom prst="rightArrowCallout">
            <a:avLst>
              <a:gd name="adj1" fmla="val 25000"/>
              <a:gd name="adj2" fmla="val 25000"/>
              <a:gd name="adj3" fmla="val 77851"/>
              <a:gd name="adj4" fmla="val 78940"/>
            </a:avLst>
          </a:prstGeom>
          <a:solidFill>
            <a:srgbClr val="FFC000"/>
          </a:solidFill>
          <a:ln w="9525">
            <a:solidFill>
              <a:schemeClr val="bg2"/>
            </a:solidFill>
            <a:miter lim="800000"/>
            <a:headEnd/>
            <a:tailEnd/>
          </a:ln>
        </p:spPr>
        <p:txBody>
          <a:bodyPr wrap="none" anchor="ctr"/>
          <a:lstStyle/>
          <a:p>
            <a:pPr eaLnBrk="1" hangingPunct="1">
              <a:spcBef>
                <a:spcPct val="0"/>
              </a:spcBef>
            </a:pPr>
            <a:r>
              <a:rPr lang="en-AU" sz="2400" b="1" baseline="2000" dirty="0">
                <a:latin typeface="Calibri" panose="020F0502020204030204" pitchFamily="34" charset="0"/>
                <a:ea typeface="MS PGothic" pitchFamily="34" charset="-128"/>
                <a:cs typeface="Arial" charset="0"/>
                <a:sym typeface="Symbol" pitchFamily="18" charset="2"/>
              </a:rPr>
              <a:t>Recreation</a:t>
            </a:r>
          </a:p>
        </p:txBody>
      </p:sp>
      <p:sp>
        <p:nvSpPr>
          <p:cNvPr id="95244" name="AutoShape 12"/>
          <p:cNvSpPr>
            <a:spLocks noChangeArrowheads="1"/>
          </p:cNvSpPr>
          <p:nvPr/>
        </p:nvSpPr>
        <p:spPr bwMode="auto">
          <a:xfrm>
            <a:off x="5136551" y="5738031"/>
            <a:ext cx="2254250" cy="482600"/>
          </a:xfrm>
          <a:prstGeom prst="rightArrowCallout">
            <a:avLst>
              <a:gd name="adj1" fmla="val 25000"/>
              <a:gd name="adj2" fmla="val 25000"/>
              <a:gd name="adj3" fmla="val 77851"/>
              <a:gd name="adj4" fmla="val 78940"/>
            </a:avLst>
          </a:prstGeom>
          <a:solidFill>
            <a:srgbClr val="008000"/>
          </a:solidFill>
          <a:ln w="9525">
            <a:solidFill>
              <a:schemeClr val="bg2"/>
            </a:solidFill>
            <a:miter lim="800000"/>
            <a:headEnd/>
            <a:tailEnd/>
          </a:ln>
        </p:spPr>
        <p:txBody>
          <a:bodyPr wrap="none" anchor="ctr"/>
          <a:lstStyle/>
          <a:p>
            <a:pPr eaLnBrk="1" hangingPunct="1">
              <a:spcBef>
                <a:spcPct val="0"/>
              </a:spcBef>
            </a:pPr>
            <a:r>
              <a:rPr lang="en-AU" sz="1600" b="1" dirty="0">
                <a:latin typeface="Calibri" panose="020F0502020204030204" pitchFamily="34" charset="0"/>
                <a:ea typeface="MS PGothic" pitchFamily="34" charset="-128"/>
                <a:cs typeface="Arial" charset="0"/>
                <a:sym typeface="Symbol" pitchFamily="18" charset="2"/>
              </a:rPr>
              <a:t>Finances</a:t>
            </a:r>
          </a:p>
        </p:txBody>
      </p:sp>
      <p:cxnSp>
        <p:nvCxnSpPr>
          <p:cNvPr id="95245" name="AutoShape 13"/>
          <p:cNvCxnSpPr>
            <a:cxnSpLocks noChangeShapeType="1"/>
            <a:stCxn id="95240" idx="3"/>
            <a:endCxn id="95241" idx="1"/>
          </p:cNvCxnSpPr>
          <p:nvPr/>
        </p:nvCxnSpPr>
        <p:spPr bwMode="auto">
          <a:xfrm flipV="1">
            <a:off x="4673001" y="2531391"/>
            <a:ext cx="463550" cy="1700213"/>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95246" name="AutoShape 14"/>
          <p:cNvCxnSpPr>
            <a:cxnSpLocks noChangeShapeType="1"/>
            <a:stCxn id="95240" idx="3"/>
            <a:endCxn id="95242" idx="1"/>
          </p:cNvCxnSpPr>
          <p:nvPr/>
        </p:nvCxnSpPr>
        <p:spPr bwMode="auto">
          <a:xfrm flipV="1">
            <a:off x="4673001" y="3220256"/>
            <a:ext cx="463550" cy="1011238"/>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95247" name="AutoShape 15"/>
          <p:cNvCxnSpPr>
            <a:cxnSpLocks noChangeShapeType="1"/>
            <a:stCxn id="95240" idx="3"/>
            <a:endCxn id="95243" idx="1"/>
          </p:cNvCxnSpPr>
          <p:nvPr/>
        </p:nvCxnSpPr>
        <p:spPr bwMode="auto">
          <a:xfrm>
            <a:off x="4673001" y="4231494"/>
            <a:ext cx="463550" cy="368300"/>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95248" name="AutoShape 16"/>
          <p:cNvCxnSpPr>
            <a:cxnSpLocks noChangeShapeType="1"/>
            <a:stCxn id="95240" idx="3"/>
            <a:endCxn id="95244" idx="1"/>
          </p:cNvCxnSpPr>
          <p:nvPr/>
        </p:nvCxnSpPr>
        <p:spPr bwMode="auto">
          <a:xfrm>
            <a:off x="4673001" y="4231495"/>
            <a:ext cx="463550" cy="1747837"/>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95249" name="AutoShape 17"/>
          <p:cNvSpPr>
            <a:spLocks noChangeArrowheads="1"/>
          </p:cNvSpPr>
          <p:nvPr/>
        </p:nvSpPr>
        <p:spPr bwMode="auto">
          <a:xfrm>
            <a:off x="5136551" y="5047469"/>
            <a:ext cx="2254250" cy="482600"/>
          </a:xfrm>
          <a:prstGeom prst="rightArrowCallout">
            <a:avLst>
              <a:gd name="adj1" fmla="val 25000"/>
              <a:gd name="adj2" fmla="val 25000"/>
              <a:gd name="adj3" fmla="val 77851"/>
              <a:gd name="adj4" fmla="val 78940"/>
            </a:avLst>
          </a:prstGeom>
          <a:solidFill>
            <a:srgbClr val="FFC000"/>
          </a:solidFill>
          <a:ln w="9525">
            <a:solidFill>
              <a:schemeClr val="bg2"/>
            </a:solidFill>
            <a:miter lim="800000"/>
            <a:headEnd/>
            <a:tailEnd/>
          </a:ln>
        </p:spPr>
        <p:txBody>
          <a:bodyPr wrap="none" anchor="ctr"/>
          <a:lstStyle/>
          <a:p>
            <a:pPr eaLnBrk="1" hangingPunct="1">
              <a:spcBef>
                <a:spcPct val="0"/>
              </a:spcBef>
            </a:pPr>
            <a:r>
              <a:rPr lang="en-AU" sz="2400" b="1" baseline="2000" dirty="0">
                <a:latin typeface="Calibri" panose="020F0502020204030204" pitchFamily="34" charset="0"/>
                <a:ea typeface="MS PGothic" pitchFamily="34" charset="-128"/>
                <a:cs typeface="Arial" charset="0"/>
                <a:sym typeface="Symbol" pitchFamily="18" charset="2"/>
              </a:rPr>
              <a:t>Community</a:t>
            </a:r>
          </a:p>
        </p:txBody>
      </p:sp>
      <p:sp>
        <p:nvSpPr>
          <p:cNvPr id="95250" name="AutoShape 18"/>
          <p:cNvSpPr>
            <a:spLocks noChangeArrowheads="1"/>
          </p:cNvSpPr>
          <p:nvPr/>
        </p:nvSpPr>
        <p:spPr bwMode="auto">
          <a:xfrm>
            <a:off x="5136551" y="3667931"/>
            <a:ext cx="2254250" cy="482600"/>
          </a:xfrm>
          <a:prstGeom prst="rightArrowCallout">
            <a:avLst>
              <a:gd name="adj1" fmla="val 25000"/>
              <a:gd name="adj2" fmla="val 25000"/>
              <a:gd name="adj3" fmla="val 77851"/>
              <a:gd name="adj4" fmla="val 78940"/>
            </a:avLst>
          </a:prstGeom>
          <a:solidFill>
            <a:srgbClr val="FFC000"/>
          </a:solidFill>
          <a:ln w="9525">
            <a:solidFill>
              <a:schemeClr val="bg2"/>
            </a:solidFill>
            <a:miter lim="800000"/>
            <a:headEnd/>
            <a:tailEnd/>
          </a:ln>
        </p:spPr>
        <p:txBody>
          <a:bodyPr wrap="none" anchor="ctr"/>
          <a:lstStyle/>
          <a:p>
            <a:pPr eaLnBrk="1" hangingPunct="1">
              <a:spcBef>
                <a:spcPct val="0"/>
              </a:spcBef>
            </a:pPr>
            <a:r>
              <a:rPr lang="en-AU" sz="2400" b="1" baseline="2000" dirty="0">
                <a:latin typeface="Calibri" panose="020F0502020204030204" pitchFamily="34" charset="0"/>
                <a:ea typeface="MS PGothic" pitchFamily="34" charset="-128"/>
                <a:cs typeface="Arial" charset="0"/>
                <a:sym typeface="Symbol" pitchFamily="18" charset="2"/>
              </a:rPr>
              <a:t>Health</a:t>
            </a:r>
          </a:p>
        </p:txBody>
      </p:sp>
      <p:cxnSp>
        <p:nvCxnSpPr>
          <p:cNvPr id="95251" name="AutoShape 19"/>
          <p:cNvCxnSpPr>
            <a:cxnSpLocks noChangeShapeType="1"/>
            <a:stCxn id="95240" idx="3"/>
            <a:endCxn id="95250" idx="1"/>
          </p:cNvCxnSpPr>
          <p:nvPr/>
        </p:nvCxnSpPr>
        <p:spPr bwMode="auto">
          <a:xfrm flipV="1">
            <a:off x="4673001" y="3909233"/>
            <a:ext cx="463550" cy="322263"/>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95252" name="AutoShape 20"/>
          <p:cNvCxnSpPr>
            <a:cxnSpLocks noChangeShapeType="1"/>
            <a:stCxn id="95240" idx="3"/>
            <a:endCxn id="95249" idx="1"/>
          </p:cNvCxnSpPr>
          <p:nvPr/>
        </p:nvCxnSpPr>
        <p:spPr bwMode="auto">
          <a:xfrm>
            <a:off x="4673001" y="4231500"/>
            <a:ext cx="463550" cy="1057275"/>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95253" name="AutoShape 21"/>
          <p:cNvSpPr>
            <a:spLocks noChangeArrowheads="1"/>
          </p:cNvSpPr>
          <p:nvPr/>
        </p:nvSpPr>
        <p:spPr bwMode="auto">
          <a:xfrm>
            <a:off x="3277588" y="4650594"/>
            <a:ext cx="1331913" cy="1325562"/>
          </a:xfrm>
          <a:prstGeom prst="upArrowCallout">
            <a:avLst>
              <a:gd name="adj1" fmla="val 25120"/>
              <a:gd name="adj2" fmla="val 25120"/>
              <a:gd name="adj3" fmla="val 16667"/>
              <a:gd name="adj4" fmla="val 53148"/>
            </a:avLst>
          </a:prstGeom>
          <a:solidFill>
            <a:schemeClr val="accent1">
              <a:lumMod val="75000"/>
            </a:schemeClr>
          </a:solidFill>
          <a:ln w="9525">
            <a:solidFill>
              <a:schemeClr val="bg2"/>
            </a:solidFill>
            <a:miter lim="800000"/>
            <a:headEnd/>
            <a:tailEnd/>
          </a:ln>
        </p:spPr>
        <p:txBody>
          <a:bodyPr wrap="none" anchor="ctr"/>
          <a:lstStyle/>
          <a:p>
            <a:pPr algn="ctr" eaLnBrk="1" hangingPunct="1">
              <a:spcBef>
                <a:spcPct val="0"/>
              </a:spcBef>
            </a:pPr>
            <a:r>
              <a:rPr lang="en-AU" sz="1600" b="1" dirty="0">
                <a:solidFill>
                  <a:schemeClr val="bg1"/>
                </a:solidFill>
                <a:latin typeface="Calibri" panose="020F0502020204030204" pitchFamily="34" charset="0"/>
                <a:ea typeface="MS PGothic" pitchFamily="34" charset="-128"/>
                <a:cs typeface="Arial" charset="0"/>
                <a:sym typeface="Symbol" pitchFamily="18" charset="2"/>
              </a:rPr>
              <a:t>Knowledge</a:t>
            </a:r>
            <a:br>
              <a:rPr lang="en-AU" sz="1600" b="1" dirty="0">
                <a:solidFill>
                  <a:schemeClr val="bg1"/>
                </a:solidFill>
                <a:latin typeface="Calibri" panose="020F0502020204030204" pitchFamily="34" charset="0"/>
                <a:ea typeface="MS PGothic" pitchFamily="34" charset="-128"/>
                <a:cs typeface="Arial" charset="0"/>
                <a:sym typeface="Symbol" pitchFamily="18" charset="2"/>
              </a:rPr>
            </a:br>
            <a:r>
              <a:rPr lang="en-AU" sz="1600" b="1" dirty="0">
                <a:solidFill>
                  <a:schemeClr val="bg1"/>
                </a:solidFill>
                <a:latin typeface="Calibri" panose="020F0502020204030204" pitchFamily="34" charset="0"/>
                <a:ea typeface="MS PGothic" pitchFamily="34" charset="-128"/>
                <a:cs typeface="Arial" charset="0"/>
                <a:sym typeface="Symbol" pitchFamily="18" charset="2"/>
              </a:rPr>
              <a:t>Aptitudes</a:t>
            </a:r>
            <a:endParaRPr lang="en-AU" sz="1600" b="1" baseline="30000" dirty="0">
              <a:solidFill>
                <a:schemeClr val="bg1"/>
              </a:solidFill>
              <a:latin typeface="Calibri" panose="020F0502020204030204" pitchFamily="34" charset="0"/>
              <a:ea typeface="MS PGothic" pitchFamily="34" charset="-128"/>
              <a:cs typeface="Arial" charset="0"/>
              <a:sym typeface="Symbol" pitchFamily="18" charset="2"/>
            </a:endParaRPr>
          </a:p>
        </p:txBody>
      </p:sp>
      <p:sp>
        <p:nvSpPr>
          <p:cNvPr id="95254" name="AutoShape 22"/>
          <p:cNvSpPr>
            <a:spLocks noChangeArrowheads="1"/>
          </p:cNvSpPr>
          <p:nvPr/>
        </p:nvSpPr>
        <p:spPr bwMode="auto">
          <a:xfrm>
            <a:off x="3277588" y="2404391"/>
            <a:ext cx="1335088" cy="1439863"/>
          </a:xfrm>
          <a:prstGeom prst="downArrowCallout">
            <a:avLst>
              <a:gd name="adj1" fmla="val 25000"/>
              <a:gd name="adj2" fmla="val 25000"/>
              <a:gd name="adj3" fmla="val 17975"/>
              <a:gd name="adj4" fmla="val 53292"/>
            </a:avLst>
          </a:prstGeom>
          <a:solidFill>
            <a:schemeClr val="accent1">
              <a:lumMod val="75000"/>
            </a:schemeClr>
          </a:solidFill>
          <a:ln w="9525">
            <a:solidFill>
              <a:schemeClr val="bg2"/>
            </a:solidFill>
            <a:miter lim="800000"/>
            <a:headEnd/>
            <a:tailEnd/>
          </a:ln>
        </p:spPr>
        <p:txBody>
          <a:bodyPr wrap="none" anchor="ctr"/>
          <a:lstStyle/>
          <a:p>
            <a:pPr eaLnBrk="1" hangingPunct="1">
              <a:spcBef>
                <a:spcPct val="0"/>
              </a:spcBef>
            </a:pPr>
            <a:r>
              <a:rPr lang="en-AU" sz="1600" b="1" dirty="0">
                <a:solidFill>
                  <a:schemeClr val="bg1"/>
                </a:solidFill>
                <a:latin typeface="Calibri" panose="020F0502020204030204" pitchFamily="34" charset="0"/>
                <a:ea typeface="MS PGothic" pitchFamily="34" charset="-128"/>
                <a:cs typeface="Arial" charset="0"/>
                <a:sym typeface="Symbol" pitchFamily="18" charset="2"/>
              </a:rPr>
              <a:t>Environment</a:t>
            </a:r>
          </a:p>
          <a:p>
            <a:pPr eaLnBrk="1" hangingPunct="1">
              <a:spcBef>
                <a:spcPct val="0"/>
              </a:spcBef>
            </a:pPr>
            <a:r>
              <a:rPr lang="en-AU" sz="1600" b="1" dirty="0">
                <a:solidFill>
                  <a:schemeClr val="bg1"/>
                </a:solidFill>
                <a:latin typeface="Calibri" panose="020F0502020204030204" pitchFamily="34" charset="0"/>
                <a:ea typeface="MS PGothic" pitchFamily="34" charset="-128"/>
                <a:cs typeface="Arial" charset="0"/>
                <a:sym typeface="Symbol" pitchFamily="18" charset="2"/>
              </a:rPr>
              <a:t>Experience</a:t>
            </a:r>
          </a:p>
        </p:txBody>
      </p:sp>
      <p:sp>
        <p:nvSpPr>
          <p:cNvPr id="95255" name="Text Box 23"/>
          <p:cNvSpPr txBox="1">
            <a:spLocks noChangeArrowheads="1"/>
          </p:cNvSpPr>
          <p:nvPr/>
        </p:nvSpPr>
        <p:spPr bwMode="auto">
          <a:xfrm>
            <a:off x="-30760" y="1185082"/>
            <a:ext cx="14779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r>
              <a:rPr lang="en-US" sz="1600" b="1" i="1" dirty="0">
                <a:latin typeface="Calibri" panose="020F0502020204030204" pitchFamily="34" charset="0"/>
                <a:ea typeface="MS PGothic" pitchFamily="34" charset="-128"/>
                <a:cs typeface="Arial" charset="0"/>
                <a:sym typeface="Symbol" pitchFamily="18" charset="2"/>
              </a:rPr>
              <a:t>DNA  Discovery</a:t>
            </a:r>
          </a:p>
        </p:txBody>
      </p:sp>
      <p:sp>
        <p:nvSpPr>
          <p:cNvPr id="95256" name="Text Box 24"/>
          <p:cNvSpPr txBox="1">
            <a:spLocks noChangeArrowheads="1"/>
          </p:cNvSpPr>
          <p:nvPr/>
        </p:nvSpPr>
        <p:spPr bwMode="auto">
          <a:xfrm>
            <a:off x="2442049" y="1185081"/>
            <a:ext cx="2085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r>
              <a:rPr lang="en-US" sz="1600" b="1" i="1" dirty="0">
                <a:latin typeface="Calibri" panose="020F0502020204030204" pitchFamily="34" charset="0"/>
                <a:ea typeface="MS PGothic" pitchFamily="34" charset="-128"/>
                <a:cs typeface="Arial" charset="0"/>
                <a:sym typeface="Symbol" pitchFamily="18" charset="2"/>
              </a:rPr>
              <a:t>Facilitation of Discovery</a:t>
            </a:r>
          </a:p>
        </p:txBody>
      </p:sp>
      <p:sp>
        <p:nvSpPr>
          <p:cNvPr id="95257" name="Text Box 25"/>
          <p:cNvSpPr txBox="1">
            <a:spLocks noChangeArrowheads="1"/>
          </p:cNvSpPr>
          <p:nvPr/>
        </p:nvSpPr>
        <p:spPr bwMode="auto">
          <a:xfrm>
            <a:off x="5182995" y="1185082"/>
            <a:ext cx="15843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r>
              <a:rPr lang="en-US" sz="1600" b="1" i="1" dirty="0">
                <a:latin typeface="Calibri" panose="020F0502020204030204" pitchFamily="34" charset="0"/>
                <a:ea typeface="MS PGothic" pitchFamily="34" charset="-128"/>
                <a:cs typeface="Arial" charset="0"/>
                <a:sym typeface="Symbol" pitchFamily="18" charset="2"/>
              </a:rPr>
              <a:t>Setting Quality Life Goals</a:t>
            </a:r>
          </a:p>
        </p:txBody>
      </p:sp>
      <p:sp>
        <p:nvSpPr>
          <p:cNvPr id="95258" name="Text Box 26"/>
          <p:cNvSpPr txBox="1">
            <a:spLocks noChangeArrowheads="1"/>
          </p:cNvSpPr>
          <p:nvPr/>
        </p:nvSpPr>
        <p:spPr bwMode="auto">
          <a:xfrm>
            <a:off x="7206706" y="1231119"/>
            <a:ext cx="1906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r>
              <a:rPr lang="en-US" sz="1600" b="1" i="1" dirty="0">
                <a:latin typeface="Calibri" panose="020F0502020204030204" pitchFamily="34" charset="0"/>
                <a:ea typeface="MS PGothic" pitchFamily="34" charset="-128"/>
                <a:cs typeface="Arial" charset="0"/>
                <a:sym typeface="Symbol" pitchFamily="18" charset="2"/>
              </a:rPr>
              <a:t>Documentation &amp; Accountability</a:t>
            </a:r>
          </a:p>
        </p:txBody>
      </p:sp>
      <p:sp>
        <p:nvSpPr>
          <p:cNvPr id="95259" name="Line 27"/>
          <p:cNvSpPr>
            <a:spLocks noChangeShapeType="1"/>
          </p:cNvSpPr>
          <p:nvPr/>
        </p:nvSpPr>
        <p:spPr bwMode="auto">
          <a:xfrm>
            <a:off x="1012227" y="1551794"/>
            <a:ext cx="12985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95260" name="Line 28"/>
          <p:cNvSpPr>
            <a:spLocks noChangeShapeType="1"/>
          </p:cNvSpPr>
          <p:nvPr/>
        </p:nvSpPr>
        <p:spPr bwMode="auto">
          <a:xfrm>
            <a:off x="3749079" y="1551794"/>
            <a:ext cx="12985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95261" name="Line 29"/>
          <p:cNvSpPr>
            <a:spLocks noChangeShapeType="1"/>
          </p:cNvSpPr>
          <p:nvPr/>
        </p:nvSpPr>
        <p:spPr bwMode="auto">
          <a:xfrm flipV="1">
            <a:off x="6370037" y="1500523"/>
            <a:ext cx="981075" cy="63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95262" name="Text Box 30"/>
          <p:cNvSpPr txBox="1">
            <a:spLocks noChangeArrowheads="1"/>
          </p:cNvSpPr>
          <p:nvPr/>
        </p:nvSpPr>
        <p:spPr bwMode="auto">
          <a:xfrm>
            <a:off x="1518599" y="6092043"/>
            <a:ext cx="46085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r>
              <a:rPr lang="en-US" sz="1600" b="1" i="1" dirty="0">
                <a:latin typeface="Calibri" panose="020F0502020204030204" pitchFamily="34" charset="0"/>
                <a:ea typeface="MS PGothic" pitchFamily="34" charset="-128"/>
                <a:cs typeface="Arial" charset="0"/>
                <a:sym typeface="Symbol" pitchFamily="18" charset="2"/>
              </a:rPr>
              <a:t>Business DNA Discovery Process</a:t>
            </a:r>
            <a:endParaRPr lang="en-AU" sz="1600" b="1" i="1" dirty="0">
              <a:latin typeface="Calibri" panose="020F0502020204030204" pitchFamily="34" charset="0"/>
              <a:ea typeface="MS PGothic" pitchFamily="34" charset="-128"/>
              <a:cs typeface="Arial" charset="0"/>
              <a:sym typeface="Symbol" pitchFamily="18" charset="2"/>
            </a:endParaRPr>
          </a:p>
        </p:txBody>
      </p:sp>
      <p:sp>
        <p:nvSpPr>
          <p:cNvPr id="95263" name="Line 31"/>
          <p:cNvSpPr>
            <a:spLocks noChangeShapeType="1"/>
          </p:cNvSpPr>
          <p:nvPr/>
        </p:nvSpPr>
        <p:spPr bwMode="auto">
          <a:xfrm>
            <a:off x="77199" y="6430181"/>
            <a:ext cx="20161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95264" name="Line 32"/>
          <p:cNvSpPr>
            <a:spLocks noChangeShapeType="1"/>
          </p:cNvSpPr>
          <p:nvPr/>
        </p:nvSpPr>
        <p:spPr bwMode="auto">
          <a:xfrm>
            <a:off x="5477864" y="6430181"/>
            <a:ext cx="2159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40193000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0" y="395288"/>
            <a:ext cx="9067800" cy="438150"/>
          </a:xfrm>
        </p:spPr>
        <p:txBody>
          <a:bodyPr>
            <a:normAutofit fontScale="90000"/>
          </a:bodyPr>
          <a:lstStyle/>
          <a:p>
            <a:pPr marL="285750" indent="0" eaLnBrk="1" hangingPunct="1"/>
            <a:r>
              <a:rPr lang="en-AU" dirty="0">
                <a:latin typeface="Arial" charset="0"/>
                <a:cs typeface="Arial" charset="0"/>
              </a:rPr>
              <a:t>The Mentee…</a:t>
            </a:r>
          </a:p>
        </p:txBody>
      </p:sp>
      <p:sp>
        <p:nvSpPr>
          <p:cNvPr id="245763" name="Rectangle 3"/>
          <p:cNvSpPr>
            <a:spLocks noGrp="1" noChangeArrowheads="1"/>
          </p:cNvSpPr>
          <p:nvPr>
            <p:ph type="body" sz="half" idx="1"/>
          </p:nvPr>
        </p:nvSpPr>
        <p:spPr>
          <a:xfrm>
            <a:off x="152400" y="1371600"/>
            <a:ext cx="4313237" cy="5100638"/>
          </a:xfrm>
        </p:spPr>
        <p:txBody>
          <a:bodyPr anchor="t">
            <a:normAutofit/>
          </a:bodyPr>
          <a:lstStyle/>
          <a:p>
            <a:pPr eaLnBrk="1" hangingPunct="1">
              <a:lnSpc>
                <a:spcPct val="90000"/>
              </a:lnSpc>
            </a:pPr>
            <a:r>
              <a:rPr lang="en-AU" sz="2000" dirty="0">
                <a:solidFill>
                  <a:schemeClr val="tx1"/>
                </a:solidFill>
                <a:latin typeface="Arial" charset="0"/>
                <a:cs typeface="Arial" charset="0"/>
              </a:rPr>
              <a:t>Should:</a:t>
            </a:r>
          </a:p>
          <a:p>
            <a:pPr lvl="1" eaLnBrk="1" hangingPunct="1">
              <a:lnSpc>
                <a:spcPct val="90000"/>
              </a:lnSpc>
            </a:pPr>
            <a:r>
              <a:rPr lang="en-AU" sz="2000" dirty="0">
                <a:solidFill>
                  <a:schemeClr val="tx1"/>
                </a:solidFill>
                <a:latin typeface="Arial" charset="0"/>
                <a:cs typeface="Arial" charset="0"/>
              </a:rPr>
              <a:t>Be prepared to be open and honest</a:t>
            </a:r>
          </a:p>
          <a:p>
            <a:pPr lvl="1" eaLnBrk="1" hangingPunct="1">
              <a:lnSpc>
                <a:spcPct val="90000"/>
              </a:lnSpc>
            </a:pPr>
            <a:r>
              <a:rPr lang="en-AU" sz="2000" dirty="0">
                <a:solidFill>
                  <a:schemeClr val="tx1"/>
                </a:solidFill>
                <a:latin typeface="Arial" charset="0"/>
                <a:cs typeface="Arial" charset="0"/>
              </a:rPr>
              <a:t>Be prepared to explore causes and effects of issues</a:t>
            </a:r>
          </a:p>
          <a:p>
            <a:pPr lvl="1" eaLnBrk="1" hangingPunct="1">
              <a:lnSpc>
                <a:spcPct val="90000"/>
              </a:lnSpc>
            </a:pPr>
            <a:r>
              <a:rPr lang="en-AU" sz="2000" dirty="0">
                <a:solidFill>
                  <a:schemeClr val="tx1"/>
                </a:solidFill>
                <a:latin typeface="Arial" charset="0"/>
                <a:cs typeface="Arial" charset="0"/>
              </a:rPr>
              <a:t>Be able to take responsibility for his or her own growth, development and education</a:t>
            </a:r>
          </a:p>
          <a:p>
            <a:pPr lvl="1" eaLnBrk="1" hangingPunct="1">
              <a:lnSpc>
                <a:spcPct val="90000"/>
              </a:lnSpc>
            </a:pPr>
            <a:r>
              <a:rPr lang="en-AU" sz="2000" dirty="0">
                <a:solidFill>
                  <a:schemeClr val="tx1"/>
                </a:solidFill>
                <a:latin typeface="Arial" charset="0"/>
                <a:cs typeface="Arial" charset="0"/>
              </a:rPr>
              <a:t>Be willing to work on issues until they are resolved</a:t>
            </a:r>
          </a:p>
          <a:p>
            <a:pPr lvl="1" eaLnBrk="1" hangingPunct="1">
              <a:lnSpc>
                <a:spcPct val="90000"/>
              </a:lnSpc>
            </a:pPr>
            <a:r>
              <a:rPr lang="en-AU" sz="2000" dirty="0">
                <a:solidFill>
                  <a:schemeClr val="tx1"/>
                </a:solidFill>
                <a:latin typeface="Arial" charset="0"/>
                <a:cs typeface="Arial" charset="0"/>
              </a:rPr>
              <a:t>Take responsibility for his or her own actions and outcomes</a:t>
            </a:r>
          </a:p>
          <a:p>
            <a:pPr lvl="1" eaLnBrk="1" hangingPunct="1">
              <a:lnSpc>
                <a:spcPct val="90000"/>
              </a:lnSpc>
            </a:pPr>
            <a:r>
              <a:rPr lang="en-AU" sz="2000" dirty="0">
                <a:solidFill>
                  <a:schemeClr val="tx1"/>
                </a:solidFill>
                <a:latin typeface="Arial" charset="0"/>
                <a:cs typeface="Arial" charset="0"/>
              </a:rPr>
              <a:t>Be prepared to establish accountability practices for outcomes</a:t>
            </a:r>
          </a:p>
        </p:txBody>
      </p:sp>
      <p:sp>
        <p:nvSpPr>
          <p:cNvPr id="245764" name="Rectangle 4"/>
          <p:cNvSpPr>
            <a:spLocks noGrp="1" noChangeArrowheads="1"/>
          </p:cNvSpPr>
          <p:nvPr>
            <p:ph type="body" sz="half" idx="2"/>
          </p:nvPr>
        </p:nvSpPr>
        <p:spPr>
          <a:xfrm>
            <a:off x="4648200" y="1371600"/>
            <a:ext cx="4140200" cy="4287838"/>
          </a:xfrm>
        </p:spPr>
        <p:txBody>
          <a:bodyPr anchor="t">
            <a:normAutofit lnSpcReduction="10000"/>
          </a:bodyPr>
          <a:lstStyle/>
          <a:p>
            <a:pPr eaLnBrk="1" hangingPunct="1"/>
            <a:r>
              <a:rPr lang="en-AU" sz="2000" dirty="0">
                <a:solidFill>
                  <a:schemeClr val="tx1"/>
                </a:solidFill>
                <a:latin typeface="Arial" charset="0"/>
                <a:cs typeface="Arial" charset="0"/>
              </a:rPr>
              <a:t>Should not:</a:t>
            </a:r>
          </a:p>
          <a:p>
            <a:pPr lvl="1" eaLnBrk="1" hangingPunct="1"/>
            <a:r>
              <a:rPr lang="en-AU" sz="2000" dirty="0">
                <a:solidFill>
                  <a:schemeClr val="tx1"/>
                </a:solidFill>
                <a:latin typeface="Arial" charset="0"/>
                <a:cs typeface="Arial" charset="0"/>
              </a:rPr>
              <a:t>Expect the Mentor to hand solutions to them</a:t>
            </a:r>
          </a:p>
          <a:p>
            <a:pPr lvl="1" eaLnBrk="1" hangingPunct="1"/>
            <a:r>
              <a:rPr lang="en-AU" sz="2000" dirty="0">
                <a:solidFill>
                  <a:schemeClr val="tx1"/>
                </a:solidFill>
                <a:latin typeface="Arial" charset="0"/>
                <a:cs typeface="Arial" charset="0"/>
              </a:rPr>
              <a:t>Expect the Mentor to help them with issues they are not prepared to discuss</a:t>
            </a:r>
          </a:p>
          <a:p>
            <a:pPr lvl="1" eaLnBrk="1" hangingPunct="1"/>
            <a:r>
              <a:rPr lang="en-AU" sz="2000" dirty="0">
                <a:solidFill>
                  <a:schemeClr val="tx1"/>
                </a:solidFill>
                <a:latin typeface="Arial" charset="0"/>
                <a:cs typeface="Arial" charset="0"/>
              </a:rPr>
              <a:t>Expect that issues will be solved without work, and a positive attitude to behavioral change</a:t>
            </a:r>
          </a:p>
          <a:p>
            <a:pPr lvl="1" eaLnBrk="1" hangingPunct="1"/>
            <a:r>
              <a:rPr lang="en-AU" sz="2000" dirty="0">
                <a:solidFill>
                  <a:schemeClr val="tx1"/>
                </a:solidFill>
                <a:latin typeface="Arial" charset="0"/>
                <a:cs typeface="Arial" charset="0"/>
              </a:rPr>
              <a:t>Abdicate responsibility for success to the Mentor</a:t>
            </a:r>
          </a:p>
          <a:p>
            <a:pPr lvl="1" eaLnBrk="1" hangingPunct="1"/>
            <a:r>
              <a:rPr lang="en-AU" sz="2000" dirty="0">
                <a:solidFill>
                  <a:schemeClr val="tx1"/>
                </a:solidFill>
                <a:latin typeface="Arial" charset="0"/>
                <a:cs typeface="Arial" charset="0"/>
              </a:rPr>
              <a:t>Avoid accountability</a:t>
            </a:r>
          </a:p>
        </p:txBody>
      </p:sp>
    </p:spTree>
    <p:extLst>
      <p:ext uri="{BB962C8B-B14F-4D97-AF65-F5344CB8AC3E}">
        <p14:creationId xmlns:p14="http://schemas.microsoft.com/office/powerpoint/2010/main" val="17432620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Modifying Communication Styles</a:t>
            </a:r>
            <a:endParaRPr lang="en-US" dirty="0"/>
          </a:p>
        </p:txBody>
      </p:sp>
      <p:sp>
        <p:nvSpPr>
          <p:cNvPr id="3" name="Slide Number Placeholder 2"/>
          <p:cNvSpPr>
            <a:spLocks noGrp="1"/>
          </p:cNvSpPr>
          <p:nvPr>
            <p:ph type="sldNum" sz="quarter" idx="12"/>
          </p:nvPr>
        </p:nvSpPr>
        <p:spPr/>
        <p:txBody>
          <a:bodyPr/>
          <a:lstStyle/>
          <a:p>
            <a:fld id="{AABD4647-916A-4C9D-B493-B18B45A00261}" type="slidenum">
              <a:rPr lang="en-PH" smtClean="0"/>
              <a:t>28</a:t>
            </a:fld>
            <a:endParaRPr lang="en-PH"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76400"/>
            <a:ext cx="70866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16200000">
            <a:off x="50323" y="3584069"/>
            <a:ext cx="1423354" cy="400110"/>
          </a:xfrm>
          <a:prstGeom prst="rect">
            <a:avLst/>
          </a:prstGeom>
          <a:noFill/>
        </p:spPr>
        <p:txBody>
          <a:bodyPr wrap="square" rtlCol="0">
            <a:spAutoFit/>
          </a:bodyPr>
          <a:lstStyle/>
          <a:p>
            <a:r>
              <a:rPr lang="en-AU" sz="2000" b="1" dirty="0"/>
              <a:t>Mentor</a:t>
            </a:r>
            <a:endParaRPr lang="en-US" sz="2000" b="1" dirty="0"/>
          </a:p>
        </p:txBody>
      </p:sp>
      <p:sp>
        <p:nvSpPr>
          <p:cNvPr id="7" name="TextBox 6"/>
          <p:cNvSpPr txBox="1"/>
          <p:nvPr/>
        </p:nvSpPr>
        <p:spPr>
          <a:xfrm>
            <a:off x="3543300" y="1357110"/>
            <a:ext cx="1447800" cy="400110"/>
          </a:xfrm>
          <a:prstGeom prst="rect">
            <a:avLst/>
          </a:prstGeom>
          <a:noFill/>
        </p:spPr>
        <p:txBody>
          <a:bodyPr wrap="square" rtlCol="0">
            <a:spAutoFit/>
          </a:bodyPr>
          <a:lstStyle/>
          <a:p>
            <a:r>
              <a:rPr lang="en-AU" sz="2000" b="1" dirty="0"/>
              <a:t>Mentee</a:t>
            </a:r>
            <a:endParaRPr lang="en-US" sz="2000" b="1" dirty="0"/>
          </a:p>
        </p:txBody>
      </p:sp>
    </p:spTree>
    <p:extLst>
      <p:ext uri="{BB962C8B-B14F-4D97-AF65-F5344CB8AC3E}">
        <p14:creationId xmlns:p14="http://schemas.microsoft.com/office/powerpoint/2010/main" val="2635856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Line 34"/>
          <p:cNvSpPr>
            <a:spLocks noChangeShapeType="1"/>
          </p:cNvSpPr>
          <p:nvPr/>
        </p:nvSpPr>
        <p:spPr bwMode="auto">
          <a:xfrm flipV="1">
            <a:off x="5404731" y="1438640"/>
            <a:ext cx="0" cy="45951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78" tIns="43239" rIns="86478" bIns="43239" anchor="ctr"/>
          <a:lstStyle/>
          <a:p>
            <a:endParaRPr lang="en-US" dirty="0">
              <a:latin typeface="Calibri" panose="020F0502020204030204" pitchFamily="34" charset="0"/>
            </a:endParaRPr>
          </a:p>
        </p:txBody>
      </p:sp>
      <p:sp>
        <p:nvSpPr>
          <p:cNvPr id="259076" name="Line 34"/>
          <p:cNvSpPr>
            <a:spLocks noChangeShapeType="1"/>
          </p:cNvSpPr>
          <p:nvPr/>
        </p:nvSpPr>
        <p:spPr bwMode="auto">
          <a:xfrm flipV="1">
            <a:off x="6207552" y="1438639"/>
            <a:ext cx="13738" cy="459517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78" tIns="43239" rIns="86478" bIns="43239" anchor="ctr"/>
          <a:lstStyle/>
          <a:p>
            <a:endParaRPr lang="en-US" dirty="0">
              <a:latin typeface="Calibri" panose="020F0502020204030204" pitchFamily="34" charset="0"/>
            </a:endParaRPr>
          </a:p>
        </p:txBody>
      </p:sp>
      <p:sp>
        <p:nvSpPr>
          <p:cNvPr id="259077" name="Rectangle 2"/>
          <p:cNvSpPr>
            <a:spLocks noChangeArrowheads="1"/>
          </p:cNvSpPr>
          <p:nvPr/>
        </p:nvSpPr>
        <p:spPr bwMode="auto">
          <a:xfrm>
            <a:off x="4032054" y="1438644"/>
            <a:ext cx="922262" cy="4592195"/>
          </a:xfrm>
          <a:prstGeom prst="rect">
            <a:avLst/>
          </a:prstGeom>
          <a:solidFill>
            <a:srgbClr val="DDDDDD"/>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78" tIns="43239" rIns="86478" bIns="43239" anchor="ctr"/>
          <a:lstStyle/>
          <a:p>
            <a:pPr algn="ctr" eaLnBrk="0" hangingPunct="0">
              <a:spcBef>
                <a:spcPct val="50000"/>
              </a:spcBef>
            </a:pPr>
            <a:endParaRPr lang="en-US" dirty="0">
              <a:latin typeface="Calibri" panose="020F0502020204030204" pitchFamily="34" charset="0"/>
            </a:endParaRPr>
          </a:p>
        </p:txBody>
      </p:sp>
      <p:sp>
        <p:nvSpPr>
          <p:cNvPr id="259078" name="Line 3"/>
          <p:cNvSpPr>
            <a:spLocks noChangeShapeType="1"/>
          </p:cNvSpPr>
          <p:nvPr/>
        </p:nvSpPr>
        <p:spPr bwMode="auto">
          <a:xfrm flipV="1">
            <a:off x="4465838" y="1438641"/>
            <a:ext cx="0" cy="459517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78" tIns="43239" rIns="86478" bIns="43239" anchor="ctr"/>
          <a:lstStyle/>
          <a:p>
            <a:endParaRPr lang="en-US" dirty="0">
              <a:latin typeface="Calibri" panose="020F0502020204030204" pitchFamily="34" charset="0"/>
            </a:endParaRPr>
          </a:p>
        </p:txBody>
      </p:sp>
      <p:sp>
        <p:nvSpPr>
          <p:cNvPr id="259079" name="Text Box 4"/>
          <p:cNvSpPr txBox="1">
            <a:spLocks noChangeArrowheads="1"/>
          </p:cNvSpPr>
          <p:nvPr/>
        </p:nvSpPr>
        <p:spPr bwMode="auto">
          <a:xfrm>
            <a:off x="-150325" y="1455636"/>
            <a:ext cx="2056191" cy="27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r">
              <a:spcBef>
                <a:spcPct val="50000"/>
              </a:spcBef>
            </a:pPr>
            <a:r>
              <a:rPr lang="en-US" sz="1200" b="1" dirty="0">
                <a:solidFill>
                  <a:srgbClr val="FF0000"/>
                </a:solidFill>
                <a:latin typeface="Calibri" panose="020F0502020204030204" pitchFamily="34" charset="0"/>
              </a:rPr>
              <a:t>COOPERATIVE</a:t>
            </a:r>
            <a:endParaRPr lang="en-US" sz="1200" dirty="0">
              <a:solidFill>
                <a:srgbClr val="FF0000"/>
              </a:solidFill>
              <a:latin typeface="Calibri" panose="020F0502020204030204" pitchFamily="34" charset="0"/>
            </a:endParaRPr>
          </a:p>
        </p:txBody>
      </p:sp>
      <p:sp>
        <p:nvSpPr>
          <p:cNvPr id="259080" name="Text Box 5"/>
          <p:cNvSpPr txBox="1">
            <a:spLocks noChangeArrowheads="1"/>
          </p:cNvSpPr>
          <p:nvPr/>
        </p:nvSpPr>
        <p:spPr bwMode="auto">
          <a:xfrm>
            <a:off x="-100902" y="2172377"/>
            <a:ext cx="2004787" cy="27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r">
              <a:spcBef>
                <a:spcPct val="50000"/>
              </a:spcBef>
            </a:pPr>
            <a:r>
              <a:rPr lang="en-US" sz="1200" b="1" dirty="0">
                <a:latin typeface="Calibri" panose="020F0502020204030204" pitchFamily="34" charset="0"/>
              </a:rPr>
              <a:t>RESERVED</a:t>
            </a:r>
            <a:endParaRPr lang="en-US" sz="1200" dirty="0">
              <a:latin typeface="Calibri" panose="020F0502020204030204" pitchFamily="34" charset="0"/>
            </a:endParaRPr>
          </a:p>
        </p:txBody>
      </p:sp>
      <p:sp>
        <p:nvSpPr>
          <p:cNvPr id="259081" name="Text Box 6"/>
          <p:cNvSpPr txBox="1">
            <a:spLocks noChangeArrowheads="1"/>
          </p:cNvSpPr>
          <p:nvPr/>
        </p:nvSpPr>
        <p:spPr bwMode="auto">
          <a:xfrm>
            <a:off x="149355" y="3299631"/>
            <a:ext cx="1755322" cy="27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r">
              <a:spcBef>
                <a:spcPct val="50000"/>
              </a:spcBef>
            </a:pPr>
            <a:r>
              <a:rPr lang="en-US" sz="1200" b="1" dirty="0">
                <a:solidFill>
                  <a:schemeClr val="hlink"/>
                </a:solidFill>
                <a:latin typeface="Calibri" panose="020F0502020204030204" pitchFamily="34" charset="0"/>
              </a:rPr>
              <a:t>FAST PACED</a:t>
            </a:r>
            <a:endParaRPr lang="en-US" sz="1200" dirty="0">
              <a:solidFill>
                <a:schemeClr val="hlink"/>
              </a:solidFill>
              <a:latin typeface="Calibri" panose="020F0502020204030204" pitchFamily="34" charset="0"/>
            </a:endParaRPr>
          </a:p>
        </p:txBody>
      </p:sp>
      <p:sp>
        <p:nvSpPr>
          <p:cNvPr id="259082" name="Text Box 7"/>
          <p:cNvSpPr txBox="1">
            <a:spLocks noChangeArrowheads="1"/>
          </p:cNvSpPr>
          <p:nvPr/>
        </p:nvSpPr>
        <p:spPr bwMode="auto">
          <a:xfrm>
            <a:off x="-106162" y="4141940"/>
            <a:ext cx="1966989" cy="27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r">
              <a:spcBef>
                <a:spcPct val="50000"/>
              </a:spcBef>
            </a:pPr>
            <a:r>
              <a:rPr lang="en-US" sz="1200" b="1" dirty="0">
                <a:solidFill>
                  <a:schemeClr val="folHlink"/>
                </a:solidFill>
                <a:latin typeface="Calibri" panose="020F0502020204030204" pitchFamily="34" charset="0"/>
              </a:rPr>
              <a:t>SPONTANEOUS</a:t>
            </a:r>
            <a:endParaRPr lang="en-US" sz="1200" dirty="0">
              <a:solidFill>
                <a:schemeClr val="folHlink"/>
              </a:solidFill>
              <a:latin typeface="Calibri" panose="020F0502020204030204" pitchFamily="34" charset="0"/>
            </a:endParaRPr>
          </a:p>
        </p:txBody>
      </p:sp>
      <p:sp>
        <p:nvSpPr>
          <p:cNvPr id="259083" name="Text Box 8"/>
          <p:cNvSpPr txBox="1">
            <a:spLocks noChangeArrowheads="1"/>
          </p:cNvSpPr>
          <p:nvPr/>
        </p:nvSpPr>
        <p:spPr bwMode="auto">
          <a:xfrm>
            <a:off x="7082558" y="1519246"/>
            <a:ext cx="1585989" cy="27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spcBef>
                <a:spcPct val="50000"/>
              </a:spcBef>
            </a:pPr>
            <a:r>
              <a:rPr lang="en-US" sz="1200" b="1" dirty="0">
                <a:solidFill>
                  <a:srgbClr val="FF0000"/>
                </a:solidFill>
                <a:latin typeface="Calibri" panose="020F0502020204030204" pitchFamily="34" charset="0"/>
              </a:rPr>
              <a:t>TAKE CHARGE</a:t>
            </a:r>
            <a:endParaRPr lang="en-US" sz="1200" dirty="0">
              <a:solidFill>
                <a:srgbClr val="FF0000"/>
              </a:solidFill>
              <a:latin typeface="Calibri" panose="020F0502020204030204" pitchFamily="34" charset="0"/>
            </a:endParaRPr>
          </a:p>
        </p:txBody>
      </p:sp>
      <p:sp>
        <p:nvSpPr>
          <p:cNvPr id="259084" name="Text Box 9"/>
          <p:cNvSpPr txBox="1">
            <a:spLocks noChangeArrowheads="1"/>
          </p:cNvSpPr>
          <p:nvPr/>
        </p:nvSpPr>
        <p:spPr bwMode="auto">
          <a:xfrm>
            <a:off x="7053294" y="2243078"/>
            <a:ext cx="1918608" cy="27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spcBef>
                <a:spcPct val="50000"/>
              </a:spcBef>
            </a:pPr>
            <a:r>
              <a:rPr lang="en-US" sz="1200" b="1" dirty="0">
                <a:latin typeface="Calibri" panose="020F0502020204030204" pitchFamily="34" charset="0"/>
              </a:rPr>
              <a:t>OUTGOING</a:t>
            </a:r>
            <a:endParaRPr lang="en-US" sz="1200" dirty="0">
              <a:latin typeface="Calibri" panose="020F0502020204030204" pitchFamily="34" charset="0"/>
            </a:endParaRPr>
          </a:p>
        </p:txBody>
      </p:sp>
      <p:sp>
        <p:nvSpPr>
          <p:cNvPr id="259085" name="Text Box 10"/>
          <p:cNvSpPr txBox="1">
            <a:spLocks noChangeArrowheads="1"/>
          </p:cNvSpPr>
          <p:nvPr/>
        </p:nvSpPr>
        <p:spPr bwMode="auto">
          <a:xfrm>
            <a:off x="7102896" y="3321118"/>
            <a:ext cx="2051655" cy="27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spcBef>
                <a:spcPct val="50000"/>
              </a:spcBef>
            </a:pPr>
            <a:r>
              <a:rPr lang="en-US" sz="1200" b="1" dirty="0">
                <a:solidFill>
                  <a:schemeClr val="hlink"/>
                </a:solidFill>
                <a:latin typeface="Calibri" panose="020F0502020204030204" pitchFamily="34" charset="0"/>
              </a:rPr>
              <a:t>PATIENT</a:t>
            </a:r>
            <a:endParaRPr lang="en-US" sz="1200" dirty="0">
              <a:solidFill>
                <a:schemeClr val="hlink"/>
              </a:solidFill>
              <a:latin typeface="Calibri" panose="020F0502020204030204" pitchFamily="34" charset="0"/>
            </a:endParaRPr>
          </a:p>
        </p:txBody>
      </p:sp>
      <p:sp>
        <p:nvSpPr>
          <p:cNvPr id="259086" name="Text Box 11"/>
          <p:cNvSpPr txBox="1">
            <a:spLocks noChangeArrowheads="1"/>
          </p:cNvSpPr>
          <p:nvPr/>
        </p:nvSpPr>
        <p:spPr bwMode="auto">
          <a:xfrm>
            <a:off x="7053294" y="4362709"/>
            <a:ext cx="1918608" cy="27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spcBef>
                <a:spcPct val="50000"/>
              </a:spcBef>
            </a:pPr>
            <a:r>
              <a:rPr lang="en-US" sz="1200" b="1" dirty="0">
                <a:solidFill>
                  <a:schemeClr val="folHlink"/>
                </a:solidFill>
                <a:latin typeface="Calibri" panose="020F0502020204030204" pitchFamily="34" charset="0"/>
              </a:rPr>
              <a:t>PLANNED</a:t>
            </a:r>
          </a:p>
        </p:txBody>
      </p:sp>
      <p:sp>
        <p:nvSpPr>
          <p:cNvPr id="259087" name="Text Box 12"/>
          <p:cNvSpPr txBox="1">
            <a:spLocks noChangeArrowheads="1"/>
          </p:cNvSpPr>
          <p:nvPr/>
        </p:nvSpPr>
        <p:spPr bwMode="auto">
          <a:xfrm>
            <a:off x="1555750" y="6221524"/>
            <a:ext cx="6047619" cy="560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a:spcBef>
                <a:spcPct val="50000"/>
              </a:spcBef>
            </a:pPr>
            <a:r>
              <a:rPr lang="en-US" sz="1200" b="1" dirty="0">
                <a:solidFill>
                  <a:srgbClr val="000066"/>
                </a:solidFill>
                <a:latin typeface="Calibri" panose="020F0502020204030204" pitchFamily="34" charset="0"/>
              </a:rPr>
              <a:t>Traits intensify as you move </a:t>
            </a:r>
          </a:p>
          <a:p>
            <a:pPr algn="ctr">
              <a:spcBef>
                <a:spcPct val="50000"/>
              </a:spcBef>
            </a:pPr>
            <a:r>
              <a:rPr lang="en-US" sz="1200" b="1" dirty="0">
                <a:solidFill>
                  <a:srgbClr val="000066"/>
                </a:solidFill>
                <a:latin typeface="Calibri" panose="020F0502020204030204" pitchFamily="34" charset="0"/>
              </a:rPr>
              <a:t>left and right from center</a:t>
            </a:r>
          </a:p>
        </p:txBody>
      </p:sp>
      <p:grpSp>
        <p:nvGrpSpPr>
          <p:cNvPr id="3957773" name="Group 13"/>
          <p:cNvGrpSpPr>
            <a:grpSpLocks/>
          </p:cNvGrpSpPr>
          <p:nvPr/>
        </p:nvGrpSpPr>
        <p:grpSpPr bwMode="auto">
          <a:xfrm>
            <a:off x="1373993" y="6415833"/>
            <a:ext cx="6185202" cy="0"/>
            <a:chOff x="1632" y="576"/>
            <a:chExt cx="2592" cy="0"/>
          </a:xfrm>
        </p:grpSpPr>
        <p:sp>
          <p:nvSpPr>
            <p:cNvPr id="259123" name="Line 14"/>
            <p:cNvSpPr>
              <a:spLocks noChangeShapeType="1"/>
            </p:cNvSpPr>
            <p:nvPr/>
          </p:nvSpPr>
          <p:spPr bwMode="auto">
            <a:xfrm>
              <a:off x="3984" y="576"/>
              <a:ext cx="240" cy="0"/>
            </a:xfrm>
            <a:prstGeom prst="line">
              <a:avLst/>
            </a:prstGeom>
            <a:noFill/>
            <a:ln w="50800">
              <a:solidFill>
                <a:srgbClr val="AC8B38"/>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endParaRPr>
            </a:p>
          </p:txBody>
        </p:sp>
        <p:sp>
          <p:nvSpPr>
            <p:cNvPr id="259124" name="Line 15"/>
            <p:cNvSpPr>
              <a:spLocks noChangeShapeType="1"/>
            </p:cNvSpPr>
            <p:nvPr/>
          </p:nvSpPr>
          <p:spPr bwMode="auto">
            <a:xfrm flipH="1">
              <a:off x="1632" y="576"/>
              <a:ext cx="240" cy="0"/>
            </a:xfrm>
            <a:prstGeom prst="line">
              <a:avLst/>
            </a:prstGeom>
            <a:noFill/>
            <a:ln w="50800">
              <a:solidFill>
                <a:srgbClr val="AC8B38"/>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endParaRPr>
            </a:p>
          </p:txBody>
        </p:sp>
      </p:grpSp>
      <p:grpSp>
        <p:nvGrpSpPr>
          <p:cNvPr id="3957776" name="Group 16"/>
          <p:cNvGrpSpPr>
            <a:grpSpLocks/>
          </p:cNvGrpSpPr>
          <p:nvPr/>
        </p:nvGrpSpPr>
        <p:grpSpPr bwMode="auto">
          <a:xfrm>
            <a:off x="459290" y="6370114"/>
            <a:ext cx="7734300" cy="45719"/>
            <a:chOff x="1248" y="576"/>
            <a:chExt cx="3312" cy="0"/>
          </a:xfrm>
        </p:grpSpPr>
        <p:sp>
          <p:nvSpPr>
            <p:cNvPr id="259121" name="Line 17"/>
            <p:cNvSpPr>
              <a:spLocks noChangeShapeType="1"/>
            </p:cNvSpPr>
            <p:nvPr/>
          </p:nvSpPr>
          <p:spPr bwMode="auto">
            <a:xfrm>
              <a:off x="4320" y="576"/>
              <a:ext cx="240" cy="0"/>
            </a:xfrm>
            <a:prstGeom prst="line">
              <a:avLst/>
            </a:prstGeom>
            <a:noFill/>
            <a:ln w="63500">
              <a:solidFill>
                <a:srgbClr val="AC8B38"/>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endParaRPr>
            </a:p>
          </p:txBody>
        </p:sp>
        <p:sp>
          <p:nvSpPr>
            <p:cNvPr id="259122" name="Line 18"/>
            <p:cNvSpPr>
              <a:spLocks noChangeShapeType="1"/>
            </p:cNvSpPr>
            <p:nvPr/>
          </p:nvSpPr>
          <p:spPr bwMode="auto">
            <a:xfrm flipH="1">
              <a:off x="1248" y="576"/>
              <a:ext cx="240" cy="0"/>
            </a:xfrm>
            <a:prstGeom prst="line">
              <a:avLst/>
            </a:prstGeom>
            <a:noFill/>
            <a:ln w="63500">
              <a:solidFill>
                <a:srgbClr val="AC8B38"/>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endParaRPr>
            </a:p>
          </p:txBody>
        </p:sp>
      </p:grpSp>
      <p:grpSp>
        <p:nvGrpSpPr>
          <p:cNvPr id="3957779" name="Group 19"/>
          <p:cNvGrpSpPr>
            <a:grpSpLocks/>
          </p:cNvGrpSpPr>
          <p:nvPr/>
        </p:nvGrpSpPr>
        <p:grpSpPr bwMode="auto">
          <a:xfrm>
            <a:off x="2142172" y="6473239"/>
            <a:ext cx="4584095" cy="116086"/>
            <a:chOff x="1596" y="3792"/>
            <a:chExt cx="2887" cy="0"/>
          </a:xfrm>
        </p:grpSpPr>
        <p:grpSp>
          <p:nvGrpSpPr>
            <p:cNvPr id="259117" name="Group 20"/>
            <p:cNvGrpSpPr>
              <a:grpSpLocks/>
            </p:cNvGrpSpPr>
            <p:nvPr/>
          </p:nvGrpSpPr>
          <p:grpSpPr bwMode="auto">
            <a:xfrm>
              <a:off x="1596" y="3792"/>
              <a:ext cx="2887" cy="0"/>
              <a:chOff x="1968" y="576"/>
              <a:chExt cx="1920" cy="0"/>
            </a:xfrm>
          </p:grpSpPr>
          <p:sp>
            <p:nvSpPr>
              <p:cNvPr id="259119" name="Line 21"/>
              <p:cNvSpPr>
                <a:spLocks noChangeShapeType="1"/>
              </p:cNvSpPr>
              <p:nvPr/>
            </p:nvSpPr>
            <p:spPr bwMode="auto">
              <a:xfrm flipH="1">
                <a:off x="1968" y="576"/>
                <a:ext cx="240" cy="0"/>
              </a:xfrm>
              <a:prstGeom prst="line">
                <a:avLst/>
              </a:prstGeom>
              <a:noFill/>
              <a:ln w="38100">
                <a:solidFill>
                  <a:srgbClr val="AC8B38"/>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endParaRPr>
              </a:p>
            </p:txBody>
          </p:sp>
          <p:sp>
            <p:nvSpPr>
              <p:cNvPr id="259120" name="Line 22"/>
              <p:cNvSpPr>
                <a:spLocks noChangeShapeType="1"/>
              </p:cNvSpPr>
              <p:nvPr/>
            </p:nvSpPr>
            <p:spPr bwMode="auto">
              <a:xfrm>
                <a:off x="3648" y="576"/>
                <a:ext cx="240" cy="0"/>
              </a:xfrm>
              <a:prstGeom prst="line">
                <a:avLst/>
              </a:prstGeom>
              <a:noFill/>
              <a:ln w="38100">
                <a:solidFill>
                  <a:srgbClr val="AC8B38"/>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endParaRPr>
              </a:p>
            </p:txBody>
          </p:sp>
        </p:grpSp>
        <p:sp>
          <p:nvSpPr>
            <p:cNvPr id="259118" name="Line 23"/>
            <p:cNvSpPr>
              <a:spLocks noChangeShapeType="1"/>
            </p:cNvSpPr>
            <p:nvPr/>
          </p:nvSpPr>
          <p:spPr bwMode="auto">
            <a:xfrm>
              <a:off x="1884" y="3792"/>
              <a:ext cx="2238" cy="0"/>
            </a:xfrm>
            <a:prstGeom prst="line">
              <a:avLst/>
            </a:prstGeom>
            <a:noFill/>
            <a:ln w="38100">
              <a:solidFill>
                <a:srgbClr val="AC8B3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sp>
        <p:nvSpPr>
          <p:cNvPr id="259091" name="Text Box 24"/>
          <p:cNvSpPr txBox="1">
            <a:spLocks noChangeArrowheads="1"/>
          </p:cNvSpPr>
          <p:nvPr/>
        </p:nvSpPr>
        <p:spPr bwMode="auto">
          <a:xfrm>
            <a:off x="69187" y="1618702"/>
            <a:ext cx="1859643" cy="578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r">
              <a:lnSpc>
                <a:spcPct val="75000"/>
              </a:lnSpc>
            </a:pPr>
            <a:r>
              <a:rPr lang="en-US" sz="1400" dirty="0">
                <a:solidFill>
                  <a:srgbClr val="000066"/>
                </a:solidFill>
                <a:latin typeface="Calibri" panose="020F0502020204030204" pitchFamily="34" charset="0"/>
              </a:rPr>
              <a:t>Practical</a:t>
            </a:r>
          </a:p>
          <a:p>
            <a:pPr algn="ctr">
              <a:lnSpc>
                <a:spcPct val="75000"/>
              </a:lnSpc>
            </a:pPr>
            <a:r>
              <a:rPr lang="en-US" sz="1400" dirty="0">
                <a:solidFill>
                  <a:srgbClr val="000066"/>
                </a:solidFill>
                <a:latin typeface="Calibri" panose="020F0502020204030204" pitchFamily="34" charset="0"/>
              </a:rPr>
              <a:t>Hesitant</a:t>
            </a:r>
          </a:p>
          <a:p>
            <a:pPr>
              <a:lnSpc>
                <a:spcPct val="75000"/>
              </a:lnSpc>
            </a:pPr>
            <a:r>
              <a:rPr lang="en-US" sz="1400" dirty="0">
                <a:solidFill>
                  <a:srgbClr val="000066"/>
                </a:solidFill>
                <a:latin typeface="Calibri" panose="020F0502020204030204" pitchFamily="34" charset="0"/>
              </a:rPr>
              <a:t>Diplomatic</a:t>
            </a:r>
            <a:endParaRPr lang="en-US" dirty="0">
              <a:solidFill>
                <a:srgbClr val="000066"/>
              </a:solidFill>
              <a:latin typeface="Calibri" panose="020F0502020204030204" pitchFamily="34" charset="0"/>
            </a:endParaRPr>
          </a:p>
        </p:txBody>
      </p:sp>
      <p:sp>
        <p:nvSpPr>
          <p:cNvPr id="259092" name="Text Box 25"/>
          <p:cNvSpPr txBox="1">
            <a:spLocks noChangeArrowheads="1"/>
          </p:cNvSpPr>
          <p:nvPr/>
        </p:nvSpPr>
        <p:spPr bwMode="auto">
          <a:xfrm>
            <a:off x="6474" y="2532267"/>
            <a:ext cx="1871738" cy="578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r">
              <a:lnSpc>
                <a:spcPct val="75000"/>
              </a:lnSpc>
            </a:pPr>
            <a:r>
              <a:rPr lang="en-US" sz="1400" dirty="0">
                <a:solidFill>
                  <a:srgbClr val="000066"/>
                </a:solidFill>
                <a:latin typeface="Calibri" panose="020F0502020204030204" pitchFamily="34" charset="0"/>
              </a:rPr>
              <a:t>Reflective</a:t>
            </a:r>
          </a:p>
          <a:p>
            <a:pPr algn="ctr">
              <a:lnSpc>
                <a:spcPct val="75000"/>
              </a:lnSpc>
            </a:pPr>
            <a:r>
              <a:rPr lang="en-US" sz="1400" dirty="0">
                <a:solidFill>
                  <a:srgbClr val="000066"/>
                </a:solidFill>
                <a:latin typeface="Calibri" panose="020F0502020204030204" pitchFamily="34" charset="0"/>
              </a:rPr>
              <a:t>Focused</a:t>
            </a:r>
          </a:p>
          <a:p>
            <a:pPr>
              <a:lnSpc>
                <a:spcPct val="75000"/>
              </a:lnSpc>
            </a:pPr>
            <a:r>
              <a:rPr lang="en-US" sz="1400" dirty="0">
                <a:solidFill>
                  <a:srgbClr val="000066"/>
                </a:solidFill>
                <a:latin typeface="Calibri" panose="020F0502020204030204" pitchFamily="34" charset="0"/>
              </a:rPr>
              <a:t>Withdrawn</a:t>
            </a:r>
            <a:endParaRPr lang="en-US" dirty="0">
              <a:solidFill>
                <a:srgbClr val="000066"/>
              </a:solidFill>
              <a:latin typeface="Calibri" panose="020F0502020204030204" pitchFamily="34" charset="0"/>
            </a:endParaRPr>
          </a:p>
        </p:txBody>
      </p:sp>
      <p:sp>
        <p:nvSpPr>
          <p:cNvPr id="259093" name="Text Box 26"/>
          <p:cNvSpPr txBox="1">
            <a:spLocks noChangeArrowheads="1"/>
          </p:cNvSpPr>
          <p:nvPr/>
        </p:nvSpPr>
        <p:spPr bwMode="auto">
          <a:xfrm>
            <a:off x="46517" y="3545665"/>
            <a:ext cx="1871738" cy="578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r">
              <a:lnSpc>
                <a:spcPct val="75000"/>
              </a:lnSpc>
            </a:pPr>
            <a:r>
              <a:rPr lang="en-US" sz="1400" dirty="0">
                <a:solidFill>
                  <a:srgbClr val="000066"/>
                </a:solidFill>
                <a:latin typeface="Calibri" panose="020F0502020204030204" pitchFamily="34" charset="0"/>
              </a:rPr>
              <a:t>Logical</a:t>
            </a:r>
          </a:p>
          <a:p>
            <a:pPr>
              <a:lnSpc>
                <a:spcPct val="75000"/>
              </a:lnSpc>
            </a:pPr>
            <a:r>
              <a:rPr lang="en-US" sz="1400" dirty="0">
                <a:solidFill>
                  <a:srgbClr val="000066"/>
                </a:solidFill>
                <a:latin typeface="Calibri" panose="020F0502020204030204" pitchFamily="34" charset="0"/>
              </a:rPr>
              <a:t>            Challenging</a:t>
            </a:r>
          </a:p>
          <a:p>
            <a:pPr>
              <a:lnSpc>
                <a:spcPct val="75000"/>
              </a:lnSpc>
            </a:pPr>
            <a:r>
              <a:rPr lang="en-US" sz="1400" dirty="0">
                <a:solidFill>
                  <a:srgbClr val="000066"/>
                </a:solidFill>
                <a:latin typeface="Calibri" panose="020F0502020204030204" pitchFamily="34" charset="0"/>
              </a:rPr>
              <a:t>Critical</a:t>
            </a:r>
            <a:endParaRPr lang="en-US" dirty="0">
              <a:solidFill>
                <a:srgbClr val="000066"/>
              </a:solidFill>
              <a:latin typeface="Calibri" panose="020F0502020204030204" pitchFamily="34" charset="0"/>
            </a:endParaRPr>
          </a:p>
        </p:txBody>
      </p:sp>
      <p:sp>
        <p:nvSpPr>
          <p:cNvPr id="259094" name="Text Box 27"/>
          <p:cNvSpPr txBox="1">
            <a:spLocks noChangeArrowheads="1"/>
          </p:cNvSpPr>
          <p:nvPr/>
        </p:nvSpPr>
        <p:spPr bwMode="auto">
          <a:xfrm>
            <a:off x="-8395" y="4456820"/>
            <a:ext cx="1886857" cy="578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tabLst>
                <a:tab pos="1006475" algn="l"/>
              </a:tabLst>
              <a:defRPr sz="1100">
                <a:solidFill>
                  <a:schemeClr val="tx1"/>
                </a:solidFill>
                <a:latin typeface="Times New Roman" pitchFamily="18" charset="0"/>
                <a:cs typeface="Arial" pitchFamily="34" charset="0"/>
              </a:defRPr>
            </a:lvl1pPr>
            <a:lvl2pPr marL="742950" indent="-285750" defTabSz="966788" eaLnBrk="0" hangingPunct="0">
              <a:tabLst>
                <a:tab pos="1006475" algn="l"/>
              </a:tabLst>
              <a:defRPr sz="1100">
                <a:solidFill>
                  <a:schemeClr val="tx1"/>
                </a:solidFill>
                <a:latin typeface="Times New Roman" pitchFamily="18" charset="0"/>
                <a:cs typeface="Arial" pitchFamily="34" charset="0"/>
              </a:defRPr>
            </a:lvl2pPr>
            <a:lvl3pPr marL="1143000" indent="-228600" defTabSz="966788" eaLnBrk="0" hangingPunct="0">
              <a:tabLst>
                <a:tab pos="1006475" algn="l"/>
              </a:tabLst>
              <a:defRPr sz="1100">
                <a:solidFill>
                  <a:schemeClr val="tx1"/>
                </a:solidFill>
                <a:latin typeface="Times New Roman" pitchFamily="18" charset="0"/>
                <a:cs typeface="Arial" pitchFamily="34" charset="0"/>
              </a:defRPr>
            </a:lvl3pPr>
            <a:lvl4pPr marL="1600200" indent="-228600" defTabSz="966788" eaLnBrk="0" hangingPunct="0">
              <a:tabLst>
                <a:tab pos="1006475" algn="l"/>
              </a:tabLst>
              <a:defRPr sz="1100">
                <a:solidFill>
                  <a:schemeClr val="tx1"/>
                </a:solidFill>
                <a:latin typeface="Times New Roman" pitchFamily="18" charset="0"/>
                <a:cs typeface="Arial" pitchFamily="34" charset="0"/>
              </a:defRPr>
            </a:lvl4pPr>
            <a:lvl5pPr marL="2057400" indent="-228600" defTabSz="966788" eaLnBrk="0" hangingPunct="0">
              <a:tabLst>
                <a:tab pos="1006475" algn="l"/>
              </a:tabLst>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tabLst>
                <a:tab pos="1006475" algn="l"/>
              </a:tabLs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tabLst>
                <a:tab pos="1006475" algn="l"/>
              </a:tabLs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tabLst>
                <a:tab pos="1006475" algn="l"/>
              </a:tabLs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tabLst>
                <a:tab pos="1006475" algn="l"/>
              </a:tabLst>
              <a:defRPr sz="1100">
                <a:solidFill>
                  <a:schemeClr val="tx1"/>
                </a:solidFill>
                <a:latin typeface="Times New Roman" pitchFamily="18" charset="0"/>
                <a:cs typeface="Arial" pitchFamily="34" charset="0"/>
              </a:defRPr>
            </a:lvl9pPr>
          </a:lstStyle>
          <a:p>
            <a:pPr algn="r">
              <a:lnSpc>
                <a:spcPct val="75000"/>
              </a:lnSpc>
            </a:pPr>
            <a:r>
              <a:rPr lang="en-US" sz="1400" dirty="0">
                <a:solidFill>
                  <a:srgbClr val="000066"/>
                </a:solidFill>
                <a:latin typeface="Calibri" panose="020F0502020204030204" pitchFamily="34" charset="0"/>
              </a:rPr>
              <a:t>Instinctive</a:t>
            </a:r>
          </a:p>
          <a:p>
            <a:pPr algn="ctr">
              <a:lnSpc>
                <a:spcPct val="75000"/>
              </a:lnSpc>
            </a:pPr>
            <a:r>
              <a:rPr lang="en-US" sz="1400" dirty="0">
                <a:solidFill>
                  <a:srgbClr val="000066"/>
                </a:solidFill>
                <a:latin typeface="Calibri" panose="020F0502020204030204" pitchFamily="34" charset="0"/>
              </a:rPr>
              <a:t>Flexible</a:t>
            </a:r>
          </a:p>
          <a:p>
            <a:pPr>
              <a:lnSpc>
                <a:spcPct val="75000"/>
              </a:lnSpc>
            </a:pPr>
            <a:r>
              <a:rPr lang="en-US" sz="1400" dirty="0">
                <a:solidFill>
                  <a:srgbClr val="000066"/>
                </a:solidFill>
                <a:latin typeface="Calibri" panose="020F0502020204030204" pitchFamily="34" charset="0"/>
              </a:rPr>
              <a:t>Unfocused</a:t>
            </a:r>
          </a:p>
        </p:txBody>
      </p:sp>
      <p:sp>
        <p:nvSpPr>
          <p:cNvPr id="259095" name="Text Box 28"/>
          <p:cNvSpPr txBox="1">
            <a:spLocks noChangeArrowheads="1"/>
          </p:cNvSpPr>
          <p:nvPr/>
        </p:nvSpPr>
        <p:spPr bwMode="auto">
          <a:xfrm>
            <a:off x="7092088" y="1697962"/>
            <a:ext cx="1956405" cy="578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nSpc>
                <a:spcPct val="75000"/>
              </a:lnSpc>
            </a:pPr>
            <a:r>
              <a:rPr lang="en-US" sz="1400" dirty="0">
                <a:solidFill>
                  <a:srgbClr val="000066"/>
                </a:solidFill>
                <a:latin typeface="Calibri" panose="020F0502020204030204" pitchFamily="34" charset="0"/>
              </a:rPr>
              <a:t>Visionary</a:t>
            </a:r>
          </a:p>
          <a:p>
            <a:pPr algn="ctr">
              <a:lnSpc>
                <a:spcPct val="75000"/>
              </a:lnSpc>
            </a:pPr>
            <a:r>
              <a:rPr lang="en-US" sz="1400" dirty="0">
                <a:solidFill>
                  <a:srgbClr val="000066"/>
                </a:solidFill>
                <a:latin typeface="Calibri" panose="020F0502020204030204" pitchFamily="34" charset="0"/>
              </a:rPr>
              <a:t>Decisive</a:t>
            </a:r>
          </a:p>
          <a:p>
            <a:pPr algn="ctr">
              <a:lnSpc>
                <a:spcPct val="75000"/>
              </a:lnSpc>
            </a:pPr>
            <a:r>
              <a:rPr lang="en-US" sz="1400" dirty="0">
                <a:solidFill>
                  <a:srgbClr val="000066"/>
                </a:solidFill>
                <a:latin typeface="Calibri" panose="020F0502020204030204" pitchFamily="34" charset="0"/>
              </a:rPr>
              <a:t>               Blunt</a:t>
            </a:r>
            <a:endParaRPr lang="en-US" dirty="0">
              <a:solidFill>
                <a:srgbClr val="000066"/>
              </a:solidFill>
              <a:latin typeface="Calibri" panose="020F0502020204030204" pitchFamily="34" charset="0"/>
            </a:endParaRPr>
          </a:p>
        </p:txBody>
      </p:sp>
      <p:sp>
        <p:nvSpPr>
          <p:cNvPr id="259096" name="Text Box 29"/>
          <p:cNvSpPr txBox="1">
            <a:spLocks noChangeArrowheads="1"/>
          </p:cNvSpPr>
          <p:nvPr/>
        </p:nvSpPr>
        <p:spPr bwMode="auto">
          <a:xfrm>
            <a:off x="7081433" y="2470095"/>
            <a:ext cx="1897441" cy="578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nSpc>
                <a:spcPct val="75000"/>
              </a:lnSpc>
            </a:pPr>
            <a:r>
              <a:rPr lang="en-US" sz="1400" dirty="0">
                <a:solidFill>
                  <a:srgbClr val="000066"/>
                </a:solidFill>
                <a:latin typeface="Calibri" panose="020F0502020204030204" pitchFamily="34" charset="0"/>
              </a:rPr>
              <a:t>Expressive</a:t>
            </a:r>
          </a:p>
          <a:p>
            <a:pPr algn="ctr">
              <a:lnSpc>
                <a:spcPct val="75000"/>
              </a:lnSpc>
            </a:pPr>
            <a:r>
              <a:rPr lang="en-US" sz="1400" dirty="0">
                <a:solidFill>
                  <a:srgbClr val="000066"/>
                </a:solidFill>
                <a:latin typeface="Calibri" panose="020F0502020204030204" pitchFamily="34" charset="0"/>
              </a:rPr>
              <a:t>Recognized</a:t>
            </a:r>
          </a:p>
          <a:p>
            <a:pPr algn="r">
              <a:lnSpc>
                <a:spcPct val="75000"/>
              </a:lnSpc>
            </a:pPr>
            <a:r>
              <a:rPr lang="en-US" sz="1400" dirty="0">
                <a:solidFill>
                  <a:srgbClr val="000066"/>
                </a:solidFill>
                <a:latin typeface="Calibri" panose="020F0502020204030204" pitchFamily="34" charset="0"/>
              </a:rPr>
              <a:t>Talkative</a:t>
            </a:r>
            <a:endParaRPr lang="en-US" dirty="0">
              <a:solidFill>
                <a:srgbClr val="000066"/>
              </a:solidFill>
              <a:latin typeface="Calibri" panose="020F0502020204030204" pitchFamily="34" charset="0"/>
            </a:endParaRPr>
          </a:p>
        </p:txBody>
      </p:sp>
      <p:sp>
        <p:nvSpPr>
          <p:cNvPr id="259097" name="Text Box 30"/>
          <p:cNvSpPr txBox="1">
            <a:spLocks noChangeArrowheads="1"/>
          </p:cNvSpPr>
          <p:nvPr/>
        </p:nvSpPr>
        <p:spPr bwMode="auto">
          <a:xfrm>
            <a:off x="7081433" y="3568528"/>
            <a:ext cx="1956405" cy="578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nSpc>
                <a:spcPct val="75000"/>
              </a:lnSpc>
            </a:pPr>
            <a:r>
              <a:rPr lang="en-US" sz="1400" dirty="0">
                <a:solidFill>
                  <a:srgbClr val="000066"/>
                </a:solidFill>
                <a:latin typeface="Calibri" panose="020F0502020204030204" pitchFamily="34" charset="0"/>
              </a:rPr>
              <a:t>Understanding</a:t>
            </a:r>
          </a:p>
          <a:p>
            <a:pPr>
              <a:lnSpc>
                <a:spcPct val="75000"/>
              </a:lnSpc>
            </a:pPr>
            <a:r>
              <a:rPr lang="en-US" sz="1400" dirty="0">
                <a:solidFill>
                  <a:srgbClr val="000066"/>
                </a:solidFill>
                <a:latin typeface="Calibri" panose="020F0502020204030204" pitchFamily="34" charset="0"/>
              </a:rPr>
              <a:t>         Tolerant</a:t>
            </a:r>
          </a:p>
          <a:p>
            <a:pPr algn="r">
              <a:lnSpc>
                <a:spcPct val="75000"/>
              </a:lnSpc>
            </a:pPr>
            <a:r>
              <a:rPr lang="en-US" sz="1400" dirty="0">
                <a:solidFill>
                  <a:srgbClr val="000066"/>
                </a:solidFill>
                <a:latin typeface="Calibri" panose="020F0502020204030204" pitchFamily="34" charset="0"/>
              </a:rPr>
              <a:t>Lenient</a:t>
            </a:r>
            <a:endParaRPr lang="en-US" dirty="0">
              <a:solidFill>
                <a:srgbClr val="000066"/>
              </a:solidFill>
              <a:latin typeface="Calibri" panose="020F0502020204030204" pitchFamily="34" charset="0"/>
            </a:endParaRPr>
          </a:p>
        </p:txBody>
      </p:sp>
      <p:sp>
        <p:nvSpPr>
          <p:cNvPr id="259098" name="Text Box 31"/>
          <p:cNvSpPr txBox="1">
            <a:spLocks noChangeArrowheads="1"/>
          </p:cNvSpPr>
          <p:nvPr/>
        </p:nvSpPr>
        <p:spPr bwMode="auto">
          <a:xfrm>
            <a:off x="7053294" y="4602643"/>
            <a:ext cx="1956405" cy="578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nSpc>
                <a:spcPct val="75000"/>
              </a:lnSpc>
            </a:pPr>
            <a:r>
              <a:rPr lang="en-US" sz="1400" dirty="0">
                <a:solidFill>
                  <a:srgbClr val="000066"/>
                </a:solidFill>
                <a:latin typeface="Calibri" panose="020F0502020204030204" pitchFamily="34" charset="0"/>
              </a:rPr>
              <a:t>Systematic</a:t>
            </a:r>
          </a:p>
          <a:p>
            <a:pPr>
              <a:lnSpc>
                <a:spcPct val="75000"/>
              </a:lnSpc>
            </a:pPr>
            <a:r>
              <a:rPr lang="en-US" sz="1400" dirty="0">
                <a:solidFill>
                  <a:srgbClr val="000066"/>
                </a:solidFill>
                <a:latin typeface="Calibri" panose="020F0502020204030204" pitchFamily="34" charset="0"/>
              </a:rPr>
              <a:t>           Particular</a:t>
            </a:r>
          </a:p>
          <a:p>
            <a:pPr>
              <a:lnSpc>
                <a:spcPct val="75000"/>
              </a:lnSpc>
            </a:pPr>
            <a:r>
              <a:rPr lang="en-US" sz="1400" dirty="0">
                <a:solidFill>
                  <a:srgbClr val="000066"/>
                </a:solidFill>
                <a:latin typeface="Calibri" panose="020F0502020204030204" pitchFamily="34" charset="0"/>
              </a:rPr>
              <a:t>                        Rigid</a:t>
            </a:r>
            <a:endParaRPr lang="en-US" dirty="0">
              <a:solidFill>
                <a:srgbClr val="000066"/>
              </a:solidFill>
              <a:latin typeface="Calibri" panose="020F0502020204030204" pitchFamily="34" charset="0"/>
            </a:endParaRPr>
          </a:p>
        </p:txBody>
      </p:sp>
      <p:sp>
        <p:nvSpPr>
          <p:cNvPr id="259099" name="Rectangle 32"/>
          <p:cNvSpPr>
            <a:spLocks noGrp="1" noChangeArrowheads="1"/>
          </p:cNvSpPr>
          <p:nvPr>
            <p:ph type="title"/>
          </p:nvPr>
        </p:nvSpPr>
        <p:spPr>
          <a:xfrm>
            <a:off x="149355" y="603581"/>
            <a:ext cx="9181666" cy="439043"/>
          </a:xfrm>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noAutofit/>
          </a:bodyPr>
          <a:lstStyle/>
          <a:p>
            <a:pPr eaLnBrk="1" hangingPunct="1"/>
            <a:r>
              <a:rPr lang="en-AU" b="0" dirty="0"/>
              <a:t>Core Work Life Drivers </a:t>
            </a:r>
            <a:br>
              <a:rPr lang="en-AU" b="0" dirty="0"/>
            </a:br>
            <a:r>
              <a:rPr lang="en-AU" b="0" dirty="0">
                <a:solidFill>
                  <a:srgbClr val="6ED088"/>
                </a:solidFill>
              </a:rPr>
              <a:t>Results and Relationships</a:t>
            </a:r>
          </a:p>
        </p:txBody>
      </p:sp>
      <p:sp>
        <p:nvSpPr>
          <p:cNvPr id="259100" name="Rectangle 33"/>
          <p:cNvSpPr>
            <a:spLocks noChangeArrowheads="1"/>
          </p:cNvSpPr>
          <p:nvPr/>
        </p:nvSpPr>
        <p:spPr bwMode="auto">
          <a:xfrm>
            <a:off x="1962160" y="1404127"/>
            <a:ext cx="5028595" cy="46267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78" tIns="43239" rIns="86478" bIns="43239" anchor="ctr"/>
          <a:lstStyle/>
          <a:p>
            <a:pPr algn="ctr" eaLnBrk="0" hangingPunct="0">
              <a:spcBef>
                <a:spcPct val="50000"/>
              </a:spcBef>
            </a:pPr>
            <a:endParaRPr lang="en-US" dirty="0">
              <a:latin typeface="Calibri" panose="020F0502020204030204" pitchFamily="34" charset="0"/>
            </a:endParaRPr>
          </a:p>
        </p:txBody>
      </p:sp>
      <p:sp>
        <p:nvSpPr>
          <p:cNvPr id="259101" name="Line 34"/>
          <p:cNvSpPr>
            <a:spLocks noChangeShapeType="1"/>
          </p:cNvSpPr>
          <p:nvPr/>
        </p:nvSpPr>
        <p:spPr bwMode="auto">
          <a:xfrm flipV="1">
            <a:off x="3551136" y="1438642"/>
            <a:ext cx="3022" cy="459517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78" tIns="43239" rIns="86478" bIns="43239" anchor="ctr"/>
          <a:lstStyle/>
          <a:p>
            <a:endParaRPr lang="en-US" dirty="0">
              <a:latin typeface="Calibri" panose="020F0502020204030204" pitchFamily="34" charset="0"/>
            </a:endParaRPr>
          </a:p>
        </p:txBody>
      </p:sp>
      <p:sp>
        <p:nvSpPr>
          <p:cNvPr id="259102" name="Line 35"/>
          <p:cNvSpPr>
            <a:spLocks noChangeShapeType="1"/>
          </p:cNvSpPr>
          <p:nvPr/>
        </p:nvSpPr>
        <p:spPr bwMode="auto">
          <a:xfrm flipH="1" flipV="1">
            <a:off x="2751207" y="1438643"/>
            <a:ext cx="131" cy="459517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78" tIns="43239" rIns="86478" bIns="43239" anchor="ctr"/>
          <a:lstStyle/>
          <a:p>
            <a:endParaRPr lang="en-US" dirty="0">
              <a:latin typeface="Calibri" panose="020F0502020204030204" pitchFamily="34" charset="0"/>
            </a:endParaRPr>
          </a:p>
        </p:txBody>
      </p:sp>
      <p:sp>
        <p:nvSpPr>
          <p:cNvPr id="259103" name="Text Box 37"/>
          <p:cNvSpPr txBox="1">
            <a:spLocks noChangeArrowheads="1"/>
          </p:cNvSpPr>
          <p:nvPr/>
        </p:nvSpPr>
        <p:spPr bwMode="auto">
          <a:xfrm>
            <a:off x="1798970" y="5960891"/>
            <a:ext cx="686405" cy="399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spcBef>
                <a:spcPct val="50000"/>
              </a:spcBef>
            </a:pPr>
            <a:r>
              <a:rPr lang="en-US" sz="2000" b="1" dirty="0">
                <a:solidFill>
                  <a:srgbClr val="000066"/>
                </a:solidFill>
                <a:latin typeface="Calibri" panose="020F0502020204030204" pitchFamily="34" charset="0"/>
              </a:rPr>
              <a:t>20</a:t>
            </a:r>
          </a:p>
        </p:txBody>
      </p:sp>
      <p:sp>
        <p:nvSpPr>
          <p:cNvPr id="259104" name="Text Box 38"/>
          <p:cNvSpPr txBox="1">
            <a:spLocks noChangeArrowheads="1"/>
          </p:cNvSpPr>
          <p:nvPr/>
        </p:nvSpPr>
        <p:spPr bwMode="auto">
          <a:xfrm>
            <a:off x="3232124" y="5960891"/>
            <a:ext cx="683381" cy="399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a:spcBef>
                <a:spcPct val="50000"/>
              </a:spcBef>
            </a:pPr>
            <a:r>
              <a:rPr lang="en-US" sz="2000" b="1" dirty="0">
                <a:solidFill>
                  <a:srgbClr val="000066"/>
                </a:solidFill>
                <a:latin typeface="Calibri" panose="020F0502020204030204" pitchFamily="34" charset="0"/>
              </a:rPr>
              <a:t>40</a:t>
            </a:r>
          </a:p>
        </p:txBody>
      </p:sp>
      <p:sp>
        <p:nvSpPr>
          <p:cNvPr id="259105" name="Text Box 39"/>
          <p:cNvSpPr txBox="1">
            <a:spLocks noChangeArrowheads="1"/>
          </p:cNvSpPr>
          <p:nvPr/>
        </p:nvSpPr>
        <p:spPr bwMode="auto">
          <a:xfrm>
            <a:off x="5049434" y="5960891"/>
            <a:ext cx="687917" cy="399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a:spcBef>
                <a:spcPct val="50000"/>
              </a:spcBef>
            </a:pPr>
            <a:r>
              <a:rPr lang="en-US" sz="2000" b="1" dirty="0">
                <a:solidFill>
                  <a:srgbClr val="000066"/>
                </a:solidFill>
                <a:latin typeface="Calibri" panose="020F0502020204030204" pitchFamily="34" charset="0"/>
              </a:rPr>
              <a:t>60</a:t>
            </a:r>
          </a:p>
        </p:txBody>
      </p:sp>
      <p:sp>
        <p:nvSpPr>
          <p:cNvPr id="259106" name="Text Box 40"/>
          <p:cNvSpPr txBox="1">
            <a:spLocks noChangeArrowheads="1"/>
          </p:cNvSpPr>
          <p:nvPr/>
        </p:nvSpPr>
        <p:spPr bwMode="auto">
          <a:xfrm>
            <a:off x="6676243" y="5960891"/>
            <a:ext cx="684893" cy="399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spcBef>
                <a:spcPct val="50000"/>
              </a:spcBef>
            </a:pPr>
            <a:r>
              <a:rPr lang="en-US" sz="2000" b="1" dirty="0">
                <a:solidFill>
                  <a:srgbClr val="000066"/>
                </a:solidFill>
                <a:latin typeface="Calibri" panose="020F0502020204030204" pitchFamily="34" charset="0"/>
              </a:rPr>
              <a:t>80</a:t>
            </a:r>
          </a:p>
        </p:txBody>
      </p:sp>
      <p:sp>
        <p:nvSpPr>
          <p:cNvPr id="259107" name="Text Box 42"/>
          <p:cNvSpPr txBox="1">
            <a:spLocks noChangeArrowheads="1"/>
          </p:cNvSpPr>
          <p:nvPr/>
        </p:nvSpPr>
        <p:spPr bwMode="auto">
          <a:xfrm>
            <a:off x="4122768" y="5972797"/>
            <a:ext cx="686405" cy="399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a:spcBef>
                <a:spcPct val="50000"/>
              </a:spcBef>
            </a:pPr>
            <a:r>
              <a:rPr lang="en-US" sz="2000" b="1" dirty="0">
                <a:solidFill>
                  <a:srgbClr val="000066"/>
                </a:solidFill>
                <a:latin typeface="Calibri" panose="020F0502020204030204" pitchFamily="34" charset="0"/>
              </a:rPr>
              <a:t>50</a:t>
            </a:r>
          </a:p>
        </p:txBody>
      </p:sp>
      <p:sp>
        <p:nvSpPr>
          <p:cNvPr id="3957803" name="AutoShape 43"/>
          <p:cNvSpPr>
            <a:spLocks noChangeArrowheads="1"/>
          </p:cNvSpPr>
          <p:nvPr/>
        </p:nvSpPr>
        <p:spPr bwMode="auto">
          <a:xfrm>
            <a:off x="1950783" y="1536289"/>
            <a:ext cx="5030108" cy="534293"/>
          </a:xfrm>
          <a:prstGeom prst="leftRightArrow">
            <a:avLst>
              <a:gd name="adj1" fmla="val 50000"/>
              <a:gd name="adj2" fmla="val 185348"/>
            </a:avLst>
          </a:prstGeom>
          <a:gradFill rotWithShape="0">
            <a:gsLst>
              <a:gs pos="0">
                <a:srgbClr val="FF0000"/>
              </a:gs>
              <a:gs pos="50000">
                <a:schemeClr val="accent2"/>
              </a:gs>
              <a:gs pos="100000">
                <a:srgbClr val="FF0000"/>
              </a:gs>
            </a:gsLst>
            <a:lin ang="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4" tIns="45662" rIns="91324" bIns="45662" anchor="ctr"/>
          <a:lstStyle/>
          <a:p>
            <a:pPr algn="ctr" defTabSz="914321">
              <a:defRPr/>
            </a:pPr>
            <a:r>
              <a:rPr lang="en-AU" sz="1800" b="1" dirty="0">
                <a:solidFill>
                  <a:srgbClr val="000066"/>
                </a:solidFill>
                <a:latin typeface="Calibri" panose="020F0502020204030204" pitchFamily="34" charset="0"/>
                <a:cs typeface="+mn-cs"/>
              </a:rPr>
              <a:t>1. Commanding</a:t>
            </a:r>
          </a:p>
        </p:txBody>
      </p:sp>
      <p:sp>
        <p:nvSpPr>
          <p:cNvPr id="259109" name="AutoShape 44"/>
          <p:cNvSpPr>
            <a:spLocks noChangeArrowheads="1"/>
          </p:cNvSpPr>
          <p:nvPr/>
        </p:nvSpPr>
        <p:spPr bwMode="auto">
          <a:xfrm>
            <a:off x="1938065" y="2355706"/>
            <a:ext cx="5030108" cy="510480"/>
          </a:xfrm>
          <a:prstGeom prst="leftRightArrow">
            <a:avLst>
              <a:gd name="adj1" fmla="val 50000"/>
              <a:gd name="adj2" fmla="val 193994"/>
            </a:avLst>
          </a:prstGeom>
          <a:gradFill rotWithShape="0">
            <a:gsLst>
              <a:gs pos="0">
                <a:srgbClr val="0033CC"/>
              </a:gs>
              <a:gs pos="50000">
                <a:srgbClr val="A3C2FF"/>
              </a:gs>
              <a:gs pos="100000">
                <a:srgbClr val="0033CC"/>
              </a:gs>
            </a:gsLst>
            <a:lin ang="0" scaled="1"/>
          </a:gradFill>
          <a:ln w="952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4" tIns="45662" rIns="91324" bIns="45662" anchor="ctr"/>
          <a:lstStyle/>
          <a:p>
            <a:pPr algn="ctr" defTabSz="912983">
              <a:tabLst>
                <a:tab pos="7808405" algn="r"/>
              </a:tabLst>
            </a:pPr>
            <a:r>
              <a:rPr lang="en-AU" sz="1800" b="1" dirty="0">
                <a:latin typeface="Calibri" panose="020F0502020204030204" pitchFamily="34" charset="0"/>
              </a:rPr>
              <a:t>2. People</a:t>
            </a:r>
          </a:p>
        </p:txBody>
      </p:sp>
      <p:sp>
        <p:nvSpPr>
          <p:cNvPr id="259110" name="AutoShape 45"/>
          <p:cNvSpPr>
            <a:spLocks noChangeArrowheads="1"/>
          </p:cNvSpPr>
          <p:nvPr/>
        </p:nvSpPr>
        <p:spPr bwMode="auto">
          <a:xfrm>
            <a:off x="1951540" y="5212123"/>
            <a:ext cx="5028595" cy="456902"/>
          </a:xfrm>
          <a:prstGeom prst="leftRightArrow">
            <a:avLst>
              <a:gd name="adj1" fmla="val 50000"/>
              <a:gd name="adj2" fmla="val 216678"/>
            </a:avLst>
          </a:prstGeom>
          <a:gradFill rotWithShape="0">
            <a:gsLst>
              <a:gs pos="0">
                <a:srgbClr val="9933FF"/>
              </a:gs>
              <a:gs pos="50000">
                <a:srgbClr val="CCCCFF"/>
              </a:gs>
              <a:gs pos="100000">
                <a:srgbClr val="9933FF"/>
              </a:gs>
            </a:gsLst>
            <a:lin ang="0" scaled="1"/>
          </a:gradFill>
          <a:ln w="952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4" tIns="45662" rIns="91324" bIns="45662" anchor="ctr"/>
          <a:lstStyle/>
          <a:p>
            <a:pPr algn="ctr" defTabSz="912983">
              <a:tabLst>
                <a:tab pos="7808405" algn="r"/>
              </a:tabLst>
            </a:pPr>
            <a:r>
              <a:rPr lang="en-AU" sz="1800" b="1" dirty="0">
                <a:solidFill>
                  <a:srgbClr val="000066"/>
                </a:solidFill>
                <a:latin typeface="Calibri" panose="020F0502020204030204" pitchFamily="34" charset="0"/>
              </a:rPr>
              <a:t>5. Trust</a:t>
            </a:r>
          </a:p>
        </p:txBody>
      </p:sp>
      <p:sp>
        <p:nvSpPr>
          <p:cNvPr id="259111" name="AutoShape 46"/>
          <p:cNvSpPr>
            <a:spLocks noChangeArrowheads="1"/>
          </p:cNvSpPr>
          <p:nvPr/>
        </p:nvSpPr>
        <p:spPr bwMode="auto">
          <a:xfrm>
            <a:off x="1938065" y="4381224"/>
            <a:ext cx="5030108" cy="534293"/>
          </a:xfrm>
          <a:prstGeom prst="leftRightArrow">
            <a:avLst>
              <a:gd name="adj1" fmla="val 50000"/>
              <a:gd name="adj2" fmla="val 185348"/>
            </a:avLst>
          </a:prstGeom>
          <a:gradFill rotWithShape="0">
            <a:gsLst>
              <a:gs pos="0">
                <a:srgbClr val="00AA00"/>
              </a:gs>
              <a:gs pos="50000">
                <a:srgbClr val="BCE1B9"/>
              </a:gs>
              <a:gs pos="100000">
                <a:srgbClr val="00AA00"/>
              </a:gs>
            </a:gsLst>
            <a:lin ang="0" scaled="1"/>
          </a:gradFill>
          <a:ln w="952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4" tIns="45662" rIns="91324" bIns="45662" anchor="ctr"/>
          <a:lstStyle/>
          <a:p>
            <a:pPr algn="ctr" defTabSz="912983">
              <a:tabLst>
                <a:tab pos="7808405" algn="r"/>
              </a:tabLst>
            </a:pPr>
            <a:r>
              <a:rPr lang="en-AU" sz="1800" b="1" dirty="0">
                <a:latin typeface="Calibri" panose="020F0502020204030204" pitchFamily="34" charset="0"/>
              </a:rPr>
              <a:t>4. Structure</a:t>
            </a:r>
          </a:p>
        </p:txBody>
      </p:sp>
      <p:sp>
        <p:nvSpPr>
          <p:cNvPr id="3957807" name="AutoShape 47"/>
          <p:cNvSpPr>
            <a:spLocks noChangeArrowheads="1"/>
          </p:cNvSpPr>
          <p:nvPr/>
        </p:nvSpPr>
        <p:spPr bwMode="auto">
          <a:xfrm>
            <a:off x="1962108" y="3421884"/>
            <a:ext cx="5031619" cy="532805"/>
          </a:xfrm>
          <a:prstGeom prst="leftRightArrow">
            <a:avLst>
              <a:gd name="adj1" fmla="val 50000"/>
              <a:gd name="adj2" fmla="val 185922"/>
            </a:avLst>
          </a:prstGeom>
          <a:gradFill rotWithShape="0">
            <a:gsLst>
              <a:gs pos="0">
                <a:schemeClr val="hlink"/>
              </a:gs>
              <a:gs pos="50000">
                <a:srgbClr val="FF93BF"/>
              </a:gs>
              <a:gs pos="100000">
                <a:schemeClr val="hlink"/>
              </a:gs>
            </a:gsLst>
            <a:lin ang="0" scaled="1"/>
          </a:gradFill>
          <a:ln w="952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4" tIns="45662" rIns="91324" bIns="45662" anchor="ctr"/>
          <a:lstStyle/>
          <a:p>
            <a:pPr algn="ctr" defTabSz="914321">
              <a:tabLst>
                <a:tab pos="7808515" algn="r"/>
              </a:tabLst>
              <a:defRPr/>
            </a:pPr>
            <a:r>
              <a:rPr lang="en-AU" sz="1800" b="1" dirty="0">
                <a:latin typeface="Calibri" panose="020F0502020204030204" pitchFamily="34" charset="0"/>
                <a:cs typeface="+mn-cs"/>
              </a:rPr>
              <a:t>3. Patience</a:t>
            </a:r>
          </a:p>
        </p:txBody>
      </p:sp>
      <p:sp>
        <p:nvSpPr>
          <p:cNvPr id="259113" name="Text Box 48"/>
          <p:cNvSpPr txBox="1">
            <a:spLocks noChangeArrowheads="1"/>
          </p:cNvSpPr>
          <p:nvPr/>
        </p:nvSpPr>
        <p:spPr bwMode="auto">
          <a:xfrm>
            <a:off x="-106162" y="5198196"/>
            <a:ext cx="2059214" cy="27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r">
              <a:spcBef>
                <a:spcPct val="50000"/>
              </a:spcBef>
            </a:pPr>
            <a:r>
              <a:rPr lang="en-US" sz="1200" b="1" dirty="0">
                <a:solidFill>
                  <a:srgbClr val="9966FF"/>
                </a:solidFill>
                <a:latin typeface="Calibri" panose="020F0502020204030204" pitchFamily="34" charset="0"/>
              </a:rPr>
              <a:t>SKEPTICAL</a:t>
            </a:r>
            <a:endParaRPr lang="en-US" sz="1200" dirty="0">
              <a:solidFill>
                <a:srgbClr val="9966FF"/>
              </a:solidFill>
              <a:latin typeface="Calibri" panose="020F0502020204030204" pitchFamily="34" charset="0"/>
            </a:endParaRPr>
          </a:p>
        </p:txBody>
      </p:sp>
      <p:sp>
        <p:nvSpPr>
          <p:cNvPr id="259114" name="Text Box 49"/>
          <p:cNvSpPr txBox="1">
            <a:spLocks noChangeArrowheads="1"/>
          </p:cNvSpPr>
          <p:nvPr/>
        </p:nvSpPr>
        <p:spPr bwMode="auto">
          <a:xfrm>
            <a:off x="7126055" y="5198196"/>
            <a:ext cx="1622273" cy="27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spcBef>
                <a:spcPct val="50000"/>
              </a:spcBef>
            </a:pPr>
            <a:r>
              <a:rPr lang="en-US" sz="1200" b="1" dirty="0">
                <a:solidFill>
                  <a:srgbClr val="9966FF"/>
                </a:solidFill>
                <a:latin typeface="Calibri" panose="020F0502020204030204" pitchFamily="34" charset="0"/>
              </a:rPr>
              <a:t>TRUSTING</a:t>
            </a:r>
            <a:endParaRPr lang="en-US" sz="1200" dirty="0">
              <a:solidFill>
                <a:srgbClr val="9966FF"/>
              </a:solidFill>
              <a:latin typeface="Calibri" panose="020F0502020204030204" pitchFamily="34" charset="0"/>
            </a:endParaRPr>
          </a:p>
        </p:txBody>
      </p:sp>
      <p:sp>
        <p:nvSpPr>
          <p:cNvPr id="259115" name="Text Box 50"/>
          <p:cNvSpPr txBox="1">
            <a:spLocks noChangeArrowheads="1"/>
          </p:cNvSpPr>
          <p:nvPr/>
        </p:nvSpPr>
        <p:spPr bwMode="auto">
          <a:xfrm>
            <a:off x="7107304" y="5428086"/>
            <a:ext cx="1915584" cy="740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nSpc>
                <a:spcPct val="75000"/>
              </a:lnSpc>
            </a:pPr>
            <a:r>
              <a:rPr lang="en-US" sz="1400" dirty="0">
                <a:solidFill>
                  <a:srgbClr val="000066"/>
                </a:solidFill>
                <a:latin typeface="Calibri" panose="020F0502020204030204" pitchFamily="34" charset="0"/>
              </a:rPr>
              <a:t>Receptive</a:t>
            </a:r>
          </a:p>
          <a:p>
            <a:pPr algn="ctr">
              <a:lnSpc>
                <a:spcPct val="75000"/>
              </a:lnSpc>
            </a:pPr>
            <a:r>
              <a:rPr lang="en-US" sz="1400" dirty="0">
                <a:solidFill>
                  <a:srgbClr val="000066"/>
                </a:solidFill>
                <a:latin typeface="Calibri" panose="020F0502020204030204" pitchFamily="34" charset="0"/>
              </a:rPr>
              <a:t>Believing</a:t>
            </a:r>
          </a:p>
          <a:p>
            <a:pPr algn="ctr">
              <a:lnSpc>
                <a:spcPct val="75000"/>
              </a:lnSpc>
            </a:pPr>
            <a:r>
              <a:rPr lang="en-US" sz="1400" dirty="0">
                <a:solidFill>
                  <a:srgbClr val="000066"/>
                </a:solidFill>
                <a:latin typeface="Calibri" panose="020F0502020204030204" pitchFamily="34" charset="0"/>
              </a:rPr>
              <a:t>                Forgiving</a:t>
            </a:r>
          </a:p>
          <a:p>
            <a:pPr algn="r">
              <a:lnSpc>
                <a:spcPct val="75000"/>
              </a:lnSpc>
            </a:pPr>
            <a:endParaRPr lang="en-US" sz="1400" dirty="0">
              <a:solidFill>
                <a:srgbClr val="000066"/>
              </a:solidFill>
              <a:latin typeface="Calibri" panose="020F0502020204030204" pitchFamily="34" charset="0"/>
            </a:endParaRPr>
          </a:p>
        </p:txBody>
      </p:sp>
      <p:sp>
        <p:nvSpPr>
          <p:cNvPr id="259116" name="Text Box 51"/>
          <p:cNvSpPr txBox="1">
            <a:spLocks noChangeArrowheads="1"/>
          </p:cNvSpPr>
          <p:nvPr/>
        </p:nvSpPr>
        <p:spPr bwMode="auto">
          <a:xfrm>
            <a:off x="-47954" y="5525803"/>
            <a:ext cx="1980595" cy="578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tabLst>
                <a:tab pos="1006475" algn="l"/>
              </a:tabLst>
              <a:defRPr sz="1100">
                <a:solidFill>
                  <a:schemeClr val="tx1"/>
                </a:solidFill>
                <a:latin typeface="Times New Roman" pitchFamily="18" charset="0"/>
                <a:cs typeface="Arial" pitchFamily="34" charset="0"/>
              </a:defRPr>
            </a:lvl1pPr>
            <a:lvl2pPr marL="742950" indent="-285750" defTabSz="966788" eaLnBrk="0" hangingPunct="0">
              <a:tabLst>
                <a:tab pos="1006475" algn="l"/>
              </a:tabLst>
              <a:defRPr sz="1100">
                <a:solidFill>
                  <a:schemeClr val="tx1"/>
                </a:solidFill>
                <a:latin typeface="Times New Roman" pitchFamily="18" charset="0"/>
                <a:cs typeface="Arial" pitchFamily="34" charset="0"/>
              </a:defRPr>
            </a:lvl2pPr>
            <a:lvl3pPr marL="1143000" indent="-228600" defTabSz="966788" eaLnBrk="0" hangingPunct="0">
              <a:tabLst>
                <a:tab pos="1006475" algn="l"/>
              </a:tabLst>
              <a:defRPr sz="1100">
                <a:solidFill>
                  <a:schemeClr val="tx1"/>
                </a:solidFill>
                <a:latin typeface="Times New Roman" pitchFamily="18" charset="0"/>
                <a:cs typeface="Arial" pitchFamily="34" charset="0"/>
              </a:defRPr>
            </a:lvl3pPr>
            <a:lvl4pPr marL="1600200" indent="-228600" defTabSz="966788" eaLnBrk="0" hangingPunct="0">
              <a:tabLst>
                <a:tab pos="1006475" algn="l"/>
              </a:tabLst>
              <a:defRPr sz="1100">
                <a:solidFill>
                  <a:schemeClr val="tx1"/>
                </a:solidFill>
                <a:latin typeface="Times New Roman" pitchFamily="18" charset="0"/>
                <a:cs typeface="Arial" pitchFamily="34" charset="0"/>
              </a:defRPr>
            </a:lvl4pPr>
            <a:lvl5pPr marL="2057400" indent="-228600" defTabSz="966788" eaLnBrk="0" hangingPunct="0">
              <a:tabLst>
                <a:tab pos="1006475" algn="l"/>
              </a:tabLst>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tabLst>
                <a:tab pos="1006475" algn="l"/>
              </a:tabLs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tabLst>
                <a:tab pos="1006475" algn="l"/>
              </a:tabLs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tabLst>
                <a:tab pos="1006475" algn="l"/>
              </a:tabLs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tabLst>
                <a:tab pos="1006475" algn="l"/>
              </a:tabLst>
              <a:defRPr sz="1100">
                <a:solidFill>
                  <a:schemeClr val="tx1"/>
                </a:solidFill>
                <a:latin typeface="Times New Roman" pitchFamily="18" charset="0"/>
                <a:cs typeface="Arial" pitchFamily="34" charset="0"/>
              </a:defRPr>
            </a:lvl9pPr>
          </a:lstStyle>
          <a:p>
            <a:pPr algn="r">
              <a:lnSpc>
                <a:spcPct val="75000"/>
              </a:lnSpc>
            </a:pPr>
            <a:r>
              <a:rPr lang="en-US" sz="1400" dirty="0">
                <a:solidFill>
                  <a:srgbClr val="000066"/>
                </a:solidFill>
                <a:latin typeface="Calibri" panose="020F0502020204030204" pitchFamily="34" charset="0"/>
              </a:rPr>
              <a:t>Questioning</a:t>
            </a:r>
          </a:p>
          <a:p>
            <a:pPr algn="ctr">
              <a:lnSpc>
                <a:spcPct val="75000"/>
              </a:lnSpc>
            </a:pPr>
            <a:r>
              <a:rPr lang="en-US" sz="1400" dirty="0">
                <a:solidFill>
                  <a:srgbClr val="000066"/>
                </a:solidFill>
                <a:latin typeface="Calibri" panose="020F0502020204030204" pitchFamily="34" charset="0"/>
              </a:rPr>
              <a:t> Guarded</a:t>
            </a:r>
          </a:p>
          <a:p>
            <a:pPr>
              <a:lnSpc>
                <a:spcPct val="75000"/>
              </a:lnSpc>
            </a:pPr>
            <a:r>
              <a:rPr lang="en-US" sz="1400" dirty="0">
                <a:solidFill>
                  <a:srgbClr val="000066"/>
                </a:solidFill>
                <a:latin typeface="Calibri" panose="020F0502020204030204" pitchFamily="34" charset="0"/>
              </a:rPr>
              <a:t>      Wary</a:t>
            </a:r>
          </a:p>
        </p:txBody>
      </p:sp>
      <p:sp>
        <p:nvSpPr>
          <p:cNvPr id="3" name="Slide Number Placeholder 2"/>
          <p:cNvSpPr>
            <a:spLocks noGrp="1"/>
          </p:cNvSpPr>
          <p:nvPr>
            <p:ph type="sldNum" sz="quarter" idx="12"/>
          </p:nvPr>
        </p:nvSpPr>
        <p:spPr>
          <a:xfrm>
            <a:off x="5899610" y="6354200"/>
            <a:ext cx="2133600" cy="365125"/>
          </a:xfrm>
        </p:spPr>
        <p:txBody>
          <a:bodyPr/>
          <a:lstStyle/>
          <a:p>
            <a:fld id="{837241CF-3DB1-4997-AF9B-B41EE0F94143}" type="slidenum">
              <a:rPr lang="en-PH" smtClean="0"/>
              <a:pPr/>
              <a:t>29</a:t>
            </a:fld>
            <a:endParaRPr lang="en-PH" dirty="0"/>
          </a:p>
        </p:txBody>
      </p:sp>
    </p:spTree>
    <p:extLst>
      <p:ext uri="{BB962C8B-B14F-4D97-AF65-F5344CB8AC3E}">
        <p14:creationId xmlns:p14="http://schemas.microsoft.com/office/powerpoint/2010/main" val="32927116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2000"/>
                                  </p:stCondLst>
                                  <p:childTnLst>
                                    <p:set>
                                      <p:cBhvr>
                                        <p:cTn id="6" dur="1" fill="hold">
                                          <p:stCondLst>
                                            <p:cond delay="0"/>
                                          </p:stCondLst>
                                        </p:cTn>
                                        <p:tgtEl>
                                          <p:spTgt spid="3957779"/>
                                        </p:tgtEl>
                                        <p:attrNameLst>
                                          <p:attrName>style.visibility</p:attrName>
                                        </p:attrNameLst>
                                      </p:cBhvr>
                                      <p:to>
                                        <p:strVal val="visible"/>
                                      </p:to>
                                    </p:set>
                                    <p:anim calcmode="lin" valueType="num">
                                      <p:cBhvr>
                                        <p:cTn id="7" dur="500" fill="hold"/>
                                        <p:tgtEl>
                                          <p:spTgt spid="3957779"/>
                                        </p:tgtEl>
                                        <p:attrNameLst>
                                          <p:attrName>ppt_w</p:attrName>
                                        </p:attrNameLst>
                                      </p:cBhvr>
                                      <p:tavLst>
                                        <p:tav tm="0">
                                          <p:val>
                                            <p:fltVal val="0"/>
                                          </p:val>
                                        </p:tav>
                                        <p:tav tm="100000">
                                          <p:val>
                                            <p:strVal val="#ppt_w"/>
                                          </p:val>
                                        </p:tav>
                                      </p:tavLst>
                                    </p:anim>
                                    <p:anim calcmode="lin" valueType="num">
                                      <p:cBhvr>
                                        <p:cTn id="8" dur="500" fill="hold"/>
                                        <p:tgtEl>
                                          <p:spTgt spid="3957779"/>
                                        </p:tgtEl>
                                        <p:attrNameLst>
                                          <p:attrName>ppt_h</p:attrName>
                                        </p:attrNameLst>
                                      </p:cBhvr>
                                      <p:tavLst>
                                        <p:tav tm="0">
                                          <p:val>
                                            <p:fltVal val="0"/>
                                          </p:val>
                                        </p:tav>
                                        <p:tav tm="100000">
                                          <p:val>
                                            <p:strVal val="#ppt_h"/>
                                          </p:val>
                                        </p:tav>
                                      </p:tavLst>
                                    </p:anim>
                                  </p:childTnLst>
                                </p:cTn>
                              </p:par>
                            </p:childTnLst>
                          </p:cTn>
                        </p:par>
                        <p:par>
                          <p:cTn id="9" fill="hold" nodeType="afterGroup">
                            <p:stCondLst>
                              <p:cond delay="2500"/>
                            </p:stCondLst>
                            <p:childTnLst>
                              <p:par>
                                <p:cTn id="10" presetID="23" presetClass="entr" presetSubtype="16" fill="hold" nodeType="afterEffect">
                                  <p:stCondLst>
                                    <p:cond delay="0"/>
                                  </p:stCondLst>
                                  <p:childTnLst>
                                    <p:set>
                                      <p:cBhvr>
                                        <p:cTn id="11" dur="1" fill="hold">
                                          <p:stCondLst>
                                            <p:cond delay="0"/>
                                          </p:stCondLst>
                                        </p:cTn>
                                        <p:tgtEl>
                                          <p:spTgt spid="3957773"/>
                                        </p:tgtEl>
                                        <p:attrNameLst>
                                          <p:attrName>style.visibility</p:attrName>
                                        </p:attrNameLst>
                                      </p:cBhvr>
                                      <p:to>
                                        <p:strVal val="visible"/>
                                      </p:to>
                                    </p:set>
                                    <p:anim calcmode="lin" valueType="num">
                                      <p:cBhvr>
                                        <p:cTn id="12" dur="500" fill="hold"/>
                                        <p:tgtEl>
                                          <p:spTgt spid="3957773"/>
                                        </p:tgtEl>
                                        <p:attrNameLst>
                                          <p:attrName>ppt_w</p:attrName>
                                        </p:attrNameLst>
                                      </p:cBhvr>
                                      <p:tavLst>
                                        <p:tav tm="0">
                                          <p:val>
                                            <p:fltVal val="0"/>
                                          </p:val>
                                        </p:tav>
                                        <p:tav tm="100000">
                                          <p:val>
                                            <p:strVal val="#ppt_w"/>
                                          </p:val>
                                        </p:tav>
                                      </p:tavLst>
                                    </p:anim>
                                    <p:anim calcmode="lin" valueType="num">
                                      <p:cBhvr>
                                        <p:cTn id="13" dur="500" fill="hold"/>
                                        <p:tgtEl>
                                          <p:spTgt spid="3957773"/>
                                        </p:tgtEl>
                                        <p:attrNameLst>
                                          <p:attrName>ppt_h</p:attrName>
                                        </p:attrNameLst>
                                      </p:cBhvr>
                                      <p:tavLst>
                                        <p:tav tm="0">
                                          <p:val>
                                            <p:fltVal val="0"/>
                                          </p:val>
                                        </p:tav>
                                        <p:tav tm="100000">
                                          <p:val>
                                            <p:strVal val="#ppt_h"/>
                                          </p:val>
                                        </p:tav>
                                      </p:tavLst>
                                    </p:anim>
                                  </p:childTnLst>
                                </p:cTn>
                              </p:par>
                            </p:childTnLst>
                          </p:cTn>
                        </p:par>
                        <p:par>
                          <p:cTn id="14" fill="hold" nodeType="afterGroup">
                            <p:stCondLst>
                              <p:cond delay="3000"/>
                            </p:stCondLst>
                            <p:childTnLst>
                              <p:par>
                                <p:cTn id="15" presetID="23" presetClass="entr" presetSubtype="16" fill="hold" nodeType="afterEffect">
                                  <p:stCondLst>
                                    <p:cond delay="0"/>
                                  </p:stCondLst>
                                  <p:childTnLst>
                                    <p:set>
                                      <p:cBhvr>
                                        <p:cTn id="16" dur="1" fill="hold">
                                          <p:stCondLst>
                                            <p:cond delay="0"/>
                                          </p:stCondLst>
                                        </p:cTn>
                                        <p:tgtEl>
                                          <p:spTgt spid="3957776"/>
                                        </p:tgtEl>
                                        <p:attrNameLst>
                                          <p:attrName>style.visibility</p:attrName>
                                        </p:attrNameLst>
                                      </p:cBhvr>
                                      <p:to>
                                        <p:strVal val="visible"/>
                                      </p:to>
                                    </p:set>
                                    <p:anim calcmode="lin" valueType="num">
                                      <p:cBhvr>
                                        <p:cTn id="17" dur="500" fill="hold"/>
                                        <p:tgtEl>
                                          <p:spTgt spid="3957776"/>
                                        </p:tgtEl>
                                        <p:attrNameLst>
                                          <p:attrName>ppt_w</p:attrName>
                                        </p:attrNameLst>
                                      </p:cBhvr>
                                      <p:tavLst>
                                        <p:tav tm="0">
                                          <p:val>
                                            <p:fltVal val="0"/>
                                          </p:val>
                                        </p:tav>
                                        <p:tav tm="100000">
                                          <p:val>
                                            <p:strVal val="#ppt_w"/>
                                          </p:val>
                                        </p:tav>
                                      </p:tavLst>
                                    </p:anim>
                                    <p:anim calcmode="lin" valueType="num">
                                      <p:cBhvr>
                                        <p:cTn id="18" dur="500" fill="hold"/>
                                        <p:tgtEl>
                                          <p:spTgt spid="39577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Statistics – why have a Mentor</a:t>
            </a:r>
            <a:endParaRPr lang="en-US" dirty="0"/>
          </a:p>
        </p:txBody>
      </p:sp>
      <p:sp>
        <p:nvSpPr>
          <p:cNvPr id="3" name="Content Placeholder 2"/>
          <p:cNvSpPr>
            <a:spLocks noGrp="1"/>
          </p:cNvSpPr>
          <p:nvPr>
            <p:ph sz="half" idx="1"/>
          </p:nvPr>
        </p:nvSpPr>
        <p:spPr>
          <a:xfrm>
            <a:off x="152400" y="1371600"/>
            <a:ext cx="5029200" cy="5029200"/>
          </a:xfrm>
        </p:spPr>
        <p:txBody>
          <a:bodyPr>
            <a:noAutofit/>
          </a:bodyPr>
          <a:lstStyle/>
          <a:p>
            <a:pPr lvl="0"/>
            <a:r>
              <a:rPr lang="en-US" sz="1800" dirty="0"/>
              <a:t>1 out of every 5 women does not have a mentor. </a:t>
            </a:r>
          </a:p>
          <a:p>
            <a:pPr lvl="0"/>
            <a:r>
              <a:rPr lang="en-US" sz="1800" dirty="0"/>
              <a:t>75% of millennials want a mentor, and 58% of them turn to baby boomers first for advice.</a:t>
            </a:r>
          </a:p>
          <a:p>
            <a:pPr lvl="0"/>
            <a:r>
              <a:rPr lang="en-US" sz="1800" dirty="0"/>
              <a:t>80% of CEOs polled have stated they have had mentors. </a:t>
            </a:r>
          </a:p>
          <a:p>
            <a:pPr lvl="0"/>
            <a:r>
              <a:rPr lang="en-US" sz="1800" dirty="0"/>
              <a:t>83% of professionals would like to be involved in a mentoring program, yet only 29% are in workplaces that offer them. </a:t>
            </a:r>
          </a:p>
          <a:p>
            <a:pPr lvl="0"/>
            <a:r>
              <a:rPr lang="en-US" sz="1800" dirty="0"/>
              <a:t>Companies with low engagement had an average operating margin that was 32.7% lower than companies with engaged employees. </a:t>
            </a:r>
          </a:p>
          <a:p>
            <a:pPr lvl="0"/>
            <a:r>
              <a:rPr lang="en-US" sz="1800" dirty="0"/>
              <a:t>Mentoring fills your leadership pipeline: Employees who received mentoring were promoted 5 times more often than those who did not. Mentors were 6 times more likely to be promote. </a:t>
            </a:r>
          </a:p>
        </p:txBody>
      </p:sp>
      <p:sp>
        <p:nvSpPr>
          <p:cNvPr id="4" name="Content Placeholder 3"/>
          <p:cNvSpPr>
            <a:spLocks noGrp="1"/>
          </p:cNvSpPr>
          <p:nvPr>
            <p:ph sz="half" idx="2"/>
          </p:nvPr>
        </p:nvSpPr>
        <p:spPr>
          <a:xfrm>
            <a:off x="5105400" y="1295400"/>
            <a:ext cx="4038600" cy="4876800"/>
          </a:xfrm>
        </p:spPr>
        <p:txBody>
          <a:bodyPr>
            <a:noAutofit/>
          </a:bodyPr>
          <a:lstStyle/>
          <a:p>
            <a:pPr lvl="0"/>
            <a:r>
              <a:rPr lang="en-US" sz="1800" dirty="0"/>
              <a:t>Mentoring helps keep valuable employees. </a:t>
            </a:r>
          </a:p>
          <a:p>
            <a:pPr lvl="0"/>
            <a:r>
              <a:rPr lang="en-US" sz="1800" dirty="0"/>
              <a:t>Mentoring increases learning retention: productivity increased by 88% versus 24% with training alone.</a:t>
            </a:r>
          </a:p>
          <a:p>
            <a:pPr lvl="0"/>
            <a:r>
              <a:rPr lang="en-US" sz="1800" dirty="0"/>
              <a:t>People are 77% more likely to stay in a job if they are in a mentoring relationship—particularly younger generations. </a:t>
            </a:r>
          </a:p>
          <a:p>
            <a:pPr lvl="0"/>
            <a:r>
              <a:rPr lang="en-US" sz="1800" dirty="0"/>
              <a:t>35% of employees who do not receive regular mentoring look for another job within 12 months. </a:t>
            </a:r>
          </a:p>
          <a:p>
            <a:pPr lvl="0"/>
            <a:r>
              <a:rPr lang="en-US" sz="1800" dirty="0"/>
              <a:t>When peer mentoring is done well the average engagement capital can increase by 66%. </a:t>
            </a:r>
          </a:p>
        </p:txBody>
      </p:sp>
      <p:sp>
        <p:nvSpPr>
          <p:cNvPr id="5" name="Slide Number Placeholder 4"/>
          <p:cNvSpPr>
            <a:spLocks noGrp="1"/>
          </p:cNvSpPr>
          <p:nvPr>
            <p:ph type="sldNum" sz="quarter" idx="12"/>
          </p:nvPr>
        </p:nvSpPr>
        <p:spPr/>
        <p:txBody>
          <a:bodyPr/>
          <a:lstStyle/>
          <a:p>
            <a:fld id="{AABD4647-916A-4C9D-B493-B18B45A00261}" type="slidenum">
              <a:rPr lang="en-PH" smtClean="0"/>
              <a:t>3</a:t>
            </a:fld>
            <a:endParaRPr lang="en-PH" dirty="0"/>
          </a:p>
        </p:txBody>
      </p:sp>
      <p:sp>
        <p:nvSpPr>
          <p:cNvPr id="6" name="TextBox 5"/>
          <p:cNvSpPr txBox="1"/>
          <p:nvPr/>
        </p:nvSpPr>
        <p:spPr>
          <a:xfrm>
            <a:off x="2819400" y="6324600"/>
            <a:ext cx="3581400" cy="369332"/>
          </a:xfrm>
          <a:prstGeom prst="rect">
            <a:avLst/>
          </a:prstGeom>
          <a:noFill/>
        </p:spPr>
        <p:txBody>
          <a:bodyPr wrap="square" rtlCol="0">
            <a:spAutoFit/>
          </a:bodyPr>
          <a:lstStyle/>
          <a:p>
            <a:r>
              <a:rPr lang="en-AU" dirty="0"/>
              <a:t>See Handbook for sources</a:t>
            </a:r>
            <a:endParaRPr lang="en-US" dirty="0"/>
          </a:p>
        </p:txBody>
      </p:sp>
    </p:spTree>
    <p:extLst>
      <p:ext uri="{BB962C8B-B14F-4D97-AF65-F5344CB8AC3E}">
        <p14:creationId xmlns:p14="http://schemas.microsoft.com/office/powerpoint/2010/main" val="1090359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00" name="Rectangle 2"/>
          <p:cNvSpPr>
            <a:spLocks noChangeArrowheads="1"/>
          </p:cNvSpPr>
          <p:nvPr/>
        </p:nvSpPr>
        <p:spPr bwMode="auto">
          <a:xfrm>
            <a:off x="3986761" y="1520431"/>
            <a:ext cx="922262" cy="4582328"/>
          </a:xfrm>
          <a:prstGeom prst="rect">
            <a:avLst/>
          </a:prstGeom>
          <a:solidFill>
            <a:srgbClr val="DDDDDD"/>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78" tIns="43239" rIns="86478" bIns="43239" anchor="ctr"/>
          <a:lstStyle/>
          <a:p>
            <a:pPr algn="ctr" eaLnBrk="0" hangingPunct="0">
              <a:spcBef>
                <a:spcPct val="50000"/>
              </a:spcBef>
            </a:pPr>
            <a:endParaRPr lang="en-US" dirty="0">
              <a:latin typeface="Calibri" panose="020F0502020204030204" pitchFamily="34" charset="0"/>
            </a:endParaRPr>
          </a:p>
        </p:txBody>
      </p:sp>
      <p:sp>
        <p:nvSpPr>
          <p:cNvPr id="260101" name="Line 3"/>
          <p:cNvSpPr>
            <a:spLocks noChangeShapeType="1"/>
          </p:cNvSpPr>
          <p:nvPr/>
        </p:nvSpPr>
        <p:spPr bwMode="auto">
          <a:xfrm flipV="1">
            <a:off x="4443223" y="1520430"/>
            <a:ext cx="24190" cy="458232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78" tIns="43239" rIns="86478" bIns="43239" anchor="ctr"/>
          <a:lstStyle/>
          <a:p>
            <a:endParaRPr lang="en-US" dirty="0">
              <a:latin typeface="Calibri" panose="020F0502020204030204" pitchFamily="34" charset="0"/>
            </a:endParaRPr>
          </a:p>
        </p:txBody>
      </p:sp>
      <p:sp>
        <p:nvSpPr>
          <p:cNvPr id="260102" name="Text Box 4"/>
          <p:cNvSpPr txBox="1">
            <a:spLocks noChangeArrowheads="1"/>
          </p:cNvSpPr>
          <p:nvPr/>
        </p:nvSpPr>
        <p:spPr bwMode="auto">
          <a:xfrm>
            <a:off x="1433022" y="6297724"/>
            <a:ext cx="6047619" cy="560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a:spcBef>
                <a:spcPct val="50000"/>
              </a:spcBef>
            </a:pPr>
            <a:r>
              <a:rPr lang="en-US" sz="1200" b="1" dirty="0">
                <a:solidFill>
                  <a:srgbClr val="000066"/>
                </a:solidFill>
                <a:latin typeface="Calibri" panose="020F0502020204030204" pitchFamily="34" charset="0"/>
              </a:rPr>
              <a:t>Traits intensify as you move </a:t>
            </a:r>
          </a:p>
          <a:p>
            <a:pPr algn="ctr">
              <a:spcBef>
                <a:spcPct val="50000"/>
              </a:spcBef>
            </a:pPr>
            <a:r>
              <a:rPr lang="en-US" sz="1200" b="1" dirty="0">
                <a:solidFill>
                  <a:srgbClr val="000066"/>
                </a:solidFill>
                <a:latin typeface="Calibri" panose="020F0502020204030204" pitchFamily="34" charset="0"/>
              </a:rPr>
              <a:t>left and right from center</a:t>
            </a:r>
          </a:p>
        </p:txBody>
      </p:sp>
      <p:grpSp>
        <p:nvGrpSpPr>
          <p:cNvPr id="3959813" name="Group 5"/>
          <p:cNvGrpSpPr>
            <a:grpSpLocks/>
          </p:cNvGrpSpPr>
          <p:nvPr/>
        </p:nvGrpSpPr>
        <p:grpSpPr bwMode="auto">
          <a:xfrm>
            <a:off x="1390064" y="6456381"/>
            <a:ext cx="6182178" cy="0"/>
            <a:chOff x="1632" y="576"/>
            <a:chExt cx="2592" cy="0"/>
          </a:xfrm>
        </p:grpSpPr>
        <p:sp>
          <p:nvSpPr>
            <p:cNvPr id="260138" name="Line 6"/>
            <p:cNvSpPr>
              <a:spLocks noChangeShapeType="1"/>
            </p:cNvSpPr>
            <p:nvPr/>
          </p:nvSpPr>
          <p:spPr bwMode="auto">
            <a:xfrm>
              <a:off x="3984" y="576"/>
              <a:ext cx="240" cy="0"/>
            </a:xfrm>
            <a:prstGeom prst="line">
              <a:avLst/>
            </a:prstGeom>
            <a:noFill/>
            <a:ln w="50800">
              <a:solidFill>
                <a:srgbClr val="AC8B38"/>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endParaRPr>
            </a:p>
          </p:txBody>
        </p:sp>
        <p:sp>
          <p:nvSpPr>
            <p:cNvPr id="260139" name="Line 7"/>
            <p:cNvSpPr>
              <a:spLocks noChangeShapeType="1"/>
            </p:cNvSpPr>
            <p:nvPr/>
          </p:nvSpPr>
          <p:spPr bwMode="auto">
            <a:xfrm flipH="1">
              <a:off x="1632" y="576"/>
              <a:ext cx="240" cy="0"/>
            </a:xfrm>
            <a:prstGeom prst="line">
              <a:avLst/>
            </a:prstGeom>
            <a:noFill/>
            <a:ln w="50800">
              <a:solidFill>
                <a:srgbClr val="AC8B38"/>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endParaRPr>
            </a:p>
          </p:txBody>
        </p:sp>
      </p:grpSp>
      <p:grpSp>
        <p:nvGrpSpPr>
          <p:cNvPr id="3959816" name="Group 8"/>
          <p:cNvGrpSpPr>
            <a:grpSpLocks/>
          </p:cNvGrpSpPr>
          <p:nvPr/>
        </p:nvGrpSpPr>
        <p:grpSpPr bwMode="auto">
          <a:xfrm flipV="1">
            <a:off x="512705" y="6333304"/>
            <a:ext cx="7811672" cy="45719"/>
            <a:chOff x="1248" y="576"/>
            <a:chExt cx="3312" cy="0"/>
          </a:xfrm>
        </p:grpSpPr>
        <p:sp>
          <p:nvSpPr>
            <p:cNvPr id="260136" name="Line 9"/>
            <p:cNvSpPr>
              <a:spLocks noChangeShapeType="1"/>
            </p:cNvSpPr>
            <p:nvPr/>
          </p:nvSpPr>
          <p:spPr bwMode="auto">
            <a:xfrm>
              <a:off x="4320" y="576"/>
              <a:ext cx="240" cy="0"/>
            </a:xfrm>
            <a:prstGeom prst="line">
              <a:avLst/>
            </a:prstGeom>
            <a:noFill/>
            <a:ln w="63500">
              <a:solidFill>
                <a:srgbClr val="AC8B38"/>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endParaRPr>
            </a:p>
          </p:txBody>
        </p:sp>
        <p:sp>
          <p:nvSpPr>
            <p:cNvPr id="260137" name="Line 10"/>
            <p:cNvSpPr>
              <a:spLocks noChangeShapeType="1"/>
            </p:cNvSpPr>
            <p:nvPr/>
          </p:nvSpPr>
          <p:spPr bwMode="auto">
            <a:xfrm flipH="1">
              <a:off x="1248" y="576"/>
              <a:ext cx="240" cy="0"/>
            </a:xfrm>
            <a:prstGeom prst="line">
              <a:avLst/>
            </a:prstGeom>
            <a:noFill/>
            <a:ln w="63500">
              <a:solidFill>
                <a:srgbClr val="AC8B38"/>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endParaRPr>
            </a:p>
          </p:txBody>
        </p:sp>
      </p:grpSp>
      <p:grpSp>
        <p:nvGrpSpPr>
          <p:cNvPr id="3959819" name="Group 11"/>
          <p:cNvGrpSpPr>
            <a:grpSpLocks/>
          </p:cNvGrpSpPr>
          <p:nvPr/>
        </p:nvGrpSpPr>
        <p:grpSpPr bwMode="auto">
          <a:xfrm>
            <a:off x="2193642" y="6531384"/>
            <a:ext cx="4587119" cy="0"/>
            <a:chOff x="1596" y="3792"/>
            <a:chExt cx="2887" cy="0"/>
          </a:xfrm>
        </p:grpSpPr>
        <p:grpSp>
          <p:nvGrpSpPr>
            <p:cNvPr id="260132" name="Group 12"/>
            <p:cNvGrpSpPr>
              <a:grpSpLocks/>
            </p:cNvGrpSpPr>
            <p:nvPr/>
          </p:nvGrpSpPr>
          <p:grpSpPr bwMode="auto">
            <a:xfrm>
              <a:off x="1596" y="3792"/>
              <a:ext cx="2887" cy="0"/>
              <a:chOff x="1968" y="576"/>
              <a:chExt cx="1920" cy="0"/>
            </a:xfrm>
          </p:grpSpPr>
          <p:sp>
            <p:nvSpPr>
              <p:cNvPr id="260134" name="Line 13"/>
              <p:cNvSpPr>
                <a:spLocks noChangeShapeType="1"/>
              </p:cNvSpPr>
              <p:nvPr/>
            </p:nvSpPr>
            <p:spPr bwMode="auto">
              <a:xfrm flipH="1">
                <a:off x="1968" y="576"/>
                <a:ext cx="240" cy="0"/>
              </a:xfrm>
              <a:prstGeom prst="line">
                <a:avLst/>
              </a:prstGeom>
              <a:noFill/>
              <a:ln w="38100">
                <a:solidFill>
                  <a:srgbClr val="AC8B38"/>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endParaRPr>
              </a:p>
            </p:txBody>
          </p:sp>
          <p:sp>
            <p:nvSpPr>
              <p:cNvPr id="260135" name="Line 14"/>
              <p:cNvSpPr>
                <a:spLocks noChangeShapeType="1"/>
              </p:cNvSpPr>
              <p:nvPr/>
            </p:nvSpPr>
            <p:spPr bwMode="auto">
              <a:xfrm>
                <a:off x="3648" y="576"/>
                <a:ext cx="240" cy="0"/>
              </a:xfrm>
              <a:prstGeom prst="line">
                <a:avLst/>
              </a:prstGeom>
              <a:noFill/>
              <a:ln w="38100">
                <a:solidFill>
                  <a:srgbClr val="AC8B38"/>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endParaRPr>
              </a:p>
            </p:txBody>
          </p:sp>
        </p:grpSp>
        <p:sp>
          <p:nvSpPr>
            <p:cNvPr id="260133" name="Line 15"/>
            <p:cNvSpPr>
              <a:spLocks noChangeShapeType="1"/>
            </p:cNvSpPr>
            <p:nvPr/>
          </p:nvSpPr>
          <p:spPr bwMode="auto">
            <a:xfrm>
              <a:off x="1884" y="3792"/>
              <a:ext cx="2238" cy="0"/>
            </a:xfrm>
            <a:prstGeom prst="line">
              <a:avLst/>
            </a:prstGeom>
            <a:noFill/>
            <a:ln w="38100">
              <a:solidFill>
                <a:srgbClr val="AC8B3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sp>
        <p:nvSpPr>
          <p:cNvPr id="260106" name="Rectangle 16"/>
          <p:cNvSpPr>
            <a:spLocks noChangeArrowheads="1"/>
          </p:cNvSpPr>
          <p:nvPr/>
        </p:nvSpPr>
        <p:spPr bwMode="auto">
          <a:xfrm>
            <a:off x="1929059" y="1466168"/>
            <a:ext cx="5028595" cy="46336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78" tIns="43239" rIns="86478" bIns="43239" anchor="ctr"/>
          <a:lstStyle/>
          <a:p>
            <a:pPr algn="ctr" eaLnBrk="0" hangingPunct="0">
              <a:spcBef>
                <a:spcPct val="50000"/>
              </a:spcBef>
            </a:pPr>
            <a:endParaRPr lang="en-US" dirty="0">
              <a:latin typeface="Calibri" panose="020F0502020204030204" pitchFamily="34" charset="0"/>
            </a:endParaRPr>
          </a:p>
        </p:txBody>
      </p:sp>
      <p:sp>
        <p:nvSpPr>
          <p:cNvPr id="260107" name="Line 17"/>
          <p:cNvSpPr>
            <a:spLocks noChangeShapeType="1"/>
          </p:cNvSpPr>
          <p:nvPr/>
        </p:nvSpPr>
        <p:spPr bwMode="auto">
          <a:xfrm flipH="1" flipV="1">
            <a:off x="3525446" y="1463212"/>
            <a:ext cx="3076" cy="463954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78" tIns="43239" rIns="86478" bIns="43239" anchor="ctr"/>
          <a:lstStyle/>
          <a:p>
            <a:endParaRPr lang="en-US" dirty="0">
              <a:latin typeface="Calibri" panose="020F0502020204030204" pitchFamily="34" charset="0"/>
            </a:endParaRPr>
          </a:p>
        </p:txBody>
      </p:sp>
      <p:sp>
        <p:nvSpPr>
          <p:cNvPr id="260108" name="Line 18"/>
          <p:cNvSpPr>
            <a:spLocks noChangeShapeType="1"/>
          </p:cNvSpPr>
          <p:nvPr/>
        </p:nvSpPr>
        <p:spPr bwMode="auto">
          <a:xfrm flipH="1" flipV="1">
            <a:off x="2727213" y="1520431"/>
            <a:ext cx="1511" cy="458232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78" tIns="43239" rIns="86478" bIns="43239" anchor="ctr"/>
          <a:lstStyle/>
          <a:p>
            <a:endParaRPr lang="en-US" dirty="0">
              <a:latin typeface="Calibri" panose="020F0502020204030204" pitchFamily="34" charset="0"/>
            </a:endParaRPr>
          </a:p>
        </p:txBody>
      </p:sp>
      <p:sp>
        <p:nvSpPr>
          <p:cNvPr id="260109" name="Line 19"/>
          <p:cNvSpPr>
            <a:spLocks noChangeShapeType="1"/>
          </p:cNvSpPr>
          <p:nvPr/>
        </p:nvSpPr>
        <p:spPr bwMode="auto">
          <a:xfrm flipV="1">
            <a:off x="6157723" y="1520429"/>
            <a:ext cx="6049" cy="458232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78" tIns="43239" rIns="86478" bIns="43239" anchor="ctr"/>
          <a:lstStyle/>
          <a:p>
            <a:endParaRPr lang="en-US" dirty="0">
              <a:latin typeface="Calibri" panose="020F0502020204030204" pitchFamily="34" charset="0"/>
            </a:endParaRPr>
          </a:p>
        </p:txBody>
      </p:sp>
      <p:sp>
        <p:nvSpPr>
          <p:cNvPr id="260110" name="Text Box 20"/>
          <p:cNvSpPr txBox="1">
            <a:spLocks noChangeArrowheads="1"/>
          </p:cNvSpPr>
          <p:nvPr/>
        </p:nvSpPr>
        <p:spPr bwMode="auto">
          <a:xfrm>
            <a:off x="1776356" y="6017928"/>
            <a:ext cx="686405" cy="399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spcBef>
                <a:spcPct val="50000"/>
              </a:spcBef>
            </a:pPr>
            <a:r>
              <a:rPr lang="en-US" sz="2000" b="1" dirty="0">
                <a:solidFill>
                  <a:srgbClr val="000066"/>
                </a:solidFill>
                <a:latin typeface="Calibri" panose="020F0502020204030204" pitchFamily="34" charset="0"/>
              </a:rPr>
              <a:t>20</a:t>
            </a:r>
          </a:p>
        </p:txBody>
      </p:sp>
      <p:sp>
        <p:nvSpPr>
          <p:cNvPr id="260111" name="Text Box 21"/>
          <p:cNvSpPr txBox="1">
            <a:spLocks noChangeArrowheads="1"/>
          </p:cNvSpPr>
          <p:nvPr/>
        </p:nvSpPr>
        <p:spPr bwMode="auto">
          <a:xfrm>
            <a:off x="3185451" y="6029834"/>
            <a:ext cx="686405" cy="399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a:spcBef>
                <a:spcPct val="50000"/>
              </a:spcBef>
            </a:pPr>
            <a:r>
              <a:rPr lang="en-US" sz="2000" b="1" dirty="0">
                <a:solidFill>
                  <a:srgbClr val="000066"/>
                </a:solidFill>
                <a:latin typeface="Calibri" panose="020F0502020204030204" pitchFamily="34" charset="0"/>
              </a:rPr>
              <a:t>40</a:t>
            </a:r>
          </a:p>
        </p:txBody>
      </p:sp>
      <p:sp>
        <p:nvSpPr>
          <p:cNvPr id="260112" name="Text Box 22"/>
          <p:cNvSpPr txBox="1">
            <a:spLocks noChangeArrowheads="1"/>
          </p:cNvSpPr>
          <p:nvPr/>
        </p:nvSpPr>
        <p:spPr bwMode="auto">
          <a:xfrm>
            <a:off x="5026820" y="6017928"/>
            <a:ext cx="687917" cy="399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a:spcBef>
                <a:spcPct val="50000"/>
              </a:spcBef>
            </a:pPr>
            <a:r>
              <a:rPr lang="en-US" sz="2000" b="1" dirty="0">
                <a:solidFill>
                  <a:srgbClr val="000066"/>
                </a:solidFill>
                <a:latin typeface="Calibri" panose="020F0502020204030204" pitchFamily="34" charset="0"/>
              </a:rPr>
              <a:t>60</a:t>
            </a:r>
          </a:p>
        </p:txBody>
      </p:sp>
      <p:sp>
        <p:nvSpPr>
          <p:cNvPr id="260113" name="Text Box 23"/>
          <p:cNvSpPr txBox="1">
            <a:spLocks noChangeArrowheads="1"/>
          </p:cNvSpPr>
          <p:nvPr/>
        </p:nvSpPr>
        <p:spPr bwMode="auto">
          <a:xfrm>
            <a:off x="6653629" y="6017928"/>
            <a:ext cx="684893" cy="399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spcBef>
                <a:spcPct val="50000"/>
              </a:spcBef>
            </a:pPr>
            <a:r>
              <a:rPr lang="en-US" sz="2000" b="1" dirty="0">
                <a:solidFill>
                  <a:srgbClr val="000066"/>
                </a:solidFill>
                <a:latin typeface="Calibri" panose="020F0502020204030204" pitchFamily="34" charset="0"/>
              </a:rPr>
              <a:t>80</a:t>
            </a:r>
          </a:p>
        </p:txBody>
      </p:sp>
      <p:sp>
        <p:nvSpPr>
          <p:cNvPr id="260114" name="Line 24"/>
          <p:cNvSpPr>
            <a:spLocks noChangeShapeType="1"/>
          </p:cNvSpPr>
          <p:nvPr/>
        </p:nvSpPr>
        <p:spPr bwMode="auto">
          <a:xfrm flipV="1">
            <a:off x="5358059" y="1463212"/>
            <a:ext cx="18143" cy="463954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78" tIns="43239" rIns="86478" bIns="43239" anchor="ctr"/>
          <a:lstStyle/>
          <a:p>
            <a:endParaRPr lang="en-US" dirty="0">
              <a:latin typeface="Calibri" panose="020F0502020204030204" pitchFamily="34" charset="0"/>
            </a:endParaRPr>
          </a:p>
        </p:txBody>
      </p:sp>
      <p:sp>
        <p:nvSpPr>
          <p:cNvPr id="260115" name="Text Box 25"/>
          <p:cNvSpPr txBox="1">
            <a:spLocks noChangeArrowheads="1"/>
          </p:cNvSpPr>
          <p:nvPr/>
        </p:nvSpPr>
        <p:spPr bwMode="auto">
          <a:xfrm>
            <a:off x="4137951" y="6017928"/>
            <a:ext cx="686405" cy="399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ctr">
              <a:spcBef>
                <a:spcPct val="50000"/>
              </a:spcBef>
            </a:pPr>
            <a:r>
              <a:rPr lang="en-US" sz="2000" b="1" dirty="0">
                <a:solidFill>
                  <a:srgbClr val="000066"/>
                </a:solidFill>
                <a:latin typeface="Calibri" panose="020F0502020204030204" pitchFamily="34" charset="0"/>
              </a:rPr>
              <a:t>50</a:t>
            </a:r>
          </a:p>
        </p:txBody>
      </p:sp>
      <p:sp>
        <p:nvSpPr>
          <p:cNvPr id="260116" name="AutoShape 26"/>
          <p:cNvSpPr>
            <a:spLocks noChangeArrowheads="1"/>
          </p:cNvSpPr>
          <p:nvPr/>
        </p:nvSpPr>
        <p:spPr bwMode="auto">
          <a:xfrm>
            <a:off x="1929682" y="1817498"/>
            <a:ext cx="5027084" cy="534293"/>
          </a:xfrm>
          <a:prstGeom prst="leftRightArrow">
            <a:avLst>
              <a:gd name="adj1" fmla="val 50000"/>
              <a:gd name="adj2" fmla="val 185237"/>
            </a:avLst>
          </a:prstGeom>
          <a:gradFill rotWithShape="0">
            <a:gsLst>
              <a:gs pos="0">
                <a:srgbClr val="9933FF"/>
              </a:gs>
              <a:gs pos="50000">
                <a:srgbClr val="CCCCFF"/>
              </a:gs>
              <a:gs pos="100000">
                <a:srgbClr val="9933FF"/>
              </a:gs>
            </a:gsLst>
            <a:lin ang="0" scaled="1"/>
          </a:gradFill>
          <a:ln w="952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4" tIns="45662" rIns="91324" bIns="45662" anchor="ctr"/>
          <a:lstStyle/>
          <a:p>
            <a:pPr algn="ctr" defTabSz="912983">
              <a:tabLst>
                <a:tab pos="7808405" algn="r"/>
              </a:tabLst>
            </a:pPr>
            <a:r>
              <a:rPr lang="en-AU" sz="1800" b="1" dirty="0">
                <a:latin typeface="Calibri" panose="020F0502020204030204" pitchFamily="34" charset="0"/>
              </a:rPr>
              <a:t>6. Pioneering</a:t>
            </a:r>
          </a:p>
        </p:txBody>
      </p:sp>
      <p:sp>
        <p:nvSpPr>
          <p:cNvPr id="260117" name="AutoShape 27"/>
          <p:cNvSpPr>
            <a:spLocks noChangeArrowheads="1"/>
          </p:cNvSpPr>
          <p:nvPr/>
        </p:nvSpPr>
        <p:spPr bwMode="auto">
          <a:xfrm>
            <a:off x="1953118" y="4728363"/>
            <a:ext cx="5028595" cy="535781"/>
          </a:xfrm>
          <a:prstGeom prst="leftRightArrow">
            <a:avLst>
              <a:gd name="adj1" fmla="val 50000"/>
              <a:gd name="adj2" fmla="val 184778"/>
            </a:avLst>
          </a:prstGeom>
          <a:gradFill rotWithShape="0">
            <a:gsLst>
              <a:gs pos="0">
                <a:srgbClr val="CC3399"/>
              </a:gs>
              <a:gs pos="50000">
                <a:srgbClr val="E8D0E3"/>
              </a:gs>
              <a:gs pos="100000">
                <a:srgbClr val="CC3399"/>
              </a:gs>
            </a:gsLst>
            <a:lin ang="0" scaled="1"/>
          </a:gradFill>
          <a:ln w="952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4" tIns="45662" rIns="91324" bIns="45662" anchor="ctr"/>
          <a:lstStyle/>
          <a:p>
            <a:pPr algn="ctr" defTabSz="912983">
              <a:tabLst>
                <a:tab pos="7808405" algn="r"/>
              </a:tabLst>
            </a:pPr>
            <a:r>
              <a:rPr lang="en-AU" sz="1800" b="1" dirty="0">
                <a:solidFill>
                  <a:srgbClr val="000066"/>
                </a:solidFill>
                <a:latin typeface="Calibri" panose="020F0502020204030204" pitchFamily="34" charset="0"/>
              </a:rPr>
              <a:t>8. Creativity</a:t>
            </a:r>
          </a:p>
        </p:txBody>
      </p:sp>
      <p:sp>
        <p:nvSpPr>
          <p:cNvPr id="260118" name="AutoShape 28"/>
          <p:cNvSpPr>
            <a:spLocks noChangeArrowheads="1"/>
          </p:cNvSpPr>
          <p:nvPr/>
        </p:nvSpPr>
        <p:spPr bwMode="auto">
          <a:xfrm>
            <a:off x="1905000" y="3277514"/>
            <a:ext cx="5027083" cy="534293"/>
          </a:xfrm>
          <a:prstGeom prst="leftRightArrow">
            <a:avLst>
              <a:gd name="adj1" fmla="val 50000"/>
              <a:gd name="adj2" fmla="val 185237"/>
            </a:avLst>
          </a:prstGeom>
          <a:gradFill rotWithShape="0">
            <a:gsLst>
              <a:gs pos="0">
                <a:srgbClr val="00AA00"/>
              </a:gs>
              <a:gs pos="50000">
                <a:srgbClr val="BCE1B9"/>
              </a:gs>
              <a:gs pos="100000">
                <a:srgbClr val="00AA00"/>
              </a:gs>
            </a:gsLst>
            <a:lin ang="0" scaled="1"/>
          </a:gradFill>
          <a:ln w="952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4" tIns="45662" rIns="91324" bIns="45662" anchor="ctr"/>
          <a:lstStyle/>
          <a:p>
            <a:pPr algn="ctr" defTabSz="912983">
              <a:tabLst>
                <a:tab pos="7808405" algn="r"/>
              </a:tabLst>
            </a:pPr>
            <a:r>
              <a:rPr lang="en-AU" sz="1800" b="1" dirty="0">
                <a:latin typeface="Calibri" panose="020F0502020204030204" pitchFamily="34" charset="0"/>
              </a:rPr>
              <a:t>7. Risk</a:t>
            </a:r>
          </a:p>
        </p:txBody>
      </p:sp>
      <p:sp>
        <p:nvSpPr>
          <p:cNvPr id="260119" name="Text Box 29"/>
          <p:cNvSpPr txBox="1">
            <a:spLocks noChangeArrowheads="1"/>
          </p:cNvSpPr>
          <p:nvPr/>
        </p:nvSpPr>
        <p:spPr bwMode="auto">
          <a:xfrm>
            <a:off x="7021028" y="1590294"/>
            <a:ext cx="1994202" cy="27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spcBef>
                <a:spcPct val="50000"/>
              </a:spcBef>
            </a:pPr>
            <a:r>
              <a:rPr lang="en-US" sz="1200" b="1" dirty="0">
                <a:latin typeface="Calibri" panose="020F0502020204030204" pitchFamily="34" charset="0"/>
              </a:rPr>
              <a:t>PIONEER</a:t>
            </a:r>
            <a:endParaRPr lang="en-US" sz="1200" dirty="0">
              <a:latin typeface="Calibri" panose="020F0502020204030204" pitchFamily="34" charset="0"/>
            </a:endParaRPr>
          </a:p>
        </p:txBody>
      </p:sp>
      <p:sp>
        <p:nvSpPr>
          <p:cNvPr id="260120" name="Text Box 30"/>
          <p:cNvSpPr txBox="1">
            <a:spLocks noChangeArrowheads="1"/>
          </p:cNvSpPr>
          <p:nvPr/>
        </p:nvSpPr>
        <p:spPr bwMode="auto">
          <a:xfrm>
            <a:off x="7099641" y="3033924"/>
            <a:ext cx="1915583" cy="27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spcBef>
                <a:spcPct val="50000"/>
              </a:spcBef>
            </a:pPr>
            <a:r>
              <a:rPr lang="en-US" sz="1200" b="1" dirty="0">
                <a:solidFill>
                  <a:schemeClr val="folHlink"/>
                </a:solidFill>
                <a:latin typeface="Calibri" panose="020F0502020204030204" pitchFamily="34" charset="0"/>
              </a:rPr>
              <a:t>RISK TAKER</a:t>
            </a:r>
          </a:p>
        </p:txBody>
      </p:sp>
      <p:sp>
        <p:nvSpPr>
          <p:cNvPr id="260121" name="Text Box 31"/>
          <p:cNvSpPr txBox="1">
            <a:spLocks noChangeArrowheads="1"/>
          </p:cNvSpPr>
          <p:nvPr/>
        </p:nvSpPr>
        <p:spPr bwMode="auto">
          <a:xfrm>
            <a:off x="7042321" y="1855205"/>
            <a:ext cx="1914071" cy="578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nSpc>
                <a:spcPct val="75000"/>
              </a:lnSpc>
            </a:pPr>
            <a:r>
              <a:rPr lang="en-US" sz="1400" dirty="0">
                <a:solidFill>
                  <a:srgbClr val="000066"/>
                </a:solidFill>
                <a:latin typeface="Calibri" panose="020F0502020204030204" pitchFamily="34" charset="0"/>
              </a:rPr>
              <a:t>Goal Orientated</a:t>
            </a:r>
          </a:p>
          <a:p>
            <a:pPr algn="ctr">
              <a:lnSpc>
                <a:spcPct val="75000"/>
              </a:lnSpc>
            </a:pPr>
            <a:r>
              <a:rPr lang="en-US" sz="1400" dirty="0">
                <a:solidFill>
                  <a:srgbClr val="000066"/>
                </a:solidFill>
                <a:latin typeface="Calibri" panose="020F0502020204030204" pitchFamily="34" charset="0"/>
              </a:rPr>
              <a:t>Ambitious</a:t>
            </a:r>
          </a:p>
          <a:p>
            <a:pPr algn="r">
              <a:lnSpc>
                <a:spcPct val="75000"/>
              </a:lnSpc>
            </a:pPr>
            <a:r>
              <a:rPr lang="en-US" sz="1400" dirty="0">
                <a:solidFill>
                  <a:srgbClr val="000066"/>
                </a:solidFill>
                <a:latin typeface="Calibri" panose="020F0502020204030204" pitchFamily="34" charset="0"/>
              </a:rPr>
              <a:t>Driven</a:t>
            </a:r>
            <a:endParaRPr lang="en-US" dirty="0">
              <a:solidFill>
                <a:srgbClr val="000066"/>
              </a:solidFill>
              <a:latin typeface="Calibri" panose="020F0502020204030204" pitchFamily="34" charset="0"/>
            </a:endParaRPr>
          </a:p>
        </p:txBody>
      </p:sp>
      <p:sp>
        <p:nvSpPr>
          <p:cNvPr id="260122" name="Text Box 32"/>
          <p:cNvSpPr txBox="1">
            <a:spLocks noChangeArrowheads="1"/>
          </p:cNvSpPr>
          <p:nvPr/>
        </p:nvSpPr>
        <p:spPr bwMode="auto">
          <a:xfrm>
            <a:off x="7021028" y="3270561"/>
            <a:ext cx="1994202" cy="578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nSpc>
                <a:spcPct val="75000"/>
              </a:lnSpc>
            </a:pPr>
            <a:r>
              <a:rPr lang="en-US" sz="1400" dirty="0">
                <a:solidFill>
                  <a:srgbClr val="000066"/>
                </a:solidFill>
                <a:latin typeface="Calibri" panose="020F0502020204030204" pitchFamily="34" charset="0"/>
              </a:rPr>
              <a:t>Daring</a:t>
            </a:r>
          </a:p>
          <a:p>
            <a:pPr algn="ctr">
              <a:lnSpc>
                <a:spcPct val="75000"/>
              </a:lnSpc>
            </a:pPr>
            <a:r>
              <a:rPr lang="en-US" sz="1400" dirty="0">
                <a:solidFill>
                  <a:srgbClr val="000066"/>
                </a:solidFill>
                <a:latin typeface="Calibri" panose="020F0502020204030204" pitchFamily="34" charset="0"/>
              </a:rPr>
              <a:t>Courageous</a:t>
            </a:r>
          </a:p>
          <a:p>
            <a:pPr algn="r">
              <a:lnSpc>
                <a:spcPct val="75000"/>
              </a:lnSpc>
            </a:pPr>
            <a:r>
              <a:rPr lang="en-US" sz="1400" dirty="0">
                <a:solidFill>
                  <a:srgbClr val="000066"/>
                </a:solidFill>
                <a:latin typeface="Calibri" panose="020F0502020204030204" pitchFamily="34" charset="0"/>
              </a:rPr>
              <a:t>Over Confident</a:t>
            </a:r>
            <a:endParaRPr lang="en-US" dirty="0">
              <a:solidFill>
                <a:srgbClr val="000066"/>
              </a:solidFill>
              <a:latin typeface="Calibri" panose="020F0502020204030204" pitchFamily="34" charset="0"/>
            </a:endParaRPr>
          </a:p>
        </p:txBody>
      </p:sp>
      <p:sp>
        <p:nvSpPr>
          <p:cNvPr id="260123" name="Text Box 33"/>
          <p:cNvSpPr txBox="1">
            <a:spLocks noChangeArrowheads="1"/>
          </p:cNvSpPr>
          <p:nvPr/>
        </p:nvSpPr>
        <p:spPr bwMode="auto">
          <a:xfrm>
            <a:off x="6915189" y="4496904"/>
            <a:ext cx="1581452" cy="27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spcBef>
                <a:spcPct val="50000"/>
              </a:spcBef>
            </a:pPr>
            <a:r>
              <a:rPr lang="en-US" sz="1200" b="1" dirty="0">
                <a:solidFill>
                  <a:srgbClr val="CC3399"/>
                </a:solidFill>
                <a:latin typeface="Calibri" panose="020F0502020204030204" pitchFamily="34" charset="0"/>
              </a:rPr>
              <a:t>CREATIVE</a:t>
            </a:r>
            <a:endParaRPr lang="en-US" sz="1200" dirty="0">
              <a:solidFill>
                <a:srgbClr val="CC3399"/>
              </a:solidFill>
              <a:latin typeface="Calibri" panose="020F0502020204030204" pitchFamily="34" charset="0"/>
            </a:endParaRPr>
          </a:p>
        </p:txBody>
      </p:sp>
      <p:sp>
        <p:nvSpPr>
          <p:cNvPr id="260124" name="Text Box 34"/>
          <p:cNvSpPr txBox="1">
            <a:spLocks noChangeArrowheads="1"/>
          </p:cNvSpPr>
          <p:nvPr/>
        </p:nvSpPr>
        <p:spPr bwMode="auto">
          <a:xfrm>
            <a:off x="7099641" y="4745447"/>
            <a:ext cx="1915583" cy="578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nSpc>
                <a:spcPct val="75000"/>
              </a:lnSpc>
            </a:pPr>
            <a:r>
              <a:rPr lang="en-US" sz="1400" dirty="0">
                <a:solidFill>
                  <a:srgbClr val="000066"/>
                </a:solidFill>
                <a:latin typeface="Calibri" panose="020F0502020204030204" pitchFamily="34" charset="0"/>
              </a:rPr>
              <a:t>Original</a:t>
            </a:r>
          </a:p>
          <a:p>
            <a:pPr algn="ctr">
              <a:lnSpc>
                <a:spcPct val="75000"/>
              </a:lnSpc>
            </a:pPr>
            <a:r>
              <a:rPr lang="en-US" sz="1400" dirty="0">
                <a:solidFill>
                  <a:srgbClr val="000066"/>
                </a:solidFill>
                <a:latin typeface="Calibri" panose="020F0502020204030204" pitchFamily="34" charset="0"/>
              </a:rPr>
              <a:t>Imaginative</a:t>
            </a:r>
          </a:p>
          <a:p>
            <a:pPr algn="r">
              <a:lnSpc>
                <a:spcPct val="75000"/>
              </a:lnSpc>
            </a:pPr>
            <a:r>
              <a:rPr lang="en-US" sz="1400" dirty="0">
                <a:solidFill>
                  <a:srgbClr val="000066"/>
                </a:solidFill>
                <a:latin typeface="Calibri" panose="020F0502020204030204" pitchFamily="34" charset="0"/>
              </a:rPr>
              <a:t>Abstract</a:t>
            </a:r>
          </a:p>
        </p:txBody>
      </p:sp>
      <p:sp>
        <p:nvSpPr>
          <p:cNvPr id="260125" name="Text Box 35"/>
          <p:cNvSpPr txBox="1">
            <a:spLocks noChangeArrowheads="1"/>
          </p:cNvSpPr>
          <p:nvPr/>
        </p:nvSpPr>
        <p:spPr bwMode="auto">
          <a:xfrm>
            <a:off x="-166574" y="1556064"/>
            <a:ext cx="2004787" cy="27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r">
              <a:spcBef>
                <a:spcPct val="50000"/>
              </a:spcBef>
            </a:pPr>
            <a:r>
              <a:rPr lang="en-US" sz="1200" b="1" dirty="0">
                <a:latin typeface="Calibri" panose="020F0502020204030204" pitchFamily="34" charset="0"/>
              </a:rPr>
              <a:t>CONTENT</a:t>
            </a:r>
            <a:endParaRPr lang="en-US" sz="1200" dirty="0">
              <a:latin typeface="Calibri" panose="020F0502020204030204" pitchFamily="34" charset="0"/>
            </a:endParaRPr>
          </a:p>
        </p:txBody>
      </p:sp>
      <p:sp>
        <p:nvSpPr>
          <p:cNvPr id="260126" name="Text Box 36"/>
          <p:cNvSpPr txBox="1">
            <a:spLocks noChangeArrowheads="1"/>
          </p:cNvSpPr>
          <p:nvPr/>
        </p:nvSpPr>
        <p:spPr bwMode="auto">
          <a:xfrm>
            <a:off x="-128749" y="3011604"/>
            <a:ext cx="2004786" cy="27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r">
              <a:spcBef>
                <a:spcPct val="50000"/>
              </a:spcBef>
            </a:pPr>
            <a:r>
              <a:rPr lang="en-US" sz="1200" b="1" dirty="0">
                <a:solidFill>
                  <a:schemeClr val="folHlink"/>
                </a:solidFill>
                <a:latin typeface="Calibri" panose="020F0502020204030204" pitchFamily="34" charset="0"/>
              </a:rPr>
              <a:t>CAUTIOUS</a:t>
            </a:r>
            <a:endParaRPr lang="en-US" sz="1200" dirty="0">
              <a:solidFill>
                <a:schemeClr val="folHlink"/>
              </a:solidFill>
              <a:latin typeface="Calibri" panose="020F0502020204030204" pitchFamily="34" charset="0"/>
            </a:endParaRPr>
          </a:p>
        </p:txBody>
      </p:sp>
      <p:sp>
        <p:nvSpPr>
          <p:cNvPr id="260127" name="Text Box 37"/>
          <p:cNvSpPr txBox="1">
            <a:spLocks noChangeArrowheads="1"/>
          </p:cNvSpPr>
          <p:nvPr/>
        </p:nvSpPr>
        <p:spPr bwMode="auto">
          <a:xfrm>
            <a:off x="-59224" y="1825439"/>
            <a:ext cx="1871738" cy="578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r">
              <a:lnSpc>
                <a:spcPct val="75000"/>
              </a:lnSpc>
            </a:pPr>
            <a:r>
              <a:rPr lang="en-US" sz="1400" dirty="0">
                <a:solidFill>
                  <a:srgbClr val="000066"/>
                </a:solidFill>
                <a:latin typeface="Calibri" panose="020F0502020204030204" pitchFamily="34" charset="0"/>
              </a:rPr>
              <a:t>Satisfied</a:t>
            </a:r>
          </a:p>
          <a:p>
            <a:pPr algn="ctr">
              <a:lnSpc>
                <a:spcPct val="75000"/>
              </a:lnSpc>
            </a:pPr>
            <a:r>
              <a:rPr lang="en-US" sz="1400" dirty="0">
                <a:solidFill>
                  <a:srgbClr val="000066"/>
                </a:solidFill>
                <a:latin typeface="Calibri" panose="020F0502020204030204" pitchFamily="34" charset="0"/>
              </a:rPr>
              <a:t>Balanced</a:t>
            </a:r>
          </a:p>
          <a:p>
            <a:pPr>
              <a:lnSpc>
                <a:spcPct val="75000"/>
              </a:lnSpc>
            </a:pPr>
            <a:r>
              <a:rPr lang="en-US" sz="1400" dirty="0">
                <a:solidFill>
                  <a:srgbClr val="000066"/>
                </a:solidFill>
                <a:latin typeface="Calibri" panose="020F0502020204030204" pitchFamily="34" charset="0"/>
              </a:rPr>
              <a:t>Easy-going</a:t>
            </a:r>
            <a:endParaRPr lang="en-US" dirty="0">
              <a:solidFill>
                <a:srgbClr val="000066"/>
              </a:solidFill>
              <a:latin typeface="Calibri" panose="020F0502020204030204" pitchFamily="34" charset="0"/>
            </a:endParaRPr>
          </a:p>
        </p:txBody>
      </p:sp>
      <p:sp>
        <p:nvSpPr>
          <p:cNvPr id="260128" name="Text Box 38"/>
          <p:cNvSpPr txBox="1">
            <a:spLocks noChangeArrowheads="1"/>
          </p:cNvSpPr>
          <p:nvPr/>
        </p:nvSpPr>
        <p:spPr bwMode="auto">
          <a:xfrm>
            <a:off x="-59228" y="3245259"/>
            <a:ext cx="1886857" cy="578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tabLst>
                <a:tab pos="1006475" algn="l"/>
              </a:tabLst>
              <a:defRPr sz="1100">
                <a:solidFill>
                  <a:schemeClr val="tx1"/>
                </a:solidFill>
                <a:latin typeface="Times New Roman" pitchFamily="18" charset="0"/>
                <a:cs typeface="Arial" pitchFamily="34" charset="0"/>
              </a:defRPr>
            </a:lvl1pPr>
            <a:lvl2pPr marL="742950" indent="-285750" defTabSz="966788" eaLnBrk="0" hangingPunct="0">
              <a:tabLst>
                <a:tab pos="1006475" algn="l"/>
              </a:tabLst>
              <a:defRPr sz="1100">
                <a:solidFill>
                  <a:schemeClr val="tx1"/>
                </a:solidFill>
                <a:latin typeface="Times New Roman" pitchFamily="18" charset="0"/>
                <a:cs typeface="Arial" pitchFamily="34" charset="0"/>
              </a:defRPr>
            </a:lvl2pPr>
            <a:lvl3pPr marL="1143000" indent="-228600" defTabSz="966788" eaLnBrk="0" hangingPunct="0">
              <a:tabLst>
                <a:tab pos="1006475" algn="l"/>
              </a:tabLst>
              <a:defRPr sz="1100">
                <a:solidFill>
                  <a:schemeClr val="tx1"/>
                </a:solidFill>
                <a:latin typeface="Times New Roman" pitchFamily="18" charset="0"/>
                <a:cs typeface="Arial" pitchFamily="34" charset="0"/>
              </a:defRPr>
            </a:lvl3pPr>
            <a:lvl4pPr marL="1600200" indent="-228600" defTabSz="966788" eaLnBrk="0" hangingPunct="0">
              <a:tabLst>
                <a:tab pos="1006475" algn="l"/>
              </a:tabLst>
              <a:defRPr sz="1100">
                <a:solidFill>
                  <a:schemeClr val="tx1"/>
                </a:solidFill>
                <a:latin typeface="Times New Roman" pitchFamily="18" charset="0"/>
                <a:cs typeface="Arial" pitchFamily="34" charset="0"/>
              </a:defRPr>
            </a:lvl4pPr>
            <a:lvl5pPr marL="2057400" indent="-228600" defTabSz="966788" eaLnBrk="0" hangingPunct="0">
              <a:tabLst>
                <a:tab pos="1006475" algn="l"/>
              </a:tabLst>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tabLst>
                <a:tab pos="1006475" algn="l"/>
              </a:tabLs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tabLst>
                <a:tab pos="1006475" algn="l"/>
              </a:tabLs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tabLst>
                <a:tab pos="1006475" algn="l"/>
              </a:tabLs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tabLst>
                <a:tab pos="1006475" algn="l"/>
              </a:tabLst>
              <a:defRPr sz="1100">
                <a:solidFill>
                  <a:schemeClr val="tx1"/>
                </a:solidFill>
                <a:latin typeface="Times New Roman" pitchFamily="18" charset="0"/>
                <a:cs typeface="Arial" pitchFamily="34" charset="0"/>
              </a:defRPr>
            </a:lvl9pPr>
          </a:lstStyle>
          <a:p>
            <a:pPr algn="r">
              <a:lnSpc>
                <a:spcPct val="75000"/>
              </a:lnSpc>
            </a:pPr>
            <a:r>
              <a:rPr lang="en-US" sz="1400" dirty="0">
                <a:solidFill>
                  <a:srgbClr val="000066"/>
                </a:solidFill>
                <a:latin typeface="Calibri" panose="020F0502020204030204" pitchFamily="34" charset="0"/>
              </a:rPr>
              <a:t>Calculated</a:t>
            </a:r>
          </a:p>
          <a:p>
            <a:pPr algn="ctr">
              <a:lnSpc>
                <a:spcPct val="75000"/>
              </a:lnSpc>
            </a:pPr>
            <a:r>
              <a:rPr lang="en-US" sz="1400" dirty="0">
                <a:solidFill>
                  <a:srgbClr val="000066"/>
                </a:solidFill>
                <a:latin typeface="Calibri" panose="020F0502020204030204" pitchFamily="34" charset="0"/>
              </a:rPr>
              <a:t>Conservative</a:t>
            </a:r>
          </a:p>
          <a:p>
            <a:pPr>
              <a:lnSpc>
                <a:spcPct val="75000"/>
              </a:lnSpc>
            </a:pPr>
            <a:r>
              <a:rPr lang="en-US" sz="1400" dirty="0">
                <a:solidFill>
                  <a:srgbClr val="000066"/>
                </a:solidFill>
                <a:latin typeface="Calibri" panose="020F0502020204030204" pitchFamily="34" charset="0"/>
              </a:rPr>
              <a:t>Needs Certainty</a:t>
            </a:r>
          </a:p>
        </p:txBody>
      </p:sp>
      <p:sp>
        <p:nvSpPr>
          <p:cNvPr id="260129" name="Text Box 39"/>
          <p:cNvSpPr txBox="1">
            <a:spLocks noChangeArrowheads="1"/>
          </p:cNvSpPr>
          <p:nvPr/>
        </p:nvSpPr>
        <p:spPr bwMode="auto">
          <a:xfrm>
            <a:off x="-128723" y="4449279"/>
            <a:ext cx="2059214" cy="27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algn="r">
              <a:spcBef>
                <a:spcPct val="50000"/>
              </a:spcBef>
            </a:pPr>
            <a:r>
              <a:rPr lang="en-US" sz="1200" b="1" dirty="0">
                <a:solidFill>
                  <a:srgbClr val="CC3399"/>
                </a:solidFill>
                <a:latin typeface="Calibri" panose="020F0502020204030204" pitchFamily="34" charset="0"/>
              </a:rPr>
              <a:t>ANCHORED</a:t>
            </a:r>
            <a:endParaRPr lang="en-US" sz="1200" dirty="0">
              <a:solidFill>
                <a:srgbClr val="CC3399"/>
              </a:solidFill>
              <a:latin typeface="Calibri" panose="020F0502020204030204" pitchFamily="34" charset="0"/>
            </a:endParaRPr>
          </a:p>
        </p:txBody>
      </p:sp>
      <p:sp>
        <p:nvSpPr>
          <p:cNvPr id="260130" name="Text Box 40"/>
          <p:cNvSpPr txBox="1">
            <a:spLocks noChangeArrowheads="1"/>
          </p:cNvSpPr>
          <p:nvPr/>
        </p:nvSpPr>
        <p:spPr bwMode="auto">
          <a:xfrm>
            <a:off x="104189" y="4735030"/>
            <a:ext cx="1883833" cy="57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4" tIns="45662" rIns="91324" bIns="45662">
            <a:spAutoFit/>
          </a:bodyPr>
          <a:lstStyle>
            <a:lvl1pPr defTabSz="966788" eaLnBrk="0" hangingPunct="0">
              <a:tabLst>
                <a:tab pos="1006475" algn="l"/>
              </a:tabLst>
              <a:defRPr sz="1100">
                <a:solidFill>
                  <a:schemeClr val="tx1"/>
                </a:solidFill>
                <a:latin typeface="Times New Roman" pitchFamily="18" charset="0"/>
                <a:cs typeface="Arial" pitchFamily="34" charset="0"/>
              </a:defRPr>
            </a:lvl1pPr>
            <a:lvl2pPr marL="742950" indent="-285750" defTabSz="966788" eaLnBrk="0" hangingPunct="0">
              <a:tabLst>
                <a:tab pos="1006475" algn="l"/>
              </a:tabLst>
              <a:defRPr sz="1100">
                <a:solidFill>
                  <a:schemeClr val="tx1"/>
                </a:solidFill>
                <a:latin typeface="Times New Roman" pitchFamily="18" charset="0"/>
                <a:cs typeface="Arial" pitchFamily="34" charset="0"/>
              </a:defRPr>
            </a:lvl2pPr>
            <a:lvl3pPr marL="1143000" indent="-228600" defTabSz="966788" eaLnBrk="0" hangingPunct="0">
              <a:tabLst>
                <a:tab pos="1006475" algn="l"/>
              </a:tabLst>
              <a:defRPr sz="1100">
                <a:solidFill>
                  <a:schemeClr val="tx1"/>
                </a:solidFill>
                <a:latin typeface="Times New Roman" pitchFamily="18" charset="0"/>
                <a:cs typeface="Arial" pitchFamily="34" charset="0"/>
              </a:defRPr>
            </a:lvl3pPr>
            <a:lvl4pPr marL="1600200" indent="-228600" defTabSz="966788" eaLnBrk="0" hangingPunct="0">
              <a:tabLst>
                <a:tab pos="1006475" algn="l"/>
              </a:tabLst>
              <a:defRPr sz="1100">
                <a:solidFill>
                  <a:schemeClr val="tx1"/>
                </a:solidFill>
                <a:latin typeface="Times New Roman" pitchFamily="18" charset="0"/>
                <a:cs typeface="Arial" pitchFamily="34" charset="0"/>
              </a:defRPr>
            </a:lvl4pPr>
            <a:lvl5pPr marL="2057400" indent="-228600" defTabSz="966788" eaLnBrk="0" hangingPunct="0">
              <a:tabLst>
                <a:tab pos="1006475" algn="l"/>
              </a:tabLst>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tabLst>
                <a:tab pos="1006475" algn="l"/>
              </a:tabLs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tabLst>
                <a:tab pos="1006475" algn="l"/>
              </a:tabLs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tabLst>
                <a:tab pos="1006475" algn="l"/>
              </a:tabLs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tabLst>
                <a:tab pos="1006475" algn="l"/>
              </a:tabLst>
              <a:defRPr sz="1100">
                <a:solidFill>
                  <a:schemeClr val="tx1"/>
                </a:solidFill>
                <a:latin typeface="Times New Roman" pitchFamily="18" charset="0"/>
                <a:cs typeface="Arial" pitchFamily="34" charset="0"/>
              </a:defRPr>
            </a:lvl9pPr>
          </a:lstStyle>
          <a:p>
            <a:pPr algn="r">
              <a:lnSpc>
                <a:spcPct val="75000"/>
              </a:lnSpc>
            </a:pPr>
            <a:r>
              <a:rPr lang="en-US" sz="1400" dirty="0">
                <a:solidFill>
                  <a:srgbClr val="000066"/>
                </a:solidFill>
                <a:latin typeface="Calibri" panose="020F0502020204030204" pitchFamily="34" charset="0"/>
              </a:rPr>
              <a:t>Consistent</a:t>
            </a:r>
          </a:p>
          <a:p>
            <a:pPr>
              <a:lnSpc>
                <a:spcPct val="75000"/>
              </a:lnSpc>
            </a:pPr>
            <a:r>
              <a:rPr lang="en-US" sz="1400" dirty="0">
                <a:solidFill>
                  <a:srgbClr val="000066"/>
                </a:solidFill>
                <a:latin typeface="Calibri" panose="020F0502020204030204" pitchFamily="34" charset="0"/>
              </a:rPr>
              <a:t>      Experience Driven                </a:t>
            </a:r>
          </a:p>
          <a:p>
            <a:pPr>
              <a:lnSpc>
                <a:spcPct val="75000"/>
              </a:lnSpc>
            </a:pPr>
            <a:r>
              <a:rPr lang="en-US" sz="1400" dirty="0">
                <a:solidFill>
                  <a:srgbClr val="000066"/>
                </a:solidFill>
                <a:latin typeface="Calibri" panose="020F0502020204030204" pitchFamily="34" charset="0"/>
              </a:rPr>
              <a:t> Tied To Old Ways</a:t>
            </a:r>
          </a:p>
        </p:txBody>
      </p:sp>
      <p:sp>
        <p:nvSpPr>
          <p:cNvPr id="260131" name="Text Box 41"/>
          <p:cNvSpPr txBox="1">
            <a:spLocks noChangeArrowheads="1"/>
          </p:cNvSpPr>
          <p:nvPr/>
        </p:nvSpPr>
        <p:spPr bwMode="auto">
          <a:xfrm>
            <a:off x="104189" y="70994"/>
            <a:ext cx="9144006" cy="1708043"/>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24" tIns="45662" rIns="91324" bIns="45662">
            <a:spAutoFit/>
          </a:bodyPr>
          <a:lstStyle>
            <a:lvl1pPr defTabSz="966788" eaLnBrk="0" hangingPunct="0">
              <a:defRPr sz="1100">
                <a:solidFill>
                  <a:schemeClr val="tx1"/>
                </a:solidFill>
                <a:latin typeface="Times New Roman" pitchFamily="18" charset="0"/>
                <a:cs typeface="Arial" pitchFamily="34" charset="0"/>
              </a:defRPr>
            </a:lvl1pPr>
            <a:lvl2pPr marL="742950" indent="-285750" defTabSz="966788" eaLnBrk="0" hangingPunct="0">
              <a:defRPr sz="1100">
                <a:solidFill>
                  <a:schemeClr val="tx1"/>
                </a:solidFill>
                <a:latin typeface="Times New Roman" pitchFamily="18" charset="0"/>
                <a:cs typeface="Arial" pitchFamily="34" charset="0"/>
              </a:defRPr>
            </a:lvl2pPr>
            <a:lvl3pPr marL="1143000" indent="-228600" defTabSz="966788" eaLnBrk="0" hangingPunct="0">
              <a:defRPr sz="1100">
                <a:solidFill>
                  <a:schemeClr val="tx1"/>
                </a:solidFill>
                <a:latin typeface="Times New Roman" pitchFamily="18" charset="0"/>
                <a:cs typeface="Arial" pitchFamily="34" charset="0"/>
              </a:defRPr>
            </a:lvl3pPr>
            <a:lvl4pPr marL="1600200" indent="-228600" defTabSz="966788" eaLnBrk="0" hangingPunct="0">
              <a:defRPr sz="1100">
                <a:solidFill>
                  <a:schemeClr val="tx1"/>
                </a:solidFill>
                <a:latin typeface="Times New Roman" pitchFamily="18" charset="0"/>
                <a:cs typeface="Arial" pitchFamily="34" charset="0"/>
              </a:defRPr>
            </a:lvl4pPr>
            <a:lvl5pPr marL="2057400" indent="-228600" defTabSz="966788" eaLnBrk="0" hangingPunct="0">
              <a:defRPr sz="1100">
                <a:solidFill>
                  <a:schemeClr val="tx1"/>
                </a:solidFill>
                <a:latin typeface="Times New Roman" pitchFamily="18" charset="0"/>
                <a:cs typeface="Arial" pitchFamily="34" charset="0"/>
              </a:defRPr>
            </a:lvl5pPr>
            <a:lvl6pPr marL="25146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6pPr>
            <a:lvl7pPr marL="29718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7pPr>
            <a:lvl8pPr marL="34290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8pPr>
            <a:lvl9pPr marL="3886200" indent="-228600" defTabSz="966788" eaLnBrk="0" fontAlgn="base" hangingPunct="0">
              <a:spcBef>
                <a:spcPct val="0"/>
              </a:spcBef>
              <a:spcAft>
                <a:spcPct val="0"/>
              </a:spcAft>
              <a:defRPr sz="1100">
                <a:solidFill>
                  <a:schemeClr val="tx1"/>
                </a:solidFill>
                <a:latin typeface="Times New Roman" pitchFamily="18" charset="0"/>
                <a:cs typeface="Arial" pitchFamily="34" charset="0"/>
              </a:defRPr>
            </a:lvl9pPr>
          </a:lstStyle>
          <a:p>
            <a:pPr eaLnBrk="1" hangingPunct="1">
              <a:spcBef>
                <a:spcPct val="50000"/>
              </a:spcBef>
            </a:pPr>
            <a:r>
              <a:rPr lang="en-US" sz="3000" dirty="0">
                <a:solidFill>
                  <a:schemeClr val="bg1"/>
                </a:solidFill>
                <a:latin typeface="Calibri" panose="020F0502020204030204" pitchFamily="34" charset="0"/>
                <a:sym typeface="Symbol" pitchFamily="18" charset="2"/>
              </a:rPr>
              <a:t>Work Life Planning Drivers                                                 </a:t>
            </a:r>
            <a:r>
              <a:rPr lang="en-US" sz="3000" dirty="0">
                <a:solidFill>
                  <a:srgbClr val="6ED088"/>
                </a:solidFill>
                <a:latin typeface="Calibri" panose="020F0502020204030204" pitchFamily="34" charset="0"/>
                <a:sym typeface="Symbol" pitchFamily="18" charset="2"/>
              </a:rPr>
              <a:t>Workplace Direction and Drive</a:t>
            </a:r>
          </a:p>
          <a:p>
            <a:pPr eaLnBrk="1" hangingPunct="1">
              <a:spcBef>
                <a:spcPct val="50000"/>
              </a:spcBef>
            </a:pPr>
            <a:endParaRPr lang="en-US" sz="3000" dirty="0">
              <a:solidFill>
                <a:schemeClr val="bg1"/>
              </a:solidFill>
              <a:latin typeface="Calibri" panose="020F0502020204030204" pitchFamily="34" charset="0"/>
              <a:sym typeface="Symbol" pitchFamily="18" charset="2"/>
            </a:endParaRPr>
          </a:p>
        </p:txBody>
      </p:sp>
      <p:sp>
        <p:nvSpPr>
          <p:cNvPr id="3" name="Slide Number Placeholder 2"/>
          <p:cNvSpPr>
            <a:spLocks noGrp="1"/>
          </p:cNvSpPr>
          <p:nvPr>
            <p:ph type="sldNum" sz="quarter" idx="12"/>
          </p:nvPr>
        </p:nvSpPr>
        <p:spPr>
          <a:xfrm>
            <a:off x="5963517" y="6524529"/>
            <a:ext cx="2115021" cy="331026"/>
          </a:xfrm>
        </p:spPr>
        <p:txBody>
          <a:bodyPr/>
          <a:lstStyle/>
          <a:p>
            <a:fld id="{837241CF-3DB1-4997-AF9B-B41EE0F94143}" type="slidenum">
              <a:rPr lang="en-PH" smtClean="0"/>
              <a:pPr/>
              <a:t>30</a:t>
            </a:fld>
            <a:endParaRPr lang="en-PH" dirty="0"/>
          </a:p>
        </p:txBody>
      </p:sp>
    </p:spTree>
    <p:extLst>
      <p:ext uri="{BB962C8B-B14F-4D97-AF65-F5344CB8AC3E}">
        <p14:creationId xmlns:p14="http://schemas.microsoft.com/office/powerpoint/2010/main" val="23064370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2000"/>
                                  </p:stCondLst>
                                  <p:childTnLst>
                                    <p:set>
                                      <p:cBhvr>
                                        <p:cTn id="6" dur="1" fill="hold">
                                          <p:stCondLst>
                                            <p:cond delay="0"/>
                                          </p:stCondLst>
                                        </p:cTn>
                                        <p:tgtEl>
                                          <p:spTgt spid="3959819"/>
                                        </p:tgtEl>
                                        <p:attrNameLst>
                                          <p:attrName>style.visibility</p:attrName>
                                        </p:attrNameLst>
                                      </p:cBhvr>
                                      <p:to>
                                        <p:strVal val="visible"/>
                                      </p:to>
                                    </p:set>
                                    <p:anim calcmode="lin" valueType="num">
                                      <p:cBhvr>
                                        <p:cTn id="7" dur="500" fill="hold"/>
                                        <p:tgtEl>
                                          <p:spTgt spid="3959819"/>
                                        </p:tgtEl>
                                        <p:attrNameLst>
                                          <p:attrName>ppt_w</p:attrName>
                                        </p:attrNameLst>
                                      </p:cBhvr>
                                      <p:tavLst>
                                        <p:tav tm="0">
                                          <p:val>
                                            <p:fltVal val="0"/>
                                          </p:val>
                                        </p:tav>
                                        <p:tav tm="100000">
                                          <p:val>
                                            <p:strVal val="#ppt_w"/>
                                          </p:val>
                                        </p:tav>
                                      </p:tavLst>
                                    </p:anim>
                                    <p:anim calcmode="lin" valueType="num">
                                      <p:cBhvr>
                                        <p:cTn id="8" dur="500" fill="hold"/>
                                        <p:tgtEl>
                                          <p:spTgt spid="3959819"/>
                                        </p:tgtEl>
                                        <p:attrNameLst>
                                          <p:attrName>ppt_h</p:attrName>
                                        </p:attrNameLst>
                                      </p:cBhvr>
                                      <p:tavLst>
                                        <p:tav tm="0">
                                          <p:val>
                                            <p:fltVal val="0"/>
                                          </p:val>
                                        </p:tav>
                                        <p:tav tm="100000">
                                          <p:val>
                                            <p:strVal val="#ppt_h"/>
                                          </p:val>
                                        </p:tav>
                                      </p:tavLst>
                                    </p:anim>
                                  </p:childTnLst>
                                </p:cTn>
                              </p:par>
                            </p:childTnLst>
                          </p:cTn>
                        </p:par>
                        <p:par>
                          <p:cTn id="9" fill="hold" nodeType="afterGroup">
                            <p:stCondLst>
                              <p:cond delay="2500"/>
                            </p:stCondLst>
                            <p:childTnLst>
                              <p:par>
                                <p:cTn id="10" presetID="23" presetClass="entr" presetSubtype="16" fill="hold" nodeType="afterEffect">
                                  <p:stCondLst>
                                    <p:cond delay="0"/>
                                  </p:stCondLst>
                                  <p:childTnLst>
                                    <p:set>
                                      <p:cBhvr>
                                        <p:cTn id="11" dur="1" fill="hold">
                                          <p:stCondLst>
                                            <p:cond delay="0"/>
                                          </p:stCondLst>
                                        </p:cTn>
                                        <p:tgtEl>
                                          <p:spTgt spid="3959813"/>
                                        </p:tgtEl>
                                        <p:attrNameLst>
                                          <p:attrName>style.visibility</p:attrName>
                                        </p:attrNameLst>
                                      </p:cBhvr>
                                      <p:to>
                                        <p:strVal val="visible"/>
                                      </p:to>
                                    </p:set>
                                    <p:anim calcmode="lin" valueType="num">
                                      <p:cBhvr>
                                        <p:cTn id="12" dur="500" fill="hold"/>
                                        <p:tgtEl>
                                          <p:spTgt spid="3959813"/>
                                        </p:tgtEl>
                                        <p:attrNameLst>
                                          <p:attrName>ppt_w</p:attrName>
                                        </p:attrNameLst>
                                      </p:cBhvr>
                                      <p:tavLst>
                                        <p:tav tm="0">
                                          <p:val>
                                            <p:fltVal val="0"/>
                                          </p:val>
                                        </p:tav>
                                        <p:tav tm="100000">
                                          <p:val>
                                            <p:strVal val="#ppt_w"/>
                                          </p:val>
                                        </p:tav>
                                      </p:tavLst>
                                    </p:anim>
                                    <p:anim calcmode="lin" valueType="num">
                                      <p:cBhvr>
                                        <p:cTn id="13" dur="500" fill="hold"/>
                                        <p:tgtEl>
                                          <p:spTgt spid="3959813"/>
                                        </p:tgtEl>
                                        <p:attrNameLst>
                                          <p:attrName>ppt_h</p:attrName>
                                        </p:attrNameLst>
                                      </p:cBhvr>
                                      <p:tavLst>
                                        <p:tav tm="0">
                                          <p:val>
                                            <p:fltVal val="0"/>
                                          </p:val>
                                        </p:tav>
                                        <p:tav tm="100000">
                                          <p:val>
                                            <p:strVal val="#ppt_h"/>
                                          </p:val>
                                        </p:tav>
                                      </p:tavLst>
                                    </p:anim>
                                  </p:childTnLst>
                                </p:cTn>
                              </p:par>
                            </p:childTnLst>
                          </p:cTn>
                        </p:par>
                        <p:par>
                          <p:cTn id="14" fill="hold" nodeType="afterGroup">
                            <p:stCondLst>
                              <p:cond delay="3000"/>
                            </p:stCondLst>
                            <p:childTnLst>
                              <p:par>
                                <p:cTn id="15" presetID="23" presetClass="entr" presetSubtype="16" fill="hold" nodeType="afterEffect">
                                  <p:stCondLst>
                                    <p:cond delay="0"/>
                                  </p:stCondLst>
                                  <p:childTnLst>
                                    <p:set>
                                      <p:cBhvr>
                                        <p:cTn id="16" dur="1" fill="hold">
                                          <p:stCondLst>
                                            <p:cond delay="0"/>
                                          </p:stCondLst>
                                        </p:cTn>
                                        <p:tgtEl>
                                          <p:spTgt spid="3959816"/>
                                        </p:tgtEl>
                                        <p:attrNameLst>
                                          <p:attrName>style.visibility</p:attrName>
                                        </p:attrNameLst>
                                      </p:cBhvr>
                                      <p:to>
                                        <p:strVal val="visible"/>
                                      </p:to>
                                    </p:set>
                                    <p:anim calcmode="lin" valueType="num">
                                      <p:cBhvr>
                                        <p:cTn id="17" dur="500" fill="hold"/>
                                        <p:tgtEl>
                                          <p:spTgt spid="3959816"/>
                                        </p:tgtEl>
                                        <p:attrNameLst>
                                          <p:attrName>ppt_w</p:attrName>
                                        </p:attrNameLst>
                                      </p:cBhvr>
                                      <p:tavLst>
                                        <p:tav tm="0">
                                          <p:val>
                                            <p:fltVal val="0"/>
                                          </p:val>
                                        </p:tav>
                                        <p:tav tm="100000">
                                          <p:val>
                                            <p:strVal val="#ppt_w"/>
                                          </p:val>
                                        </p:tav>
                                      </p:tavLst>
                                    </p:anim>
                                    <p:anim calcmode="lin" valueType="num">
                                      <p:cBhvr>
                                        <p:cTn id="18" dur="500" fill="hold"/>
                                        <p:tgtEl>
                                          <p:spTgt spid="39598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90600"/>
          </a:xfrm>
        </p:spPr>
        <p:txBody>
          <a:bodyPr>
            <a:normAutofit fontScale="90000"/>
          </a:bodyPr>
          <a:lstStyle/>
          <a:p>
            <a:r>
              <a:rPr lang="en-US" dirty="0">
                <a:cs typeface="Arial" charset="0"/>
              </a:rPr>
              <a:t>Unlocking Questions to Open Conversation</a:t>
            </a:r>
            <a:br>
              <a:rPr lang="en-US" dirty="0">
                <a:cs typeface="Arial" charset="0"/>
              </a:rPr>
            </a:br>
            <a:r>
              <a:rPr lang="en-US" dirty="0">
                <a:cs typeface="Arial" charset="0"/>
              </a:rPr>
              <a:t>Using the Highest Factors Left and Right</a:t>
            </a:r>
            <a:endParaRPr lang="en-US" dirty="0"/>
          </a:p>
        </p:txBody>
      </p:sp>
      <p:sp>
        <p:nvSpPr>
          <p:cNvPr id="3" name="Slide Number Placeholder 2"/>
          <p:cNvSpPr>
            <a:spLocks noGrp="1"/>
          </p:cNvSpPr>
          <p:nvPr>
            <p:ph type="sldNum" sz="quarter" idx="11"/>
          </p:nvPr>
        </p:nvSpPr>
        <p:spPr>
          <a:xfrm>
            <a:off x="5791200" y="6336279"/>
            <a:ext cx="2133600" cy="365125"/>
          </a:xfrm>
        </p:spPr>
        <p:txBody>
          <a:bodyPr/>
          <a:lstStyle/>
          <a:p>
            <a:fld id="{AABD4647-916A-4C9D-B493-B18B45A00261}" type="slidenum">
              <a:rPr lang="en-PH" smtClean="0"/>
              <a:t>31</a:t>
            </a:fld>
            <a:endParaRPr lang="en-PH" dirty="0"/>
          </a:p>
        </p:txBody>
      </p:sp>
      <p:graphicFrame>
        <p:nvGraphicFramePr>
          <p:cNvPr id="4" name="Table 3"/>
          <p:cNvGraphicFramePr>
            <a:graphicFrameLocks noGrp="1"/>
          </p:cNvGraphicFramePr>
          <p:nvPr>
            <p:extLst>
              <p:ext uri="{D42A27DB-BD31-4B8C-83A1-F6EECF244321}">
                <p14:modId xmlns:p14="http://schemas.microsoft.com/office/powerpoint/2010/main" val="3452987719"/>
              </p:ext>
            </p:extLst>
          </p:nvPr>
        </p:nvGraphicFramePr>
        <p:xfrm>
          <a:off x="19050" y="1371601"/>
          <a:ext cx="9105900" cy="3628150"/>
        </p:xfrm>
        <a:graphic>
          <a:graphicData uri="http://schemas.openxmlformats.org/drawingml/2006/table">
            <a:tbl>
              <a:tblPr firstRow="1" bandRow="1"/>
              <a:tblGrid>
                <a:gridCol w="1821180">
                  <a:extLst>
                    <a:ext uri="{9D8B030D-6E8A-4147-A177-3AD203B41FA5}">
                      <a16:colId xmlns:a16="http://schemas.microsoft.com/office/drawing/2014/main" val="20000"/>
                    </a:ext>
                  </a:extLst>
                </a:gridCol>
                <a:gridCol w="1821180">
                  <a:extLst>
                    <a:ext uri="{9D8B030D-6E8A-4147-A177-3AD203B41FA5}">
                      <a16:colId xmlns:a16="http://schemas.microsoft.com/office/drawing/2014/main" val="20001"/>
                    </a:ext>
                  </a:extLst>
                </a:gridCol>
                <a:gridCol w="1821180">
                  <a:extLst>
                    <a:ext uri="{9D8B030D-6E8A-4147-A177-3AD203B41FA5}">
                      <a16:colId xmlns:a16="http://schemas.microsoft.com/office/drawing/2014/main" val="20002"/>
                    </a:ext>
                  </a:extLst>
                </a:gridCol>
                <a:gridCol w="1821180">
                  <a:extLst>
                    <a:ext uri="{9D8B030D-6E8A-4147-A177-3AD203B41FA5}">
                      <a16:colId xmlns:a16="http://schemas.microsoft.com/office/drawing/2014/main" val="20003"/>
                    </a:ext>
                  </a:extLst>
                </a:gridCol>
                <a:gridCol w="1821180">
                  <a:extLst>
                    <a:ext uri="{9D8B030D-6E8A-4147-A177-3AD203B41FA5}">
                      <a16:colId xmlns:a16="http://schemas.microsoft.com/office/drawing/2014/main" val="20004"/>
                    </a:ext>
                  </a:extLst>
                </a:gridCol>
              </a:tblGrid>
              <a:tr h="61063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solidFill>
                            <a:schemeClr val="bg1"/>
                          </a:solidFill>
                          <a:effectLst/>
                          <a:latin typeface="Calibri" panose="020F0502020204030204" pitchFamily="34" charset="0"/>
                          <a:cs typeface="Arial" pitchFamily="34" charset="0"/>
                        </a:rPr>
                        <a:t>Questions</a:t>
                      </a:r>
                      <a:endParaRPr kumimoji="0" lang="en-US" sz="18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T="45722" marB="45722" horzOverflow="overflow">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Calibri" panose="020F0502020204030204" pitchFamily="34" charset="0"/>
                          <a:cs typeface="Arial" pitchFamily="34" charset="0"/>
                        </a:rPr>
                        <a:t>Left Factor</a:t>
                      </a:r>
                    </a:p>
                  </a:txBody>
                  <a:tcPr marT="45722" marB="45722" horzOverflow="overflow">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AU" sz="1800" b="1" i="0" u="none" strike="noStrike" cap="none" normalizeH="0" baseline="0" dirty="0">
                          <a:ln>
                            <a:noFill/>
                          </a:ln>
                          <a:solidFill>
                            <a:schemeClr val="bg1"/>
                          </a:solidFill>
                          <a:effectLst/>
                          <a:latin typeface="Calibri" panose="020F0502020204030204" pitchFamily="34" charset="0"/>
                          <a:cs typeface="Arial" pitchFamily="34" charset="0"/>
                        </a:rPr>
                        <a:t>FACTOR</a:t>
                      </a:r>
                      <a:endParaRPr kumimoji="0" lang="en-US"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T="45722" marB="4572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solidFill>
                            <a:schemeClr val="bg1"/>
                          </a:solidFill>
                          <a:effectLst/>
                          <a:latin typeface="Calibri" panose="020F0502020204030204" pitchFamily="34" charset="0"/>
                          <a:cs typeface="Arial" pitchFamily="34" charset="0"/>
                        </a:rPr>
                        <a:t>Right Factor</a:t>
                      </a:r>
                      <a:endParaRPr kumimoji="0" lang="en-US" sz="18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T="45722" marB="45722" horzOverflow="overflow">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solidFill>
                            <a:schemeClr val="bg1"/>
                          </a:solidFill>
                          <a:effectLst/>
                          <a:latin typeface="Calibri" panose="020F0502020204030204" pitchFamily="34" charset="0"/>
                          <a:cs typeface="Arial" pitchFamily="34" charset="0"/>
                        </a:rPr>
                        <a:t>Questions</a:t>
                      </a:r>
                      <a:endParaRPr kumimoji="0" lang="en-US" sz="18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T="45722" marB="45722" horzOverflow="overflow">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extLst>
                  <a:ext uri="{0D108BD9-81ED-4DB2-BD59-A6C34878D82A}">
                    <a16:rowId xmlns:a16="http://schemas.microsoft.com/office/drawing/2014/main" val="10000"/>
                  </a:ext>
                </a:extLst>
              </a:tr>
              <a:tr h="884023">
                <a:tc>
                  <a:txBody>
                    <a:bodyPr/>
                    <a:lstStyle/>
                    <a:p>
                      <a:pPr>
                        <a:spcAft>
                          <a:spcPts val="0"/>
                        </a:spcAft>
                      </a:pPr>
                      <a:r>
                        <a:rPr lang="en-AU" sz="1200" b="0" i="0" kern="1200" dirty="0">
                          <a:solidFill>
                            <a:schemeClr val="tx1"/>
                          </a:solidFill>
                          <a:effectLst/>
                          <a:latin typeface="+mn-lt"/>
                          <a:ea typeface="+mn-ea"/>
                          <a:cs typeface="+mn-cs"/>
                        </a:rPr>
                        <a:t>1. Tell me about what you are currently doing really well.</a:t>
                      </a:r>
                    </a:p>
                    <a:p>
                      <a:pPr>
                        <a:spcAft>
                          <a:spcPts val="0"/>
                        </a:spcAft>
                      </a:pPr>
                      <a:r>
                        <a:rPr lang="en-AU" sz="1200" b="0" i="0" kern="1200" dirty="0">
                          <a:solidFill>
                            <a:schemeClr val="tx1"/>
                          </a:solidFill>
                          <a:effectLst/>
                          <a:latin typeface="+mn-lt"/>
                          <a:ea typeface="+mn-ea"/>
                          <a:cs typeface="+mn-cs"/>
                        </a:rPr>
                        <a:t>2. Tell me about the steps you are taking to achieve what</a:t>
                      </a:r>
                      <a:r>
                        <a:rPr lang="en-AU" sz="1200" b="0" i="0" kern="1200" baseline="0" dirty="0">
                          <a:solidFill>
                            <a:schemeClr val="tx1"/>
                          </a:solidFill>
                          <a:effectLst/>
                          <a:latin typeface="+mn-lt"/>
                          <a:ea typeface="+mn-ea"/>
                          <a:cs typeface="+mn-cs"/>
                        </a:rPr>
                        <a:t> it is you are doing well.</a:t>
                      </a:r>
                      <a:br>
                        <a:rPr lang="en-AU" sz="1200" dirty="0"/>
                      </a:br>
                      <a:r>
                        <a:rPr lang="en-AU" sz="1200" b="0" i="0" kern="1200" dirty="0">
                          <a:solidFill>
                            <a:schemeClr val="tx1"/>
                          </a:solidFill>
                          <a:effectLst/>
                          <a:latin typeface="+mn-lt"/>
                          <a:ea typeface="+mn-ea"/>
                          <a:cs typeface="+mn-cs"/>
                        </a:rPr>
                        <a:t>3. What are you not doing well that is preventing you from getting there?</a:t>
                      </a:r>
                      <a:br>
                        <a:rPr lang="en-AU" sz="1200" dirty="0"/>
                      </a:br>
                      <a:r>
                        <a:rPr lang="en-AU" sz="1200" b="0" i="0" kern="1200" dirty="0">
                          <a:solidFill>
                            <a:schemeClr val="tx1"/>
                          </a:solidFill>
                          <a:effectLst/>
                          <a:latin typeface="+mn-lt"/>
                          <a:ea typeface="+mn-ea"/>
                          <a:cs typeface="+mn-cs"/>
                        </a:rPr>
                        <a:t>4. What will you do differently tomorrow to meet those challenges?</a:t>
                      </a:r>
                      <a:br>
                        <a:rPr lang="en-AU" sz="1200" dirty="0"/>
                      </a:br>
                      <a:r>
                        <a:rPr lang="en-AU" sz="1200" b="0" i="0" kern="1200" dirty="0">
                          <a:solidFill>
                            <a:schemeClr val="tx1"/>
                          </a:solidFill>
                          <a:effectLst/>
                          <a:latin typeface="+mn-lt"/>
                          <a:ea typeface="+mn-ea"/>
                          <a:cs typeface="+mn-cs"/>
                        </a:rPr>
                        <a:t>5. How can I help / where do you need the most help?</a:t>
                      </a:r>
                      <a:endParaRPr lang="en-US" sz="1200" dirty="0">
                        <a:effectLst/>
                        <a:latin typeface="+mn-lt"/>
                        <a:ea typeface="Times New Roman"/>
                        <a:cs typeface="Times New Roman"/>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82">
                        <a:tint val="4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000000"/>
                          </a:solidFill>
                          <a:effectLst/>
                          <a:latin typeface="+mn-lt"/>
                          <a:cs typeface="Arial" pitchFamily="34" charset="0"/>
                        </a:rPr>
                        <a:t>Cooperative</a:t>
                      </a:r>
                    </a:p>
                    <a:p>
                      <a:pPr>
                        <a:spcAft>
                          <a:spcPts val="0"/>
                        </a:spcAft>
                      </a:pPr>
                      <a:r>
                        <a:rPr lang="en-US" sz="1200" dirty="0">
                          <a:effectLst/>
                          <a:latin typeface="+mn-lt"/>
                          <a:ea typeface="Times New Roman"/>
                          <a:cs typeface="Times New Roman"/>
                        </a:rPr>
                        <a:t> </a:t>
                      </a:r>
                    </a:p>
                    <a:p>
                      <a:pPr>
                        <a:spcAft>
                          <a:spcPts val="0"/>
                        </a:spcAft>
                      </a:pPr>
                      <a:r>
                        <a:rPr lang="en-US" sz="1200" dirty="0">
                          <a:effectLst/>
                          <a:latin typeface="+mn-lt"/>
                          <a:ea typeface="MS Mincho"/>
                          <a:cs typeface="Times New Roman"/>
                        </a:rPr>
                        <a:t>Diplomatic.</a:t>
                      </a:r>
                    </a:p>
                    <a:p>
                      <a:pPr>
                        <a:spcAft>
                          <a:spcPts val="0"/>
                        </a:spcAft>
                      </a:pPr>
                      <a:r>
                        <a:rPr lang="en-US" sz="1200" dirty="0">
                          <a:effectLst/>
                          <a:latin typeface="+mn-lt"/>
                          <a:ea typeface="MS Mincho"/>
                          <a:cs typeface="Times New Roman"/>
                        </a:rPr>
                        <a:t>Practical.</a:t>
                      </a:r>
                    </a:p>
                    <a:p>
                      <a:pPr>
                        <a:spcAft>
                          <a:spcPts val="0"/>
                        </a:spcAft>
                      </a:pPr>
                      <a:r>
                        <a:rPr lang="en-US" sz="1200" dirty="0">
                          <a:effectLst/>
                          <a:latin typeface="+mn-lt"/>
                          <a:ea typeface="MS Mincho"/>
                          <a:cs typeface="Times New Roman"/>
                        </a:rPr>
                        <a:t>Acquiescent.</a:t>
                      </a:r>
                    </a:p>
                    <a:p>
                      <a:pPr>
                        <a:spcAft>
                          <a:spcPts val="0"/>
                        </a:spcAft>
                      </a:pPr>
                      <a:r>
                        <a:rPr lang="en-US" sz="1200" dirty="0">
                          <a:effectLst/>
                          <a:latin typeface="+mn-lt"/>
                          <a:ea typeface="MS Mincho"/>
                          <a:cs typeface="Times New Roman"/>
                        </a:rPr>
                        <a:t>Prefers to follow with the set agenda.</a:t>
                      </a:r>
                    </a:p>
                    <a:p>
                      <a:pPr>
                        <a:spcAft>
                          <a:spcPts val="0"/>
                        </a:spcAft>
                      </a:pPr>
                      <a:r>
                        <a:rPr lang="en-US" sz="1200" dirty="0">
                          <a:effectLst/>
                          <a:latin typeface="+mn-lt"/>
                          <a:ea typeface="MS Mincho"/>
                          <a:cs typeface="Times New Roman"/>
                        </a:rPr>
                        <a:t>Wants to fit in.</a:t>
                      </a:r>
                    </a:p>
                    <a:p>
                      <a:pPr>
                        <a:spcAft>
                          <a:spcPts val="0"/>
                        </a:spcAft>
                      </a:pPr>
                      <a:r>
                        <a:rPr lang="en-US" sz="1200" dirty="0">
                          <a:effectLst/>
                          <a:latin typeface="+mn-lt"/>
                          <a:ea typeface="Times New Roman"/>
                          <a:cs typeface="Times New Roman"/>
                        </a:rPr>
                        <a:t>Can be unassertive and timid; may not speak up.</a:t>
                      </a:r>
                    </a:p>
                    <a:p>
                      <a:pPr>
                        <a:spcAft>
                          <a:spcPts val="0"/>
                        </a:spcAft>
                      </a:pPr>
                      <a:r>
                        <a:rPr lang="en-US" sz="1200" dirty="0">
                          <a:effectLst/>
                          <a:latin typeface="+mn-lt"/>
                          <a:ea typeface="Times New Roman"/>
                          <a:cs typeface="Times New Roman"/>
                        </a:rPr>
                        <a:t> </a:t>
                      </a:r>
                    </a:p>
                    <a:p>
                      <a:pPr>
                        <a:spcAft>
                          <a:spcPts val="0"/>
                        </a:spcAft>
                      </a:pPr>
                      <a:r>
                        <a:rPr lang="en-US" sz="1200" dirty="0">
                          <a:effectLst/>
                          <a:latin typeface="+mn-lt"/>
                          <a:ea typeface="Times New Roman"/>
                          <a:cs typeface="Times New Roman"/>
                        </a:rPr>
                        <a:t>Communication Key:</a:t>
                      </a:r>
                    </a:p>
                    <a:p>
                      <a:pPr>
                        <a:spcAft>
                          <a:spcPts val="0"/>
                        </a:spcAft>
                      </a:pPr>
                      <a:r>
                        <a:rPr lang="en-US" sz="1200" dirty="0">
                          <a:effectLst/>
                          <a:latin typeface="+mn-lt"/>
                          <a:ea typeface="Times New Roman"/>
                          <a:cs typeface="Times New Roman"/>
                        </a:rPr>
                        <a:t>Encourage input</a:t>
                      </a:r>
                    </a:p>
                    <a:p>
                      <a:pPr>
                        <a:spcAft>
                          <a:spcPts val="0"/>
                        </a:spcAft>
                      </a:pPr>
                      <a:r>
                        <a:rPr lang="en-US" sz="1200" dirty="0">
                          <a:effectLst/>
                          <a:latin typeface="+mn-lt"/>
                          <a:ea typeface="Times New Roman"/>
                          <a:cs typeface="Times New Roman"/>
                        </a:rPr>
                        <a:t> </a:t>
                      </a:r>
                    </a:p>
                  </a:txBody>
                  <a:tcPr marT="45722" marB="4572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82">
                        <a:tint val="4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AU" sz="1200" b="1" i="0" u="none" strike="noStrike" cap="none" normalizeH="0" baseline="0" dirty="0">
                          <a:ln>
                            <a:noFill/>
                          </a:ln>
                          <a:solidFill>
                            <a:srgbClr val="000000"/>
                          </a:solidFill>
                          <a:effectLst/>
                          <a:latin typeface="+mn-lt"/>
                          <a:cs typeface="Arial" pitchFamily="34" charset="0"/>
                        </a:rPr>
                        <a:t>COMMANDING</a:t>
                      </a:r>
                      <a:endParaRPr kumimoji="0" lang="en-US" sz="1200" b="1" i="0" u="none" strike="noStrike" cap="none" normalizeH="0" baseline="0" dirty="0">
                        <a:ln>
                          <a:noFill/>
                        </a:ln>
                        <a:solidFill>
                          <a:srgbClr val="000000"/>
                        </a:solidFill>
                        <a:effectLst/>
                        <a:latin typeface="+mn-lt"/>
                        <a:cs typeface="Arial" pitchFamily="34" charset="0"/>
                      </a:endParaRPr>
                    </a:p>
                  </a:txBody>
                  <a:tcPr marT="45722" marB="4572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82">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000000"/>
                          </a:solidFill>
                          <a:effectLst/>
                          <a:latin typeface="+mn-lt"/>
                          <a:cs typeface="Arial" pitchFamily="34" charset="0"/>
                        </a:rPr>
                        <a:t>Take Charge</a:t>
                      </a:r>
                    </a:p>
                    <a:p>
                      <a:pPr>
                        <a:spcAft>
                          <a:spcPts val="0"/>
                        </a:spcAft>
                      </a:pPr>
                      <a:endParaRPr lang="en-US" sz="1200" dirty="0">
                        <a:effectLst/>
                        <a:latin typeface="+mn-lt"/>
                        <a:ea typeface="Times New Roman"/>
                        <a:cs typeface="Times New Roman"/>
                      </a:endParaRPr>
                    </a:p>
                    <a:p>
                      <a:pPr>
                        <a:spcAft>
                          <a:spcPts val="0"/>
                        </a:spcAft>
                      </a:pPr>
                      <a:r>
                        <a:rPr lang="en-US" sz="1200" dirty="0">
                          <a:effectLst/>
                          <a:latin typeface="+mn-lt"/>
                          <a:ea typeface="Times New Roman"/>
                          <a:cs typeface="Times New Roman"/>
                        </a:rPr>
                        <a:t>Needs to be in control.</a:t>
                      </a:r>
                    </a:p>
                    <a:p>
                      <a:pPr>
                        <a:spcAft>
                          <a:spcPts val="0"/>
                        </a:spcAft>
                      </a:pPr>
                      <a:r>
                        <a:rPr lang="en-US" sz="1200" dirty="0">
                          <a:effectLst/>
                          <a:latin typeface="+mn-lt"/>
                          <a:ea typeface="MS Mincho"/>
                          <a:cs typeface="Times New Roman"/>
                        </a:rPr>
                        <a:t>Requires options if you are looking for them to make a decision.</a:t>
                      </a:r>
                    </a:p>
                    <a:p>
                      <a:pPr>
                        <a:spcAft>
                          <a:spcPts val="0"/>
                        </a:spcAft>
                      </a:pPr>
                      <a:r>
                        <a:rPr lang="en-US" sz="1200" dirty="0">
                          <a:effectLst/>
                          <a:latin typeface="+mn-lt"/>
                          <a:ea typeface="MS Mincho"/>
                          <a:cs typeface="Times New Roman"/>
                        </a:rPr>
                        <a:t>Results focused.</a:t>
                      </a:r>
                    </a:p>
                    <a:p>
                      <a:pPr>
                        <a:spcAft>
                          <a:spcPts val="0"/>
                        </a:spcAft>
                      </a:pPr>
                      <a:r>
                        <a:rPr lang="en-US" sz="1100" dirty="0">
                          <a:effectLst/>
                          <a:latin typeface="+mn-lt"/>
                          <a:ea typeface="MS Mincho"/>
                          <a:cs typeface="Times New Roman"/>
                        </a:rPr>
                        <a:t>Stay on topic.</a:t>
                      </a:r>
                    </a:p>
                    <a:p>
                      <a:pPr>
                        <a:spcAft>
                          <a:spcPts val="0"/>
                        </a:spcAft>
                      </a:pPr>
                      <a:r>
                        <a:rPr lang="en-US" sz="1100" dirty="0">
                          <a:effectLst/>
                          <a:latin typeface="+mn-lt"/>
                          <a:ea typeface="MS Mincho"/>
                          <a:cs typeface="Times New Roman"/>
                        </a:rPr>
                        <a:t>Only needs key points.</a:t>
                      </a:r>
                    </a:p>
                    <a:p>
                      <a:pPr>
                        <a:spcAft>
                          <a:spcPts val="0"/>
                        </a:spcAft>
                      </a:pPr>
                      <a:r>
                        <a:rPr lang="en-US" sz="1100" dirty="0">
                          <a:effectLst/>
                          <a:latin typeface="+mn-lt"/>
                          <a:ea typeface="Times New Roman"/>
                          <a:cs typeface="Times New Roman"/>
                        </a:rPr>
                        <a:t>May be uncomfortable taking instruction from others.</a:t>
                      </a:r>
                    </a:p>
                    <a:p>
                      <a:pPr>
                        <a:spcAft>
                          <a:spcPts val="0"/>
                        </a:spcAft>
                      </a:pPr>
                      <a:r>
                        <a:rPr lang="en-US" sz="1200" dirty="0">
                          <a:effectLst/>
                          <a:latin typeface="+mn-lt"/>
                          <a:ea typeface="Times New Roman"/>
                          <a:cs typeface="Times New Roman"/>
                        </a:rPr>
                        <a:t> </a:t>
                      </a:r>
                    </a:p>
                    <a:p>
                      <a:pPr>
                        <a:spcAft>
                          <a:spcPts val="0"/>
                        </a:spcAft>
                      </a:pPr>
                      <a:r>
                        <a:rPr lang="en-US" sz="1100" dirty="0">
                          <a:effectLst/>
                          <a:latin typeface="+mn-lt"/>
                          <a:ea typeface="Times New Roman"/>
                          <a:cs typeface="Times New Roman"/>
                        </a:rPr>
                        <a:t>Communication Key:</a:t>
                      </a:r>
                    </a:p>
                    <a:p>
                      <a:pPr>
                        <a:spcAft>
                          <a:spcPts val="0"/>
                        </a:spcAft>
                      </a:pPr>
                      <a:r>
                        <a:rPr lang="en-US" sz="1100" dirty="0">
                          <a:effectLst/>
                          <a:latin typeface="+mn-lt"/>
                          <a:ea typeface="Times New Roman"/>
                          <a:cs typeface="Times New Roman"/>
                        </a:rPr>
                        <a:t>Provide Options</a:t>
                      </a:r>
                    </a:p>
                    <a:p>
                      <a:pPr>
                        <a:spcAft>
                          <a:spcPts val="0"/>
                        </a:spcAft>
                      </a:pPr>
                      <a:r>
                        <a:rPr lang="en-US" sz="1200" dirty="0">
                          <a:effectLst/>
                          <a:latin typeface="+mn-lt"/>
                          <a:ea typeface="Times New Roman"/>
                          <a:cs typeface="Times New Roman"/>
                        </a:rPr>
                        <a:t> </a:t>
                      </a:r>
                    </a:p>
                  </a:txBody>
                  <a:tcPr marT="45722" marB="45722" horzOverflow="overflow">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82">
                        <a:tint val="40000"/>
                      </a:srgbClr>
                    </a:solidFill>
                  </a:tcPr>
                </a:tc>
                <a:tc>
                  <a:txBody>
                    <a:bodyPr/>
                    <a:lstStyle/>
                    <a:p>
                      <a:r>
                        <a:rPr lang="en-AU" sz="1100" b="0" i="0" kern="1200" dirty="0">
                          <a:solidFill>
                            <a:schemeClr val="tx1"/>
                          </a:solidFill>
                          <a:effectLst/>
                          <a:latin typeface="+mn-lt"/>
                          <a:ea typeface="+mn-ea"/>
                          <a:cs typeface="+mn-cs"/>
                        </a:rPr>
                        <a:t>1. Where do you want to be a year from now?</a:t>
                      </a:r>
                    </a:p>
                    <a:p>
                      <a:r>
                        <a:rPr lang="en-AU" sz="1100" b="0" i="0" kern="1200" dirty="0">
                          <a:solidFill>
                            <a:schemeClr val="tx1"/>
                          </a:solidFill>
                          <a:effectLst/>
                          <a:latin typeface="+mn-lt"/>
                          <a:ea typeface="+mn-ea"/>
                          <a:cs typeface="+mn-cs"/>
                        </a:rPr>
                        <a:t>2. Can you achieve your objectives with your current skill set? If not what skills do you want to acquire to achieve results.</a:t>
                      </a:r>
                    </a:p>
                    <a:p>
                      <a:r>
                        <a:rPr lang="en-AU" sz="1100" b="0" i="0" kern="1200" dirty="0">
                          <a:solidFill>
                            <a:schemeClr val="tx1"/>
                          </a:solidFill>
                          <a:effectLst/>
                          <a:latin typeface="+mn-lt"/>
                          <a:ea typeface="+mn-ea"/>
                          <a:cs typeface="+mn-cs"/>
                        </a:rPr>
                        <a:t>3. What are your personal weaknesses? What character traits do you want to develop?</a:t>
                      </a:r>
                    </a:p>
                    <a:p>
                      <a:r>
                        <a:rPr lang="en-AU" sz="1100" b="0" i="0" kern="1200" dirty="0">
                          <a:solidFill>
                            <a:schemeClr val="tx1"/>
                          </a:solidFill>
                          <a:effectLst/>
                          <a:latin typeface="+mn-lt"/>
                          <a:ea typeface="+mn-ea"/>
                          <a:cs typeface="+mn-cs"/>
                        </a:rPr>
                        <a:t>4. Why are you trying to achieve those objectives and are they consistent with your  life plan.</a:t>
                      </a:r>
                    </a:p>
                    <a:p>
                      <a:pPr marL="0" marR="0" indent="0" algn="l" defTabSz="914400" rtl="0" eaLnBrk="1" fontAlgn="auto" latinLnBrk="0" hangingPunct="1">
                        <a:lnSpc>
                          <a:spcPct val="100000"/>
                        </a:lnSpc>
                        <a:spcBef>
                          <a:spcPts val="0"/>
                        </a:spcBef>
                        <a:spcAft>
                          <a:spcPts val="0"/>
                        </a:spcAft>
                        <a:buClrTx/>
                        <a:buSzTx/>
                        <a:buFontTx/>
                        <a:buNone/>
                        <a:tabLst/>
                        <a:defRPr/>
                      </a:pPr>
                      <a:r>
                        <a:rPr lang="en-AU" sz="1100" b="0" i="0" kern="1200" dirty="0">
                          <a:solidFill>
                            <a:schemeClr val="tx1"/>
                          </a:solidFill>
                          <a:effectLst/>
                          <a:latin typeface="+mn-lt"/>
                          <a:ea typeface="+mn-ea"/>
                          <a:cs typeface="+mn-cs"/>
                        </a:rPr>
                        <a:t>5.  How can I help / where do you need the most help?</a:t>
                      </a:r>
                      <a:endParaRPr lang="en-US" sz="1100" dirty="0">
                        <a:effectLst/>
                        <a:latin typeface="+mn-lt"/>
                        <a:ea typeface="Times New Roman"/>
                        <a:cs typeface="Times New Roman"/>
                      </a:endParaRPr>
                    </a:p>
                    <a:p>
                      <a:endParaRPr lang="en-AU" sz="1100" b="0" i="0" kern="1200" dirty="0">
                        <a:solidFill>
                          <a:schemeClr val="tx1"/>
                        </a:solidFill>
                        <a:effectLst/>
                        <a:latin typeface="+mn-lt"/>
                        <a:ea typeface="+mn-ea"/>
                        <a:cs typeface="+mn-cs"/>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82">
                        <a:tint val="4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31122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90600"/>
          </a:xfrm>
        </p:spPr>
        <p:txBody>
          <a:bodyPr>
            <a:normAutofit fontScale="90000"/>
          </a:bodyPr>
          <a:lstStyle/>
          <a:p>
            <a:r>
              <a:rPr lang="en-US" dirty="0">
                <a:cs typeface="Arial" charset="0"/>
              </a:rPr>
              <a:t>Unlocking Questions to Open Conversation</a:t>
            </a:r>
            <a:br>
              <a:rPr lang="en-US" dirty="0">
                <a:cs typeface="Arial" charset="0"/>
              </a:rPr>
            </a:br>
            <a:r>
              <a:rPr lang="en-US" dirty="0">
                <a:cs typeface="Arial" charset="0"/>
              </a:rPr>
              <a:t>Using the Highest Factors Left and Right</a:t>
            </a:r>
            <a:endParaRPr lang="en-US" dirty="0"/>
          </a:p>
        </p:txBody>
      </p:sp>
      <p:sp>
        <p:nvSpPr>
          <p:cNvPr id="3" name="Slide Number Placeholder 2"/>
          <p:cNvSpPr>
            <a:spLocks noGrp="1"/>
          </p:cNvSpPr>
          <p:nvPr>
            <p:ph type="sldNum" sz="quarter" idx="11"/>
          </p:nvPr>
        </p:nvSpPr>
        <p:spPr>
          <a:xfrm>
            <a:off x="5791200" y="6336279"/>
            <a:ext cx="2133600" cy="365125"/>
          </a:xfrm>
        </p:spPr>
        <p:txBody>
          <a:bodyPr/>
          <a:lstStyle/>
          <a:p>
            <a:fld id="{AABD4647-916A-4C9D-B493-B18B45A00261}" type="slidenum">
              <a:rPr lang="en-PH" smtClean="0"/>
              <a:t>32</a:t>
            </a:fld>
            <a:endParaRPr lang="en-PH" dirty="0"/>
          </a:p>
        </p:txBody>
      </p:sp>
      <p:graphicFrame>
        <p:nvGraphicFramePr>
          <p:cNvPr id="4" name="Table 3"/>
          <p:cNvGraphicFramePr>
            <a:graphicFrameLocks noGrp="1"/>
          </p:cNvGraphicFramePr>
          <p:nvPr>
            <p:extLst>
              <p:ext uri="{D42A27DB-BD31-4B8C-83A1-F6EECF244321}">
                <p14:modId xmlns:p14="http://schemas.microsoft.com/office/powerpoint/2010/main" val="1261819676"/>
              </p:ext>
            </p:extLst>
          </p:nvPr>
        </p:nvGraphicFramePr>
        <p:xfrm>
          <a:off x="19050" y="1371601"/>
          <a:ext cx="9105900" cy="3993914"/>
        </p:xfrm>
        <a:graphic>
          <a:graphicData uri="http://schemas.openxmlformats.org/drawingml/2006/table">
            <a:tbl>
              <a:tblPr firstRow="1" bandRow="1"/>
              <a:tblGrid>
                <a:gridCol w="1821180">
                  <a:extLst>
                    <a:ext uri="{9D8B030D-6E8A-4147-A177-3AD203B41FA5}">
                      <a16:colId xmlns:a16="http://schemas.microsoft.com/office/drawing/2014/main" val="20000"/>
                    </a:ext>
                  </a:extLst>
                </a:gridCol>
                <a:gridCol w="1821180">
                  <a:extLst>
                    <a:ext uri="{9D8B030D-6E8A-4147-A177-3AD203B41FA5}">
                      <a16:colId xmlns:a16="http://schemas.microsoft.com/office/drawing/2014/main" val="20001"/>
                    </a:ext>
                  </a:extLst>
                </a:gridCol>
                <a:gridCol w="1821180">
                  <a:extLst>
                    <a:ext uri="{9D8B030D-6E8A-4147-A177-3AD203B41FA5}">
                      <a16:colId xmlns:a16="http://schemas.microsoft.com/office/drawing/2014/main" val="20002"/>
                    </a:ext>
                  </a:extLst>
                </a:gridCol>
                <a:gridCol w="1821180">
                  <a:extLst>
                    <a:ext uri="{9D8B030D-6E8A-4147-A177-3AD203B41FA5}">
                      <a16:colId xmlns:a16="http://schemas.microsoft.com/office/drawing/2014/main" val="20003"/>
                    </a:ext>
                  </a:extLst>
                </a:gridCol>
                <a:gridCol w="1821180">
                  <a:extLst>
                    <a:ext uri="{9D8B030D-6E8A-4147-A177-3AD203B41FA5}">
                      <a16:colId xmlns:a16="http://schemas.microsoft.com/office/drawing/2014/main" val="20004"/>
                    </a:ext>
                  </a:extLst>
                </a:gridCol>
              </a:tblGrid>
              <a:tr h="61063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solidFill>
                            <a:schemeClr val="bg1"/>
                          </a:solidFill>
                          <a:effectLst/>
                          <a:latin typeface="Calibri" panose="020F0502020204030204" pitchFamily="34" charset="0"/>
                          <a:cs typeface="Arial" pitchFamily="34" charset="0"/>
                        </a:rPr>
                        <a:t>Questions</a:t>
                      </a:r>
                      <a:endParaRPr kumimoji="0" lang="en-US" sz="18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T="45722" marB="45722" horzOverflow="overflow">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Calibri" panose="020F0502020204030204" pitchFamily="34" charset="0"/>
                          <a:cs typeface="Arial" pitchFamily="34" charset="0"/>
                        </a:rPr>
                        <a:t>Left Factor</a:t>
                      </a:r>
                    </a:p>
                  </a:txBody>
                  <a:tcPr marT="45722" marB="45722" horzOverflow="overflow">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AU" sz="1800" b="1" i="0" u="none" strike="noStrike" cap="none" normalizeH="0" baseline="0" dirty="0">
                          <a:ln>
                            <a:noFill/>
                          </a:ln>
                          <a:solidFill>
                            <a:schemeClr val="bg1"/>
                          </a:solidFill>
                          <a:effectLst/>
                          <a:latin typeface="Calibri" panose="020F0502020204030204" pitchFamily="34" charset="0"/>
                          <a:cs typeface="Arial" pitchFamily="34" charset="0"/>
                        </a:rPr>
                        <a:t>FACTOR</a:t>
                      </a:r>
                      <a:endParaRPr kumimoji="0" lang="en-US"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T="45722" marB="4572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solidFill>
                            <a:schemeClr val="bg1"/>
                          </a:solidFill>
                          <a:effectLst/>
                          <a:latin typeface="Calibri" panose="020F0502020204030204" pitchFamily="34" charset="0"/>
                          <a:cs typeface="Arial" pitchFamily="34" charset="0"/>
                        </a:rPr>
                        <a:t>Right Factor</a:t>
                      </a:r>
                      <a:endParaRPr kumimoji="0" lang="en-US" sz="18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T="45722" marB="45722" horzOverflow="overflow">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solidFill>
                            <a:schemeClr val="bg1"/>
                          </a:solidFill>
                          <a:effectLst/>
                          <a:latin typeface="Calibri" panose="020F0502020204030204" pitchFamily="34" charset="0"/>
                          <a:cs typeface="Arial" pitchFamily="34" charset="0"/>
                        </a:rPr>
                        <a:t>Questions</a:t>
                      </a:r>
                      <a:endParaRPr kumimoji="0" lang="en-US" sz="18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T="45722" marB="45722" horzOverflow="overflow">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extLst>
                  <a:ext uri="{0D108BD9-81ED-4DB2-BD59-A6C34878D82A}">
                    <a16:rowId xmlns:a16="http://schemas.microsoft.com/office/drawing/2014/main" val="10000"/>
                  </a:ext>
                </a:extLst>
              </a:tr>
              <a:tr h="88402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28600" indent="-228600">
                        <a:buAutoNum type="arabicPeriod"/>
                      </a:pPr>
                      <a:r>
                        <a:rPr lang="en-AU" sz="1100" b="0" i="0" kern="1200" baseline="0" dirty="0">
                          <a:solidFill>
                            <a:schemeClr val="dk1"/>
                          </a:solidFill>
                          <a:effectLst/>
                          <a:latin typeface="+mn-lt"/>
                          <a:ea typeface="+mn-ea"/>
                          <a:cs typeface="+mn-cs"/>
                        </a:rPr>
                        <a:t>Tell me about a new idea you have recently been working on.</a:t>
                      </a:r>
                    </a:p>
                    <a:p>
                      <a:pPr marL="228600" indent="-228600">
                        <a:buAutoNum type="arabicPeriod"/>
                      </a:pPr>
                      <a:r>
                        <a:rPr lang="en-AU" sz="1100" b="0" i="0" kern="1200" dirty="0">
                          <a:solidFill>
                            <a:schemeClr val="dk1"/>
                          </a:solidFill>
                          <a:effectLst/>
                          <a:latin typeface="+mn-lt"/>
                          <a:ea typeface="+mn-ea"/>
                          <a:cs typeface="+mn-cs"/>
                        </a:rPr>
                        <a:t>What skills or knowledge do you need to build your career and life plan.</a:t>
                      </a:r>
                    </a:p>
                    <a:p>
                      <a:pPr marL="228600" indent="-228600">
                        <a:buAutoNum type="arabicPeriod"/>
                      </a:pPr>
                      <a:r>
                        <a:rPr lang="en-AU" sz="1100" b="0" i="0" kern="1200" dirty="0">
                          <a:solidFill>
                            <a:schemeClr val="dk1"/>
                          </a:solidFill>
                          <a:effectLst/>
                          <a:latin typeface="+mn-lt"/>
                          <a:ea typeface="+mn-ea"/>
                          <a:cs typeface="+mn-cs"/>
                        </a:rPr>
                        <a:t>Have</a:t>
                      </a:r>
                      <a:r>
                        <a:rPr lang="en-AU" sz="1100" b="0" i="0" kern="1200" baseline="0" dirty="0">
                          <a:solidFill>
                            <a:schemeClr val="dk1"/>
                          </a:solidFill>
                          <a:effectLst/>
                          <a:latin typeface="+mn-lt"/>
                          <a:ea typeface="+mn-ea"/>
                          <a:cs typeface="+mn-cs"/>
                        </a:rPr>
                        <a:t> you shared your new ideas with others and if not why not.</a:t>
                      </a:r>
                    </a:p>
                    <a:p>
                      <a:pPr marL="228600" indent="-228600">
                        <a:buAutoNum type="arabicPeriod"/>
                      </a:pPr>
                      <a:r>
                        <a:rPr lang="en-AU" sz="1100" b="0" i="0" kern="1200" dirty="0">
                          <a:solidFill>
                            <a:schemeClr val="dk1"/>
                          </a:solidFill>
                          <a:effectLst/>
                          <a:latin typeface="+mn-lt"/>
                          <a:ea typeface="+mn-ea"/>
                          <a:cs typeface="+mn-cs"/>
                        </a:rPr>
                        <a:t>What</a:t>
                      </a:r>
                      <a:r>
                        <a:rPr lang="en-AU" sz="1100" b="0" i="0" kern="1200" baseline="0" dirty="0">
                          <a:solidFill>
                            <a:schemeClr val="dk1"/>
                          </a:solidFill>
                          <a:effectLst/>
                          <a:latin typeface="+mn-lt"/>
                          <a:ea typeface="+mn-ea"/>
                          <a:cs typeface="+mn-cs"/>
                        </a:rPr>
                        <a:t> does success look like to you.</a:t>
                      </a:r>
                    </a:p>
                    <a:p>
                      <a:pPr marL="228600" indent="-228600">
                        <a:buAutoNum type="arabicPeriod"/>
                      </a:pPr>
                      <a:r>
                        <a:rPr lang="en-AU" sz="1100" b="0" i="0" kern="1200" dirty="0">
                          <a:solidFill>
                            <a:schemeClr val="tx1"/>
                          </a:solidFill>
                          <a:effectLst/>
                          <a:latin typeface="+mn-lt"/>
                          <a:ea typeface="+mn-ea"/>
                          <a:cs typeface="+mn-cs"/>
                        </a:rPr>
                        <a:t>How can I help / where do you need the most help?</a:t>
                      </a:r>
                      <a:endParaRPr lang="en-US" sz="1100" kern="1200" dirty="0">
                        <a:solidFill>
                          <a:schemeClr val="dk1"/>
                        </a:solidFill>
                        <a:effectLst/>
                        <a:latin typeface="+mn-lt"/>
                        <a:ea typeface="Times New Roman"/>
                        <a:cs typeface="Times New Roman"/>
                      </a:endParaRPr>
                    </a:p>
                  </a:txBody>
                  <a:tcPr marT="45722" marB="45722" horzOverflow="overflow">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82">
                        <a:tint val="4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AU" sz="1200" b="1" i="0" u="none" strike="noStrike" cap="none" normalizeH="0" baseline="0" dirty="0">
                          <a:ln>
                            <a:noFill/>
                          </a:ln>
                          <a:solidFill>
                            <a:srgbClr val="000000"/>
                          </a:solidFill>
                          <a:effectLst/>
                          <a:latin typeface="+mn-lt"/>
                          <a:cs typeface="Arial" pitchFamily="34" charset="0"/>
                        </a:rPr>
                        <a:t>Reserved</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Reservation about new ideas</a:t>
                      </a:r>
                    </a:p>
                    <a:p>
                      <a:r>
                        <a:rPr lang="en-US" sz="1200" kern="1200" dirty="0">
                          <a:solidFill>
                            <a:schemeClr val="tx1"/>
                          </a:solidFill>
                          <a:effectLst/>
                          <a:latin typeface="+mn-lt"/>
                          <a:ea typeface="+mn-ea"/>
                          <a:cs typeface="+mn-cs"/>
                        </a:rPr>
                        <a:t>Propensity to think/reflect</a:t>
                      </a:r>
                    </a:p>
                    <a:p>
                      <a:r>
                        <a:rPr lang="en-US" sz="1200" kern="1200" dirty="0">
                          <a:solidFill>
                            <a:schemeClr val="tx1"/>
                          </a:solidFill>
                          <a:effectLst/>
                          <a:latin typeface="+mn-lt"/>
                          <a:ea typeface="+mn-ea"/>
                          <a:cs typeface="+mn-cs"/>
                        </a:rPr>
                        <a:t>Considers/analyzes/questions</a:t>
                      </a:r>
                    </a:p>
                    <a:p>
                      <a:r>
                        <a:rPr lang="en-US" sz="1200" kern="1200" dirty="0">
                          <a:solidFill>
                            <a:schemeClr val="tx1"/>
                          </a:solidFill>
                          <a:effectLst/>
                          <a:latin typeface="+mn-lt"/>
                          <a:ea typeface="+mn-ea"/>
                          <a:cs typeface="+mn-cs"/>
                        </a:rPr>
                        <a:t>Withdrawn</a:t>
                      </a:r>
                    </a:p>
                    <a:p>
                      <a:r>
                        <a:rPr lang="en-US" sz="1200" kern="1200" dirty="0">
                          <a:solidFill>
                            <a:schemeClr val="tx1"/>
                          </a:solidFill>
                          <a:effectLst/>
                          <a:latin typeface="+mn-lt"/>
                          <a:ea typeface="+mn-ea"/>
                          <a:cs typeface="+mn-cs"/>
                        </a:rPr>
                        <a:t>Guardedness</a:t>
                      </a:r>
                    </a:p>
                    <a:p>
                      <a:r>
                        <a:rPr lang="en-US" sz="1200" kern="1200" dirty="0">
                          <a:solidFill>
                            <a:schemeClr val="tx1"/>
                          </a:solidFill>
                          <a:effectLst/>
                          <a:latin typeface="+mn-lt"/>
                          <a:ea typeface="+mn-ea"/>
                          <a:cs typeface="+mn-cs"/>
                        </a:rPr>
                        <a:t>Can be unassertive and timid; may not speak up.</a:t>
                      </a:r>
                    </a:p>
                    <a:p>
                      <a:r>
                        <a:rPr lang="en-US" sz="1200" kern="1200" dirty="0">
                          <a:solidFill>
                            <a:schemeClr val="tx1"/>
                          </a:solidFill>
                          <a:effectLst/>
                          <a:latin typeface="+mn-lt"/>
                          <a:ea typeface="+mn-ea"/>
                          <a:cs typeface="+mn-cs"/>
                        </a:rPr>
                        <a:t>May appear withdrawn and distant</a:t>
                      </a:r>
                    </a:p>
                    <a:p>
                      <a:r>
                        <a:rPr lang="en-US" sz="1200" kern="1200" dirty="0">
                          <a:solidFill>
                            <a:schemeClr val="tx1"/>
                          </a:solidFill>
                          <a:effectLst/>
                          <a:latin typeface="+mn-lt"/>
                          <a:ea typeface="+mn-ea"/>
                          <a:cs typeface="+mn-cs"/>
                        </a:rPr>
                        <a:t>Drained by too much interaction with others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Communication Key:</a:t>
                      </a:r>
                    </a:p>
                    <a:p>
                      <a:r>
                        <a:rPr lang="en-US" sz="1200" kern="1200" dirty="0">
                          <a:solidFill>
                            <a:schemeClr val="tx1"/>
                          </a:solidFill>
                          <a:effectLst/>
                          <a:latin typeface="+mn-lt"/>
                          <a:ea typeface="+mn-ea"/>
                          <a:cs typeface="+mn-cs"/>
                        </a:rPr>
                        <a:t>Allow reflection time</a:t>
                      </a:r>
                    </a:p>
                  </a:txBody>
                  <a:tcPr marT="45722" marB="4572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82">
                        <a:tint val="4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AU" sz="1200" b="1" i="0" u="none" strike="noStrike" cap="none" normalizeH="0" baseline="0" dirty="0">
                          <a:ln>
                            <a:noFill/>
                          </a:ln>
                          <a:solidFill>
                            <a:srgbClr val="000000"/>
                          </a:solidFill>
                          <a:effectLst/>
                          <a:latin typeface="+mn-lt"/>
                          <a:cs typeface="Arial" pitchFamily="34" charset="0"/>
                        </a:rPr>
                        <a:t>PEOPLE</a:t>
                      </a:r>
                      <a:endParaRPr kumimoji="0" lang="en-US" sz="1200" b="1" i="0" u="none" strike="noStrike" cap="none" normalizeH="0" baseline="0" dirty="0">
                        <a:ln>
                          <a:noFill/>
                        </a:ln>
                        <a:solidFill>
                          <a:srgbClr val="000000"/>
                        </a:solidFill>
                        <a:effectLst/>
                        <a:latin typeface="+mn-lt"/>
                        <a:cs typeface="Arial" pitchFamily="34" charset="0"/>
                      </a:endParaRPr>
                    </a:p>
                  </a:txBody>
                  <a:tcPr marT="45722" marB="4572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82">
                        <a:tint val="40000"/>
                      </a:srgbClr>
                    </a:solidFill>
                  </a:tcPr>
                </a:tc>
                <a:tc>
                  <a:txBody>
                    <a:bodyPr/>
                    <a:lstStyle/>
                    <a:p>
                      <a:pPr>
                        <a:spcAft>
                          <a:spcPts val="0"/>
                        </a:spcAft>
                      </a:pPr>
                      <a:r>
                        <a:rPr lang="en-AU" sz="1200" b="1" dirty="0">
                          <a:effectLst/>
                          <a:latin typeface="+mn-lt"/>
                          <a:ea typeface="Times New Roman"/>
                          <a:cs typeface="Times New Roman"/>
                        </a:rPr>
                        <a:t>Outgoing</a:t>
                      </a:r>
                      <a:endParaRPr lang="en-US" sz="1200" b="1" dirty="0">
                        <a:effectLst/>
                        <a:latin typeface="+mn-lt"/>
                        <a:ea typeface="Times New Roman"/>
                        <a:cs typeface="Times New Roman"/>
                      </a:endParaRPr>
                    </a:p>
                    <a:p>
                      <a:pPr>
                        <a:spcAft>
                          <a:spcPts val="0"/>
                        </a:spcAft>
                      </a:pPr>
                      <a:endParaRPr lang="en-US" sz="1200" b="1" dirty="0">
                        <a:effectLst/>
                        <a:latin typeface="+mn-lt"/>
                        <a:ea typeface="Times New Roman"/>
                        <a:cs typeface="Times New Roman"/>
                      </a:endParaRPr>
                    </a:p>
                    <a:p>
                      <a:pPr>
                        <a:spcAft>
                          <a:spcPts val="0"/>
                        </a:spcAft>
                      </a:pPr>
                      <a:r>
                        <a:rPr lang="en-US" sz="1200" dirty="0">
                          <a:effectLst/>
                          <a:latin typeface="+mn-lt"/>
                          <a:ea typeface="Times New Roman"/>
                          <a:cs typeface="Times New Roman"/>
                        </a:rPr>
                        <a:t>Enthusiasm for ideas</a:t>
                      </a:r>
                    </a:p>
                    <a:p>
                      <a:pPr>
                        <a:spcAft>
                          <a:spcPts val="0"/>
                        </a:spcAft>
                      </a:pPr>
                      <a:r>
                        <a:rPr lang="en-US" sz="1200" dirty="0">
                          <a:effectLst/>
                          <a:latin typeface="+mn-lt"/>
                          <a:ea typeface="Times New Roman"/>
                          <a:cs typeface="Times New Roman"/>
                        </a:rPr>
                        <a:t>Propensity to express view</a:t>
                      </a:r>
                    </a:p>
                    <a:p>
                      <a:pPr>
                        <a:spcAft>
                          <a:spcPts val="0"/>
                        </a:spcAft>
                      </a:pPr>
                      <a:r>
                        <a:rPr lang="en-US" sz="1200" dirty="0">
                          <a:effectLst/>
                          <a:latin typeface="+mn-lt"/>
                          <a:ea typeface="Times New Roman"/>
                          <a:cs typeface="Times New Roman"/>
                        </a:rPr>
                        <a:t>Ask questions</a:t>
                      </a:r>
                    </a:p>
                    <a:p>
                      <a:pPr>
                        <a:spcAft>
                          <a:spcPts val="0"/>
                        </a:spcAft>
                      </a:pPr>
                      <a:r>
                        <a:rPr lang="en-US" sz="1200" dirty="0">
                          <a:effectLst/>
                          <a:latin typeface="+mn-lt"/>
                          <a:ea typeface="Times New Roman"/>
                          <a:cs typeface="Times New Roman"/>
                        </a:rPr>
                        <a:t>People, networking approach</a:t>
                      </a:r>
                    </a:p>
                    <a:p>
                      <a:pPr>
                        <a:spcAft>
                          <a:spcPts val="0"/>
                        </a:spcAft>
                      </a:pPr>
                      <a:r>
                        <a:rPr lang="en-US" sz="1200" dirty="0">
                          <a:effectLst/>
                          <a:latin typeface="+mn-lt"/>
                          <a:ea typeface="Times New Roman"/>
                          <a:cs typeface="Times New Roman"/>
                        </a:rPr>
                        <a:t>Openness</a:t>
                      </a:r>
                    </a:p>
                    <a:p>
                      <a:pPr>
                        <a:spcAft>
                          <a:spcPts val="0"/>
                        </a:spcAft>
                      </a:pPr>
                      <a:r>
                        <a:rPr lang="en-US" sz="1200" dirty="0">
                          <a:effectLst/>
                          <a:latin typeface="+mn-lt"/>
                          <a:ea typeface="Times New Roman"/>
                          <a:cs typeface="Times New Roman"/>
                        </a:rPr>
                        <a:t>Strong need for approval from others</a:t>
                      </a:r>
                    </a:p>
                    <a:p>
                      <a:pPr>
                        <a:spcAft>
                          <a:spcPts val="0"/>
                        </a:spcAft>
                      </a:pPr>
                      <a:r>
                        <a:rPr lang="en-US" sz="1200" dirty="0">
                          <a:effectLst/>
                          <a:latin typeface="+mn-lt"/>
                          <a:ea typeface="Times New Roman"/>
                          <a:cs typeface="Times New Roman"/>
                        </a:rPr>
                        <a:t> </a:t>
                      </a:r>
                    </a:p>
                    <a:p>
                      <a:pPr>
                        <a:spcAft>
                          <a:spcPts val="0"/>
                        </a:spcAft>
                      </a:pPr>
                      <a:r>
                        <a:rPr lang="en-US" sz="1200" dirty="0">
                          <a:effectLst/>
                          <a:latin typeface="+mn-lt"/>
                          <a:ea typeface="Times New Roman"/>
                          <a:cs typeface="Times New Roman"/>
                        </a:rPr>
                        <a:t>Communication Key:</a:t>
                      </a:r>
                    </a:p>
                    <a:p>
                      <a:pPr>
                        <a:spcAft>
                          <a:spcPts val="0"/>
                        </a:spcAft>
                      </a:pPr>
                      <a:r>
                        <a:rPr lang="en-US" sz="1200" dirty="0">
                          <a:effectLst/>
                          <a:latin typeface="+mn-lt"/>
                          <a:ea typeface="Times New Roman"/>
                          <a:cs typeface="Times New Roman"/>
                        </a:rPr>
                        <a:t>Tell me who is involved</a:t>
                      </a:r>
                    </a:p>
                    <a:p>
                      <a:pPr>
                        <a:spcAft>
                          <a:spcPts val="0"/>
                        </a:spcAft>
                      </a:pPr>
                      <a:r>
                        <a:rPr lang="en-US" sz="1200" dirty="0">
                          <a:effectLst/>
                          <a:latin typeface="+mn-lt"/>
                          <a:ea typeface="Times New Roman"/>
                          <a:cs typeface="Times New Roman"/>
                        </a:rPr>
                        <a:t> </a:t>
                      </a:r>
                    </a:p>
                  </a:txBody>
                  <a:tcPr marL="68580" marR="68580" marT="0" marB="0">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82">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28600" marR="0" lvl="0" indent="-228600" algn="l" defTabSz="914400" rtl="0" eaLnBrk="0" fontAlgn="base" latinLnBrk="0" hangingPunct="0">
                        <a:lnSpc>
                          <a:spcPct val="100000"/>
                        </a:lnSpc>
                        <a:spcBef>
                          <a:spcPct val="20000"/>
                        </a:spcBef>
                        <a:spcAft>
                          <a:spcPct val="0"/>
                        </a:spcAft>
                        <a:buClrTx/>
                        <a:buSzTx/>
                        <a:buFontTx/>
                        <a:buAutoNum type="arabicPeriod"/>
                        <a:tabLst/>
                      </a:pPr>
                      <a:r>
                        <a:rPr lang="en-AU" sz="1100" b="0" i="0" kern="1200" dirty="0">
                          <a:solidFill>
                            <a:schemeClr val="dk1"/>
                          </a:solidFill>
                          <a:effectLst/>
                          <a:latin typeface="+mn-lt"/>
                          <a:ea typeface="+mn-ea"/>
                          <a:cs typeface="+mn-cs"/>
                        </a:rPr>
                        <a:t>What professional organizations are you associated with and in what ways? </a:t>
                      </a:r>
                    </a:p>
                    <a:p>
                      <a:pPr marL="228600" marR="0" lvl="0" indent="-228600" algn="l" defTabSz="914400" rtl="0" eaLnBrk="0" fontAlgn="base" latinLnBrk="0" hangingPunct="0">
                        <a:lnSpc>
                          <a:spcPct val="100000"/>
                        </a:lnSpc>
                        <a:spcBef>
                          <a:spcPct val="20000"/>
                        </a:spcBef>
                        <a:spcAft>
                          <a:spcPct val="0"/>
                        </a:spcAft>
                        <a:buClrTx/>
                        <a:buSzTx/>
                        <a:buFontTx/>
                        <a:buAutoNum type="arabicPeriod"/>
                        <a:tabLst/>
                      </a:pPr>
                      <a:r>
                        <a:rPr kumimoji="0" lang="en-AU" sz="1100" b="0" i="0" u="none" strike="noStrike" kern="1200" cap="none" normalizeH="0" baseline="0" dirty="0">
                          <a:ln>
                            <a:noFill/>
                          </a:ln>
                          <a:solidFill>
                            <a:schemeClr val="dk1"/>
                          </a:solidFill>
                          <a:effectLst/>
                          <a:latin typeface="+mn-lt"/>
                          <a:ea typeface="+mn-ea"/>
                          <a:cs typeface="+mn-cs"/>
                        </a:rPr>
                        <a:t>Who else are you talking to about your life plans.</a:t>
                      </a:r>
                    </a:p>
                    <a:p>
                      <a:pPr marL="228600" marR="0" lvl="0" indent="-228600" algn="l" defTabSz="914400" rtl="0" eaLnBrk="0" fontAlgn="base" latinLnBrk="0" hangingPunct="0">
                        <a:lnSpc>
                          <a:spcPct val="100000"/>
                        </a:lnSpc>
                        <a:spcBef>
                          <a:spcPct val="20000"/>
                        </a:spcBef>
                        <a:spcAft>
                          <a:spcPct val="0"/>
                        </a:spcAft>
                        <a:buClrTx/>
                        <a:buSzTx/>
                        <a:buFontTx/>
                        <a:buAutoNum type="arabicPeriod"/>
                        <a:tabLst/>
                      </a:pPr>
                      <a:r>
                        <a:rPr kumimoji="0" lang="en-AU" sz="1100" b="0" i="0" u="none" strike="noStrike" kern="1200" cap="none" normalizeH="0" baseline="0" dirty="0">
                          <a:ln>
                            <a:noFill/>
                          </a:ln>
                          <a:solidFill>
                            <a:schemeClr val="dk1"/>
                          </a:solidFill>
                          <a:effectLst/>
                          <a:latin typeface="+mn-lt"/>
                          <a:ea typeface="+mn-ea"/>
                          <a:cs typeface="+mn-cs"/>
                        </a:rPr>
                        <a:t>Tell me about a recent success in your life.</a:t>
                      </a:r>
                    </a:p>
                    <a:p>
                      <a:pPr marL="228600" marR="0" lvl="0" indent="-228600" algn="l" defTabSz="914400" rtl="0" eaLnBrk="0" fontAlgn="base" latinLnBrk="0" hangingPunct="0">
                        <a:lnSpc>
                          <a:spcPct val="100000"/>
                        </a:lnSpc>
                        <a:spcBef>
                          <a:spcPct val="20000"/>
                        </a:spcBef>
                        <a:spcAft>
                          <a:spcPct val="0"/>
                        </a:spcAft>
                        <a:buClrTx/>
                        <a:buSzTx/>
                        <a:buFontTx/>
                        <a:buAutoNum type="arabicPeriod"/>
                        <a:tabLst/>
                      </a:pPr>
                      <a:r>
                        <a:rPr kumimoji="0" lang="en-AU" sz="1100" b="0" i="0" u="none" strike="noStrike" kern="1200" cap="none" normalizeH="0" baseline="0" dirty="0">
                          <a:ln>
                            <a:noFill/>
                          </a:ln>
                          <a:solidFill>
                            <a:schemeClr val="dk1"/>
                          </a:solidFill>
                          <a:effectLst/>
                          <a:latin typeface="+mn-lt"/>
                          <a:ea typeface="+mn-ea"/>
                          <a:cs typeface="+mn-cs"/>
                        </a:rPr>
                        <a:t>What new ideas are you currently thinking about being involved in and why.</a:t>
                      </a:r>
                    </a:p>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dirty="0">
                          <a:solidFill>
                            <a:schemeClr val="tx1"/>
                          </a:solidFill>
                          <a:effectLst/>
                          <a:latin typeface="+mn-lt"/>
                          <a:ea typeface="+mn-ea"/>
                          <a:cs typeface="+mn-cs"/>
                        </a:rPr>
                        <a:t>How can I help / where do you need the most help?</a:t>
                      </a:r>
                      <a:endParaRPr lang="en-US" sz="1100" kern="1200" dirty="0">
                        <a:solidFill>
                          <a:schemeClr val="dk1"/>
                        </a:solidFill>
                        <a:effectLst/>
                        <a:latin typeface="+mn-lt"/>
                        <a:ea typeface="Times New Roman"/>
                        <a:cs typeface="Times New Roman"/>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AU" sz="1100" b="0" i="0" u="none" strike="noStrike" kern="1200" cap="none" normalizeH="0" baseline="0" dirty="0">
                        <a:ln>
                          <a:noFill/>
                        </a:ln>
                        <a:solidFill>
                          <a:schemeClr val="dk1"/>
                        </a:solidFill>
                        <a:effectLst/>
                        <a:latin typeface="+mn-lt"/>
                        <a:ea typeface="+mn-ea"/>
                        <a:cs typeface="+mn-cs"/>
                      </a:endParaRPr>
                    </a:p>
                  </a:txBody>
                  <a:tcPr marT="45722" marB="45722" horzOverflow="overflow">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82">
                        <a:tint val="4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60581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90600"/>
          </a:xfrm>
        </p:spPr>
        <p:txBody>
          <a:bodyPr>
            <a:normAutofit fontScale="90000"/>
          </a:bodyPr>
          <a:lstStyle/>
          <a:p>
            <a:r>
              <a:rPr lang="en-US" dirty="0">
                <a:cs typeface="Arial" charset="0"/>
              </a:rPr>
              <a:t>Unlocking Questions to Open Conversation</a:t>
            </a:r>
            <a:br>
              <a:rPr lang="en-US" dirty="0">
                <a:cs typeface="Arial" charset="0"/>
              </a:rPr>
            </a:br>
            <a:r>
              <a:rPr lang="en-US" dirty="0">
                <a:cs typeface="Arial" charset="0"/>
              </a:rPr>
              <a:t>Using the Highest Factors Left and Right</a:t>
            </a:r>
            <a:endParaRPr lang="en-US" dirty="0"/>
          </a:p>
        </p:txBody>
      </p:sp>
      <p:sp>
        <p:nvSpPr>
          <p:cNvPr id="3" name="Slide Number Placeholder 2"/>
          <p:cNvSpPr>
            <a:spLocks noGrp="1"/>
          </p:cNvSpPr>
          <p:nvPr>
            <p:ph type="sldNum" sz="quarter" idx="11"/>
          </p:nvPr>
        </p:nvSpPr>
        <p:spPr>
          <a:xfrm>
            <a:off x="5791200" y="6336279"/>
            <a:ext cx="2133600" cy="365125"/>
          </a:xfrm>
        </p:spPr>
        <p:txBody>
          <a:bodyPr/>
          <a:lstStyle/>
          <a:p>
            <a:fld id="{AABD4647-916A-4C9D-B493-B18B45A00261}" type="slidenum">
              <a:rPr lang="en-PH" smtClean="0"/>
              <a:t>33</a:t>
            </a:fld>
            <a:endParaRPr lang="en-PH" dirty="0"/>
          </a:p>
        </p:txBody>
      </p:sp>
      <p:graphicFrame>
        <p:nvGraphicFramePr>
          <p:cNvPr id="4" name="Table 3"/>
          <p:cNvGraphicFramePr>
            <a:graphicFrameLocks noGrp="1"/>
          </p:cNvGraphicFramePr>
          <p:nvPr>
            <p:extLst>
              <p:ext uri="{D42A27DB-BD31-4B8C-83A1-F6EECF244321}">
                <p14:modId xmlns:p14="http://schemas.microsoft.com/office/powerpoint/2010/main" val="2456924070"/>
              </p:ext>
            </p:extLst>
          </p:nvPr>
        </p:nvGraphicFramePr>
        <p:xfrm>
          <a:off x="19050" y="1371601"/>
          <a:ext cx="9105900" cy="3963430"/>
        </p:xfrm>
        <a:graphic>
          <a:graphicData uri="http://schemas.openxmlformats.org/drawingml/2006/table">
            <a:tbl>
              <a:tblPr firstRow="1" bandRow="1"/>
              <a:tblGrid>
                <a:gridCol w="1821180">
                  <a:extLst>
                    <a:ext uri="{9D8B030D-6E8A-4147-A177-3AD203B41FA5}">
                      <a16:colId xmlns:a16="http://schemas.microsoft.com/office/drawing/2014/main" val="20000"/>
                    </a:ext>
                  </a:extLst>
                </a:gridCol>
                <a:gridCol w="1821180">
                  <a:extLst>
                    <a:ext uri="{9D8B030D-6E8A-4147-A177-3AD203B41FA5}">
                      <a16:colId xmlns:a16="http://schemas.microsoft.com/office/drawing/2014/main" val="20001"/>
                    </a:ext>
                  </a:extLst>
                </a:gridCol>
                <a:gridCol w="1821180">
                  <a:extLst>
                    <a:ext uri="{9D8B030D-6E8A-4147-A177-3AD203B41FA5}">
                      <a16:colId xmlns:a16="http://schemas.microsoft.com/office/drawing/2014/main" val="20002"/>
                    </a:ext>
                  </a:extLst>
                </a:gridCol>
                <a:gridCol w="1821180">
                  <a:extLst>
                    <a:ext uri="{9D8B030D-6E8A-4147-A177-3AD203B41FA5}">
                      <a16:colId xmlns:a16="http://schemas.microsoft.com/office/drawing/2014/main" val="20003"/>
                    </a:ext>
                  </a:extLst>
                </a:gridCol>
                <a:gridCol w="1821180">
                  <a:extLst>
                    <a:ext uri="{9D8B030D-6E8A-4147-A177-3AD203B41FA5}">
                      <a16:colId xmlns:a16="http://schemas.microsoft.com/office/drawing/2014/main" val="20004"/>
                    </a:ext>
                  </a:extLst>
                </a:gridCol>
              </a:tblGrid>
              <a:tr h="61063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solidFill>
                            <a:schemeClr val="bg1"/>
                          </a:solidFill>
                          <a:effectLst/>
                          <a:latin typeface="Calibri" panose="020F0502020204030204" pitchFamily="34" charset="0"/>
                          <a:cs typeface="Arial" pitchFamily="34" charset="0"/>
                        </a:rPr>
                        <a:t>Questions</a:t>
                      </a:r>
                      <a:endParaRPr kumimoji="0" lang="en-US" sz="18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T="45722" marB="45722" horzOverflow="overflow">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Calibri" panose="020F0502020204030204" pitchFamily="34" charset="0"/>
                          <a:cs typeface="Arial" pitchFamily="34" charset="0"/>
                        </a:rPr>
                        <a:t>Left Factor</a:t>
                      </a:r>
                    </a:p>
                  </a:txBody>
                  <a:tcPr marT="45722" marB="45722" horzOverflow="overflow">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AU" sz="1800" b="1" i="0" u="none" strike="noStrike" cap="none" normalizeH="0" baseline="0" dirty="0">
                          <a:ln>
                            <a:noFill/>
                          </a:ln>
                          <a:solidFill>
                            <a:schemeClr val="bg1"/>
                          </a:solidFill>
                          <a:effectLst/>
                          <a:latin typeface="Calibri" panose="020F0502020204030204" pitchFamily="34" charset="0"/>
                          <a:cs typeface="Arial" pitchFamily="34" charset="0"/>
                        </a:rPr>
                        <a:t>FACTOR</a:t>
                      </a:r>
                      <a:endParaRPr kumimoji="0" lang="en-US"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T="45722" marB="4572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solidFill>
                            <a:schemeClr val="bg1"/>
                          </a:solidFill>
                          <a:effectLst/>
                          <a:latin typeface="Calibri" panose="020F0502020204030204" pitchFamily="34" charset="0"/>
                          <a:cs typeface="Arial" pitchFamily="34" charset="0"/>
                        </a:rPr>
                        <a:t>Right Factor</a:t>
                      </a:r>
                      <a:endParaRPr kumimoji="0" lang="en-US" sz="18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T="45722" marB="45722" horzOverflow="overflow">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solidFill>
                            <a:schemeClr val="bg1"/>
                          </a:solidFill>
                          <a:effectLst/>
                          <a:latin typeface="Calibri" panose="020F0502020204030204" pitchFamily="34" charset="0"/>
                          <a:cs typeface="Arial" pitchFamily="34" charset="0"/>
                        </a:rPr>
                        <a:t>Questions</a:t>
                      </a:r>
                      <a:endParaRPr kumimoji="0" lang="en-US" sz="18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T="45722" marB="45722" horzOverflow="overflow">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extLst>
                  <a:ext uri="{0D108BD9-81ED-4DB2-BD59-A6C34878D82A}">
                    <a16:rowId xmlns:a16="http://schemas.microsoft.com/office/drawing/2014/main" val="10000"/>
                  </a:ext>
                </a:extLst>
              </a:tr>
              <a:tr h="88402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dirty="0">
                          <a:solidFill>
                            <a:schemeClr val="tx1"/>
                          </a:solidFill>
                          <a:effectLst/>
                          <a:latin typeface="+mn-lt"/>
                          <a:ea typeface="+mn-ea"/>
                          <a:cs typeface="+mn-cs"/>
                        </a:rPr>
                        <a:t>Describe your life plan and vision and tell me how you are planning to deliver it.</a:t>
                      </a:r>
                    </a:p>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dirty="0">
                          <a:solidFill>
                            <a:schemeClr val="tx1"/>
                          </a:solidFill>
                          <a:effectLst/>
                          <a:latin typeface="+mn-lt"/>
                          <a:ea typeface="+mn-ea"/>
                          <a:cs typeface="+mn-cs"/>
                        </a:rPr>
                        <a:t>What will tell you that you have achieved success.</a:t>
                      </a:r>
                    </a:p>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dirty="0">
                          <a:solidFill>
                            <a:schemeClr val="dk1"/>
                          </a:solidFill>
                          <a:effectLst/>
                          <a:latin typeface="+mn-lt"/>
                          <a:ea typeface="+mn-ea"/>
                          <a:cs typeface="+mn-cs"/>
                        </a:rPr>
                        <a:t>Are you reaching out to others to be a part of your journey. If not, why not. </a:t>
                      </a:r>
                    </a:p>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dirty="0">
                          <a:solidFill>
                            <a:schemeClr val="dk1"/>
                          </a:solidFill>
                          <a:effectLst/>
                          <a:latin typeface="+mn-lt"/>
                          <a:ea typeface="+mn-ea"/>
                          <a:cs typeface="+mn-cs"/>
                        </a:rPr>
                        <a:t>What</a:t>
                      </a:r>
                      <a:r>
                        <a:rPr lang="en-AU" sz="1100" b="0" i="0" kern="1200" baseline="0" dirty="0">
                          <a:solidFill>
                            <a:schemeClr val="dk1"/>
                          </a:solidFill>
                          <a:effectLst/>
                          <a:latin typeface="+mn-lt"/>
                          <a:ea typeface="+mn-ea"/>
                          <a:cs typeface="+mn-cs"/>
                        </a:rPr>
                        <a:t> is your expectation of this Mentor/Mentee relationship.</a:t>
                      </a:r>
                      <a:endParaRPr lang="en-AU" sz="1100" b="0" i="0" kern="1200" baseline="0" dirty="0">
                        <a:solidFill>
                          <a:schemeClr val="tx1"/>
                        </a:solidFill>
                        <a:effectLst/>
                        <a:latin typeface="+mn-lt"/>
                        <a:ea typeface="+mn-ea"/>
                        <a:cs typeface="+mn-cs"/>
                      </a:endParaRPr>
                    </a:p>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dirty="0">
                          <a:solidFill>
                            <a:schemeClr val="tx1"/>
                          </a:solidFill>
                          <a:effectLst/>
                          <a:latin typeface="+mn-lt"/>
                          <a:ea typeface="+mn-ea"/>
                          <a:cs typeface="+mn-cs"/>
                        </a:rPr>
                        <a:t>How can I help / where do you need the most help?</a:t>
                      </a:r>
                      <a:endParaRPr lang="en-US" sz="1100" kern="1200" dirty="0">
                        <a:solidFill>
                          <a:schemeClr val="dk1"/>
                        </a:solidFill>
                        <a:effectLst/>
                        <a:latin typeface="+mn-lt"/>
                        <a:ea typeface="Times New Roman"/>
                        <a:cs typeface="Times New Roman"/>
                      </a:endParaRPr>
                    </a:p>
                  </a:txBody>
                  <a:tcPr marT="45722" marB="45722" horzOverflow="overflow">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82">
                        <a:tint val="40000"/>
                      </a:srgbClr>
                    </a:solidFill>
                  </a:tcPr>
                </a:tc>
                <a:tc>
                  <a:txBody>
                    <a:bodyPr/>
                    <a:lstStyle/>
                    <a:p>
                      <a:pPr>
                        <a:spcAft>
                          <a:spcPts val="0"/>
                        </a:spcAft>
                      </a:pPr>
                      <a:r>
                        <a:rPr lang="en-US" sz="1100" b="1" dirty="0">
                          <a:effectLst/>
                          <a:latin typeface="Times New Roman"/>
                          <a:ea typeface="MS Mincho"/>
                          <a:cs typeface="Times New Roman"/>
                        </a:rPr>
                        <a:t>Fast Paced</a:t>
                      </a:r>
                    </a:p>
                    <a:p>
                      <a:pPr>
                        <a:spcAft>
                          <a:spcPts val="0"/>
                        </a:spcAft>
                      </a:pPr>
                      <a:endParaRPr lang="en-US" sz="1100" dirty="0">
                        <a:effectLst/>
                        <a:latin typeface="Calibri"/>
                        <a:ea typeface="MS Mincho"/>
                        <a:cs typeface="Times New Roman"/>
                      </a:endParaRPr>
                    </a:p>
                    <a:p>
                      <a:pPr>
                        <a:spcAft>
                          <a:spcPts val="0"/>
                        </a:spcAft>
                      </a:pPr>
                      <a:r>
                        <a:rPr lang="en-US" sz="1100" dirty="0">
                          <a:effectLst/>
                          <a:latin typeface="Times New Roman"/>
                          <a:ea typeface="MS Mincho"/>
                          <a:cs typeface="Times New Roman"/>
                        </a:rPr>
                        <a:t>Anticipate my immediate responses and quick fixes</a:t>
                      </a:r>
                      <a:endParaRPr lang="en-US" sz="1100" dirty="0">
                        <a:effectLst/>
                        <a:latin typeface="Calibri"/>
                        <a:ea typeface="MS Mincho"/>
                        <a:cs typeface="Times New Roman"/>
                      </a:endParaRPr>
                    </a:p>
                    <a:p>
                      <a:pPr>
                        <a:spcAft>
                          <a:spcPts val="0"/>
                        </a:spcAft>
                      </a:pPr>
                      <a:r>
                        <a:rPr lang="en-US" sz="1100" dirty="0">
                          <a:effectLst/>
                          <a:latin typeface="Times New Roman"/>
                          <a:ea typeface="MS Mincho"/>
                          <a:cs typeface="Times New Roman"/>
                        </a:rPr>
                        <a:t>Speak/move at a quick pace</a:t>
                      </a:r>
                      <a:endParaRPr lang="en-US" sz="1100" dirty="0">
                        <a:effectLst/>
                        <a:latin typeface="Calibri"/>
                        <a:ea typeface="MS Mincho"/>
                        <a:cs typeface="Times New Roman"/>
                      </a:endParaRPr>
                    </a:p>
                    <a:p>
                      <a:pPr>
                        <a:spcAft>
                          <a:spcPts val="0"/>
                        </a:spcAft>
                      </a:pPr>
                      <a:r>
                        <a:rPr lang="en-US" sz="1100" dirty="0">
                          <a:effectLst/>
                          <a:latin typeface="Times New Roman"/>
                          <a:ea typeface="MS Mincho"/>
                          <a:cs typeface="Times New Roman"/>
                        </a:rPr>
                        <a:t>Use summaries, bullets and key points</a:t>
                      </a:r>
                      <a:endParaRPr lang="en-US" sz="1100" dirty="0">
                        <a:effectLst/>
                        <a:latin typeface="Calibri"/>
                        <a:ea typeface="MS Mincho"/>
                        <a:cs typeface="Times New Roman"/>
                      </a:endParaRPr>
                    </a:p>
                    <a:p>
                      <a:pPr>
                        <a:spcAft>
                          <a:spcPts val="0"/>
                        </a:spcAft>
                      </a:pPr>
                      <a:r>
                        <a:rPr lang="en-US" sz="1100" dirty="0">
                          <a:effectLst/>
                          <a:latin typeface="Times New Roman"/>
                          <a:ea typeface="MS Mincho"/>
                          <a:cs typeface="Times New Roman"/>
                        </a:rPr>
                        <a:t>May lack Patience</a:t>
                      </a:r>
                      <a:endParaRPr lang="en-US" sz="1100" dirty="0">
                        <a:effectLst/>
                        <a:latin typeface="Calibri"/>
                        <a:ea typeface="MS Mincho"/>
                        <a:cs typeface="Times New Roman"/>
                      </a:endParaRPr>
                    </a:p>
                    <a:p>
                      <a:pPr>
                        <a:spcAft>
                          <a:spcPts val="0"/>
                        </a:spcAft>
                      </a:pPr>
                      <a:r>
                        <a:rPr lang="en-US" sz="1100" dirty="0">
                          <a:effectLst/>
                          <a:latin typeface="Times New Roman"/>
                          <a:ea typeface="MS Mincho"/>
                          <a:cs typeface="Times New Roman"/>
                        </a:rPr>
                        <a:t>May be abrupt or interrupting</a:t>
                      </a:r>
                      <a:endParaRPr lang="en-US" sz="1100" dirty="0">
                        <a:effectLst/>
                        <a:latin typeface="Calibri"/>
                        <a:ea typeface="MS Mincho"/>
                        <a:cs typeface="Times New Roman"/>
                      </a:endParaRPr>
                    </a:p>
                    <a:p>
                      <a:pPr>
                        <a:spcAft>
                          <a:spcPts val="0"/>
                        </a:spcAft>
                      </a:pPr>
                      <a:r>
                        <a:rPr lang="en-US" sz="1100" b="1" i="1" dirty="0">
                          <a:effectLst/>
                          <a:latin typeface="Times New Roman"/>
                          <a:ea typeface="MS Mincho"/>
                          <a:cs typeface="Times New Roman"/>
                        </a:rPr>
                        <a:t> </a:t>
                      </a:r>
                      <a:endParaRPr lang="en-US" sz="1100" dirty="0">
                        <a:effectLst/>
                        <a:latin typeface="Calibri"/>
                        <a:ea typeface="MS Mincho"/>
                        <a:cs typeface="Times New Roman"/>
                      </a:endParaRPr>
                    </a:p>
                    <a:p>
                      <a:pPr>
                        <a:spcAft>
                          <a:spcPts val="0"/>
                        </a:spcAft>
                      </a:pPr>
                      <a:r>
                        <a:rPr lang="en-US" sz="1100" b="1" i="0" dirty="0">
                          <a:effectLst/>
                          <a:latin typeface="Times New Roman"/>
                          <a:ea typeface="MS Mincho"/>
                          <a:cs typeface="Times New Roman"/>
                        </a:rPr>
                        <a:t>Communication Key:</a:t>
                      </a:r>
                      <a:endParaRPr lang="en-US" sz="1100" i="0" dirty="0">
                        <a:effectLst/>
                        <a:latin typeface="Calibri"/>
                        <a:ea typeface="MS Mincho"/>
                        <a:cs typeface="Times New Roman"/>
                      </a:endParaRPr>
                    </a:p>
                    <a:p>
                      <a:pPr>
                        <a:spcAft>
                          <a:spcPts val="0"/>
                        </a:spcAft>
                      </a:pPr>
                      <a:r>
                        <a:rPr lang="en-US" sz="1100" i="0" dirty="0">
                          <a:effectLst/>
                          <a:latin typeface="Times New Roman"/>
                          <a:ea typeface="MS Mincho"/>
                          <a:cs typeface="Times New Roman"/>
                        </a:rPr>
                        <a:t>Bottom line results and speak/move at a quick pace</a:t>
                      </a:r>
                      <a:endParaRPr lang="en-US" sz="1100" i="0" dirty="0">
                        <a:effectLst/>
                        <a:latin typeface="Calibri"/>
                        <a:ea typeface="MS Mincho"/>
                        <a:cs typeface="Times New Roman"/>
                      </a:endParaRPr>
                    </a:p>
                    <a:p>
                      <a:pPr>
                        <a:spcAft>
                          <a:spcPts val="0"/>
                        </a:spcAft>
                      </a:pPr>
                      <a:r>
                        <a:rPr lang="en-US" sz="1100" dirty="0">
                          <a:solidFill>
                            <a:srgbClr val="E36C0A"/>
                          </a:solidFill>
                          <a:effectLst/>
                          <a:latin typeface="Times New Roman"/>
                          <a:ea typeface="MS Mincho"/>
                          <a:cs typeface="Times New Roman"/>
                        </a:rPr>
                        <a:t> </a:t>
                      </a:r>
                      <a:endParaRPr lang="en-US" sz="1100" dirty="0">
                        <a:effectLst/>
                        <a:latin typeface="Calibri"/>
                        <a:ea typeface="MS Mincho"/>
                        <a:cs typeface="Times New Roman"/>
                      </a:endParaRPr>
                    </a:p>
                    <a:p>
                      <a:pPr>
                        <a:spcAft>
                          <a:spcPts val="0"/>
                        </a:spcAft>
                      </a:pPr>
                      <a:r>
                        <a:rPr lang="en-US" sz="1100" dirty="0">
                          <a:solidFill>
                            <a:srgbClr val="E36C0A"/>
                          </a:solidFill>
                          <a:effectLst/>
                          <a:latin typeface="Times New Roman"/>
                          <a:ea typeface="MS Mincho"/>
                          <a:cs typeface="Times New Roman"/>
                        </a:rPr>
                        <a:t> </a:t>
                      </a:r>
                      <a:endParaRPr lang="en-US" sz="1100" dirty="0">
                        <a:effectLst/>
                        <a:latin typeface="Calibri"/>
                        <a:ea typeface="MS Mincho"/>
                        <a:cs typeface="Times New Roman"/>
                      </a:endParaRPr>
                    </a:p>
                    <a:p>
                      <a:pPr>
                        <a:spcAft>
                          <a:spcPts val="0"/>
                        </a:spcAft>
                      </a:pPr>
                      <a:r>
                        <a:rPr lang="en-US" sz="1100" dirty="0">
                          <a:solidFill>
                            <a:srgbClr val="E36C0A"/>
                          </a:solidFill>
                          <a:effectLst/>
                          <a:latin typeface="Times New Roman"/>
                          <a:ea typeface="MS Mincho"/>
                          <a:cs typeface="Times New Roman"/>
                        </a:rPr>
                        <a:t> </a:t>
                      </a:r>
                      <a:endParaRPr lang="en-US" sz="1100" dirty="0">
                        <a:effectLst/>
                        <a:latin typeface="Calibri"/>
                        <a:ea typeface="MS Mincho"/>
                        <a:cs typeface="Times New Roman"/>
                      </a:endParaRPr>
                    </a:p>
                    <a:p>
                      <a:pPr>
                        <a:spcAft>
                          <a:spcPts val="0"/>
                        </a:spcAft>
                      </a:pPr>
                      <a:r>
                        <a:rPr lang="en-US" sz="1100" b="1" dirty="0">
                          <a:solidFill>
                            <a:srgbClr val="E36C0A"/>
                          </a:solidFill>
                          <a:effectLst/>
                          <a:latin typeface="Times New Roman"/>
                          <a:ea typeface="MS Mincho"/>
                          <a:cs typeface="Times New Roman"/>
                        </a:rPr>
                        <a:t> </a:t>
                      </a:r>
                      <a:endParaRPr lang="en-US" sz="1100" dirty="0">
                        <a:effectLst/>
                        <a:latin typeface="Calibri"/>
                        <a:ea typeface="MS Mincho"/>
                        <a:cs typeface="Times New Roman"/>
                      </a:endParaRPr>
                    </a:p>
                    <a:p>
                      <a:pPr>
                        <a:spcAft>
                          <a:spcPts val="0"/>
                        </a:spcAft>
                      </a:pPr>
                      <a:r>
                        <a:rPr lang="en-US" sz="1100" b="1" dirty="0">
                          <a:solidFill>
                            <a:srgbClr val="E36C0A"/>
                          </a:solidFill>
                          <a:effectLst/>
                          <a:latin typeface="Times New Roman"/>
                          <a:ea typeface="MS Mincho"/>
                          <a:cs typeface="Times New Roman"/>
                        </a:rPr>
                        <a:t> </a:t>
                      </a:r>
                      <a:endParaRPr lang="en-US" sz="1100" dirty="0">
                        <a:effectLst/>
                        <a:latin typeface="Calibri"/>
                        <a:ea typeface="MS Mincho"/>
                        <a:cs typeface="Times New Roman"/>
                      </a:endParaRPr>
                    </a:p>
                    <a:p>
                      <a:pPr>
                        <a:spcAft>
                          <a:spcPts val="0"/>
                        </a:spcAft>
                      </a:pPr>
                      <a:r>
                        <a:rPr lang="en-US" sz="1100" dirty="0">
                          <a:solidFill>
                            <a:srgbClr val="E36C0A"/>
                          </a:solidFill>
                          <a:effectLst/>
                          <a:latin typeface="Times New Roman"/>
                          <a:ea typeface="MS Mincho"/>
                          <a:cs typeface="Times New Roman"/>
                        </a:rPr>
                        <a:t> </a:t>
                      </a:r>
                      <a:endParaRPr lang="en-US" sz="1100" dirty="0">
                        <a:effectLst/>
                        <a:latin typeface="Calibri"/>
                        <a:ea typeface="MS Mincho"/>
                        <a:cs typeface="Times New Roman"/>
                      </a:endParaRPr>
                    </a:p>
                    <a:p>
                      <a:pPr>
                        <a:spcAft>
                          <a:spcPts val="0"/>
                        </a:spcAft>
                      </a:pPr>
                      <a:r>
                        <a:rPr lang="en-US" sz="1100" dirty="0">
                          <a:solidFill>
                            <a:srgbClr val="E36C0A"/>
                          </a:solidFill>
                          <a:effectLst/>
                          <a:latin typeface="Times New Roman"/>
                          <a:ea typeface="MS Mincho"/>
                          <a:cs typeface="Times New Roman"/>
                        </a:rPr>
                        <a:t> </a:t>
                      </a:r>
                      <a:endParaRPr lang="en-US" sz="1100" dirty="0">
                        <a:effectLst/>
                        <a:latin typeface="Calibri"/>
                        <a:ea typeface="MS Mincho"/>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82">
                        <a:tint val="4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AU" sz="1200" b="1" i="0" u="none" strike="noStrike" cap="none" normalizeH="0" baseline="0" dirty="0">
                          <a:ln>
                            <a:noFill/>
                          </a:ln>
                          <a:solidFill>
                            <a:srgbClr val="000000"/>
                          </a:solidFill>
                          <a:effectLst/>
                          <a:latin typeface="+mn-lt"/>
                          <a:cs typeface="Arial" pitchFamily="34" charset="0"/>
                        </a:rPr>
                        <a:t>PATIENCE</a:t>
                      </a:r>
                      <a:endParaRPr kumimoji="0" lang="en-US" sz="1200" b="1" i="0" u="none" strike="noStrike" cap="none" normalizeH="0" baseline="0" dirty="0">
                        <a:ln>
                          <a:noFill/>
                        </a:ln>
                        <a:solidFill>
                          <a:srgbClr val="000000"/>
                        </a:solidFill>
                        <a:effectLst/>
                        <a:latin typeface="+mn-lt"/>
                        <a:cs typeface="Arial" pitchFamily="34" charset="0"/>
                      </a:endParaRPr>
                    </a:p>
                  </a:txBody>
                  <a:tcPr marT="45722" marB="4572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82">
                        <a:tint val="40000"/>
                      </a:srgbClr>
                    </a:solidFill>
                  </a:tcPr>
                </a:tc>
                <a:tc>
                  <a:txBody>
                    <a:bodyPr/>
                    <a:lstStyle/>
                    <a:p>
                      <a:pPr>
                        <a:spcAft>
                          <a:spcPts val="0"/>
                        </a:spcAft>
                      </a:pPr>
                      <a:r>
                        <a:rPr lang="en-US" sz="1100" b="1" dirty="0">
                          <a:effectLst/>
                          <a:latin typeface="Times New Roman"/>
                          <a:ea typeface="MS Mincho"/>
                          <a:cs typeface="Times New Roman"/>
                        </a:rPr>
                        <a:t>Patient</a:t>
                      </a:r>
                    </a:p>
                    <a:p>
                      <a:pPr>
                        <a:spcAft>
                          <a:spcPts val="0"/>
                        </a:spcAft>
                      </a:pPr>
                      <a:endParaRPr lang="en-US" sz="1100" dirty="0">
                        <a:effectLst/>
                        <a:latin typeface="Calibri"/>
                        <a:ea typeface="MS Mincho"/>
                        <a:cs typeface="Times New Roman"/>
                      </a:endParaRPr>
                    </a:p>
                    <a:p>
                      <a:pPr>
                        <a:spcAft>
                          <a:spcPts val="0"/>
                        </a:spcAft>
                      </a:pPr>
                      <a:r>
                        <a:rPr lang="en-US" sz="1100" dirty="0">
                          <a:effectLst/>
                          <a:latin typeface="Times New Roman"/>
                          <a:ea typeface="MS Mincho"/>
                          <a:cs typeface="Times New Roman"/>
                        </a:rPr>
                        <a:t>Remember my need to avoid conflict</a:t>
                      </a:r>
                      <a:endParaRPr lang="en-US" sz="1100" dirty="0">
                        <a:effectLst/>
                        <a:latin typeface="Calibri"/>
                        <a:ea typeface="MS Mincho"/>
                        <a:cs typeface="Times New Roman"/>
                      </a:endParaRPr>
                    </a:p>
                    <a:p>
                      <a:pPr>
                        <a:spcAft>
                          <a:spcPts val="0"/>
                        </a:spcAft>
                      </a:pPr>
                      <a:r>
                        <a:rPr lang="en-US" sz="1100" dirty="0">
                          <a:effectLst/>
                          <a:latin typeface="Times New Roman"/>
                          <a:ea typeface="MS Mincho"/>
                          <a:cs typeface="Times New Roman"/>
                        </a:rPr>
                        <a:t>Soften your tone of communication</a:t>
                      </a:r>
                      <a:endParaRPr lang="en-US" sz="1100" dirty="0">
                        <a:effectLst/>
                        <a:latin typeface="Calibri"/>
                        <a:ea typeface="MS Mincho"/>
                        <a:cs typeface="Times New Roman"/>
                      </a:endParaRPr>
                    </a:p>
                    <a:p>
                      <a:pPr>
                        <a:spcAft>
                          <a:spcPts val="0"/>
                        </a:spcAft>
                      </a:pPr>
                      <a:r>
                        <a:rPr lang="en-US" sz="1100" dirty="0">
                          <a:effectLst/>
                          <a:latin typeface="Times New Roman"/>
                          <a:ea typeface="MS Mincho"/>
                          <a:cs typeface="Times New Roman"/>
                        </a:rPr>
                        <a:t>Present me with information plus feelings</a:t>
                      </a:r>
                      <a:endParaRPr lang="en-US" sz="1100" dirty="0">
                        <a:effectLst/>
                        <a:latin typeface="Calibri"/>
                        <a:ea typeface="MS Mincho"/>
                        <a:cs typeface="Times New Roman"/>
                      </a:endParaRPr>
                    </a:p>
                    <a:p>
                      <a:pPr>
                        <a:spcAft>
                          <a:spcPts val="0"/>
                        </a:spcAft>
                      </a:pPr>
                      <a:r>
                        <a:rPr lang="en-US" sz="1100" dirty="0">
                          <a:effectLst/>
                          <a:latin typeface="Times New Roman"/>
                          <a:ea typeface="MS Mincho"/>
                          <a:cs typeface="Times New Roman"/>
                        </a:rPr>
                        <a:t>May compromise too much</a:t>
                      </a:r>
                      <a:endParaRPr lang="en-US" sz="1100" dirty="0">
                        <a:effectLst/>
                        <a:latin typeface="Calibri"/>
                        <a:ea typeface="MS Mincho"/>
                        <a:cs typeface="Times New Roman"/>
                      </a:endParaRPr>
                    </a:p>
                    <a:p>
                      <a:pPr>
                        <a:spcAft>
                          <a:spcPts val="0"/>
                        </a:spcAft>
                      </a:pPr>
                      <a:r>
                        <a:rPr lang="en-US" sz="1100" dirty="0">
                          <a:effectLst/>
                          <a:latin typeface="Times New Roman"/>
                          <a:ea typeface="MS Mincho"/>
                          <a:cs typeface="Times New Roman"/>
                        </a:rPr>
                        <a:t>Can be resistant to change</a:t>
                      </a:r>
                      <a:endParaRPr lang="en-US" sz="1100" dirty="0">
                        <a:effectLst/>
                        <a:latin typeface="Calibri"/>
                        <a:ea typeface="MS Mincho"/>
                        <a:cs typeface="Times New Roman"/>
                      </a:endParaRPr>
                    </a:p>
                    <a:p>
                      <a:pPr>
                        <a:spcAft>
                          <a:spcPts val="0"/>
                        </a:spcAft>
                      </a:pPr>
                      <a:r>
                        <a:rPr lang="en-US" sz="1100" b="1" i="1" dirty="0">
                          <a:effectLst/>
                          <a:latin typeface="Times New Roman"/>
                          <a:ea typeface="MS Mincho"/>
                          <a:cs typeface="Times New Roman"/>
                        </a:rPr>
                        <a:t> </a:t>
                      </a:r>
                      <a:endParaRPr lang="en-US" sz="1100" dirty="0">
                        <a:effectLst/>
                        <a:latin typeface="Calibri"/>
                        <a:ea typeface="MS Mincho"/>
                        <a:cs typeface="Times New Roman"/>
                      </a:endParaRPr>
                    </a:p>
                    <a:p>
                      <a:pPr>
                        <a:spcAft>
                          <a:spcPts val="0"/>
                        </a:spcAft>
                      </a:pPr>
                      <a:r>
                        <a:rPr lang="en-US" sz="1100" b="1" i="0" dirty="0">
                          <a:effectLst/>
                          <a:latin typeface="Times New Roman"/>
                          <a:ea typeface="MS Mincho"/>
                          <a:cs typeface="Times New Roman"/>
                        </a:rPr>
                        <a:t>Communication Key:</a:t>
                      </a:r>
                      <a:endParaRPr lang="en-US" sz="1100" i="0" dirty="0">
                        <a:effectLst/>
                        <a:latin typeface="Calibri"/>
                        <a:ea typeface="MS Mincho"/>
                        <a:cs typeface="Times New Roman"/>
                      </a:endParaRPr>
                    </a:p>
                    <a:p>
                      <a:pPr>
                        <a:spcAft>
                          <a:spcPts val="0"/>
                        </a:spcAft>
                      </a:pPr>
                      <a:r>
                        <a:rPr lang="en-US" sz="1100" i="0" dirty="0">
                          <a:effectLst/>
                          <a:latin typeface="Times New Roman"/>
                          <a:ea typeface="MS Mincho"/>
                          <a:cs typeface="Times New Roman"/>
                        </a:rPr>
                        <a:t>Safety and soften  </a:t>
                      </a:r>
                      <a:r>
                        <a:rPr lang="en-US" sz="1100" i="1" dirty="0">
                          <a:effectLst/>
                          <a:latin typeface="Times New Roman"/>
                          <a:ea typeface="MS Mincho"/>
                          <a:cs typeface="Times New Roman"/>
                        </a:rPr>
                        <a:t>                                                  </a:t>
                      </a:r>
                      <a:r>
                        <a:rPr lang="en-US" sz="1100" i="0" dirty="0">
                          <a:effectLst/>
                          <a:latin typeface="Times New Roman"/>
                          <a:ea typeface="MS Mincho"/>
                          <a:cs typeface="Times New Roman"/>
                        </a:rPr>
                        <a:t>the communication</a:t>
                      </a:r>
                      <a:endParaRPr lang="en-US" sz="1100" i="0" dirty="0">
                        <a:effectLst/>
                        <a:latin typeface="Calibri"/>
                        <a:ea typeface="MS Mincho"/>
                        <a:cs typeface="Times New Roman"/>
                      </a:endParaRPr>
                    </a:p>
                    <a:p>
                      <a:pPr>
                        <a:spcAft>
                          <a:spcPts val="0"/>
                        </a:spcAft>
                      </a:pPr>
                      <a:r>
                        <a:rPr lang="en-US" sz="1100" dirty="0">
                          <a:effectLst/>
                          <a:latin typeface="Times New Roman"/>
                          <a:ea typeface="MS Mincho"/>
                          <a:cs typeface="Times New Roman"/>
                        </a:rPr>
                        <a:t> </a:t>
                      </a:r>
                      <a:endParaRPr lang="en-US" sz="1100" dirty="0">
                        <a:effectLst/>
                        <a:latin typeface="Calibri"/>
                        <a:ea typeface="MS Mincho"/>
                        <a:cs typeface="Times New Roman"/>
                      </a:endParaRPr>
                    </a:p>
                    <a:p>
                      <a:pPr>
                        <a:spcAft>
                          <a:spcPts val="0"/>
                        </a:spcAft>
                      </a:pPr>
                      <a:r>
                        <a:rPr lang="en-US" sz="1100" dirty="0">
                          <a:solidFill>
                            <a:srgbClr val="E36C0A"/>
                          </a:solidFill>
                          <a:effectLst/>
                          <a:latin typeface="Times New Roman"/>
                          <a:ea typeface="MS Mincho"/>
                          <a:cs typeface="Times New Roman"/>
                        </a:rPr>
                        <a:t> </a:t>
                      </a:r>
                      <a:endParaRPr lang="en-US" sz="1100" dirty="0">
                        <a:effectLst/>
                        <a:latin typeface="Calibri"/>
                        <a:ea typeface="MS Mincho"/>
                        <a:cs typeface="Times New Roman"/>
                      </a:endParaRPr>
                    </a:p>
                  </a:txBody>
                  <a:tcPr marL="68580" marR="68580" marT="0" marB="0">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82">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342900" indent="-342900">
                        <a:buAutoNum type="arabicPeriod"/>
                      </a:pPr>
                      <a:r>
                        <a:rPr lang="en-AU" sz="1100" b="0" i="0" kern="1200" dirty="0">
                          <a:solidFill>
                            <a:schemeClr val="dk1"/>
                          </a:solidFill>
                          <a:effectLst/>
                          <a:latin typeface="+mn-lt"/>
                          <a:ea typeface="+mn-ea"/>
                          <a:cs typeface="+mn-cs"/>
                        </a:rPr>
                        <a:t>What motivates you</a:t>
                      </a:r>
                      <a:r>
                        <a:rPr lang="en-AU" sz="1100" b="0" i="0" kern="1200" baseline="0" dirty="0">
                          <a:solidFill>
                            <a:schemeClr val="dk1"/>
                          </a:solidFill>
                          <a:effectLst/>
                          <a:latin typeface="+mn-lt"/>
                          <a:ea typeface="+mn-ea"/>
                          <a:cs typeface="+mn-cs"/>
                        </a:rPr>
                        <a:t>.</a:t>
                      </a:r>
                      <a:r>
                        <a:rPr lang="en-AU" sz="1100" b="0" i="0" kern="1200" dirty="0">
                          <a:solidFill>
                            <a:schemeClr val="dk1"/>
                          </a:solidFill>
                          <a:effectLst/>
                          <a:latin typeface="+mn-lt"/>
                          <a:ea typeface="+mn-ea"/>
                          <a:cs typeface="+mn-cs"/>
                        </a:rPr>
                        <a:t> </a:t>
                      </a:r>
                    </a:p>
                    <a:p>
                      <a:pPr marL="342900" indent="-342900">
                        <a:buAutoNum type="arabicPeriod"/>
                      </a:pPr>
                      <a:r>
                        <a:rPr lang="en-AU" sz="1100" b="0" i="0" kern="1200" dirty="0">
                          <a:solidFill>
                            <a:schemeClr val="dk1"/>
                          </a:solidFill>
                          <a:effectLst/>
                          <a:latin typeface="+mn-lt"/>
                          <a:ea typeface="+mn-ea"/>
                          <a:cs typeface="+mn-cs"/>
                        </a:rPr>
                        <a:t>Tell me about a time when you held back from getting involved in something which</a:t>
                      </a:r>
                      <a:r>
                        <a:rPr lang="en-AU" sz="1100" b="0" i="0" kern="1200" baseline="0" dirty="0">
                          <a:solidFill>
                            <a:schemeClr val="dk1"/>
                          </a:solidFill>
                          <a:effectLst/>
                          <a:latin typeface="+mn-lt"/>
                          <a:ea typeface="+mn-ea"/>
                          <a:cs typeface="+mn-cs"/>
                        </a:rPr>
                        <a:t> you later regretted</a:t>
                      </a:r>
                    </a:p>
                    <a:p>
                      <a:pPr marL="342900" indent="-342900">
                        <a:buAutoNum type="arabicPeriod"/>
                      </a:pPr>
                      <a:r>
                        <a:rPr lang="en-AU" sz="1100" b="0" i="0" kern="1200" dirty="0">
                          <a:solidFill>
                            <a:schemeClr val="dk1"/>
                          </a:solidFill>
                          <a:effectLst/>
                          <a:latin typeface="+mn-lt"/>
                          <a:ea typeface="+mn-ea"/>
                          <a:cs typeface="+mn-cs"/>
                        </a:rPr>
                        <a:t>What's been the toughest challenge you have ever faced and what did you learn from it. </a:t>
                      </a:r>
                    </a:p>
                    <a:p>
                      <a:pPr marL="342900" indent="-342900">
                        <a:buAutoNum type="arabicPeriod"/>
                      </a:pPr>
                      <a:r>
                        <a:rPr lang="en-AU" sz="1100" b="0" i="0" kern="1200" dirty="0">
                          <a:solidFill>
                            <a:schemeClr val="dk1"/>
                          </a:solidFill>
                          <a:effectLst/>
                          <a:latin typeface="+mn-lt"/>
                          <a:ea typeface="+mn-ea"/>
                          <a:cs typeface="+mn-cs"/>
                        </a:rPr>
                        <a:t>Tell me about someone who has played a significant role in your life so far.</a:t>
                      </a:r>
                    </a:p>
                    <a:p>
                      <a:pPr marL="342900" indent="-342900">
                        <a:buAutoNum type="arabicPeriod"/>
                      </a:pPr>
                      <a:r>
                        <a:rPr lang="en-AU" sz="1100" b="0" i="0" kern="1200" dirty="0">
                          <a:solidFill>
                            <a:schemeClr val="tx1"/>
                          </a:solidFill>
                          <a:effectLst/>
                          <a:latin typeface="+mn-lt"/>
                          <a:ea typeface="+mn-ea"/>
                          <a:cs typeface="+mn-cs"/>
                        </a:rPr>
                        <a:t>How can I help / where do you need the most help?</a:t>
                      </a:r>
                      <a:endParaRPr lang="en-US" sz="1100" kern="1200" dirty="0">
                        <a:solidFill>
                          <a:schemeClr val="dk1"/>
                        </a:solidFill>
                        <a:effectLst/>
                        <a:latin typeface="+mn-lt"/>
                        <a:ea typeface="Times New Roman"/>
                        <a:cs typeface="Times New Roman"/>
                      </a:endParaRPr>
                    </a:p>
                  </a:txBody>
                  <a:tcPr marT="45722" marB="45722" horzOverflow="overflow">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82">
                        <a:tint val="4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75190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90600"/>
          </a:xfrm>
        </p:spPr>
        <p:txBody>
          <a:bodyPr>
            <a:normAutofit fontScale="90000"/>
          </a:bodyPr>
          <a:lstStyle/>
          <a:p>
            <a:r>
              <a:rPr lang="en-US" dirty="0">
                <a:cs typeface="Arial" charset="0"/>
              </a:rPr>
              <a:t>Unlocking Questions to Open Conversation</a:t>
            </a:r>
            <a:br>
              <a:rPr lang="en-US" dirty="0">
                <a:cs typeface="Arial" charset="0"/>
              </a:rPr>
            </a:br>
            <a:r>
              <a:rPr lang="en-US" dirty="0">
                <a:cs typeface="Arial" charset="0"/>
              </a:rPr>
              <a:t>Using the Highest Factors Left and Right</a:t>
            </a:r>
            <a:endParaRPr lang="en-US" dirty="0"/>
          </a:p>
        </p:txBody>
      </p:sp>
      <p:sp>
        <p:nvSpPr>
          <p:cNvPr id="3" name="Slide Number Placeholder 2"/>
          <p:cNvSpPr>
            <a:spLocks noGrp="1"/>
          </p:cNvSpPr>
          <p:nvPr>
            <p:ph type="sldNum" sz="quarter" idx="11"/>
          </p:nvPr>
        </p:nvSpPr>
        <p:spPr>
          <a:xfrm>
            <a:off x="5791200" y="6336279"/>
            <a:ext cx="2133600" cy="365125"/>
          </a:xfrm>
        </p:spPr>
        <p:txBody>
          <a:bodyPr/>
          <a:lstStyle/>
          <a:p>
            <a:fld id="{AABD4647-916A-4C9D-B493-B18B45A00261}" type="slidenum">
              <a:rPr lang="en-PH" smtClean="0"/>
              <a:t>34</a:t>
            </a:fld>
            <a:endParaRPr lang="en-PH" dirty="0"/>
          </a:p>
        </p:txBody>
      </p:sp>
      <p:graphicFrame>
        <p:nvGraphicFramePr>
          <p:cNvPr id="4" name="Table 3"/>
          <p:cNvGraphicFramePr>
            <a:graphicFrameLocks noGrp="1"/>
          </p:cNvGraphicFramePr>
          <p:nvPr>
            <p:extLst>
              <p:ext uri="{D42A27DB-BD31-4B8C-83A1-F6EECF244321}">
                <p14:modId xmlns:p14="http://schemas.microsoft.com/office/powerpoint/2010/main" val="1302235067"/>
              </p:ext>
            </p:extLst>
          </p:nvPr>
        </p:nvGraphicFramePr>
        <p:xfrm>
          <a:off x="19050" y="1371601"/>
          <a:ext cx="9105900" cy="4188986"/>
        </p:xfrm>
        <a:graphic>
          <a:graphicData uri="http://schemas.openxmlformats.org/drawingml/2006/table">
            <a:tbl>
              <a:tblPr firstRow="1" bandRow="1"/>
              <a:tblGrid>
                <a:gridCol w="1821180">
                  <a:extLst>
                    <a:ext uri="{9D8B030D-6E8A-4147-A177-3AD203B41FA5}">
                      <a16:colId xmlns:a16="http://schemas.microsoft.com/office/drawing/2014/main" val="20000"/>
                    </a:ext>
                  </a:extLst>
                </a:gridCol>
                <a:gridCol w="1821180">
                  <a:extLst>
                    <a:ext uri="{9D8B030D-6E8A-4147-A177-3AD203B41FA5}">
                      <a16:colId xmlns:a16="http://schemas.microsoft.com/office/drawing/2014/main" val="20001"/>
                    </a:ext>
                  </a:extLst>
                </a:gridCol>
                <a:gridCol w="1821180">
                  <a:extLst>
                    <a:ext uri="{9D8B030D-6E8A-4147-A177-3AD203B41FA5}">
                      <a16:colId xmlns:a16="http://schemas.microsoft.com/office/drawing/2014/main" val="20002"/>
                    </a:ext>
                  </a:extLst>
                </a:gridCol>
                <a:gridCol w="1821180">
                  <a:extLst>
                    <a:ext uri="{9D8B030D-6E8A-4147-A177-3AD203B41FA5}">
                      <a16:colId xmlns:a16="http://schemas.microsoft.com/office/drawing/2014/main" val="20003"/>
                    </a:ext>
                  </a:extLst>
                </a:gridCol>
                <a:gridCol w="1821180">
                  <a:extLst>
                    <a:ext uri="{9D8B030D-6E8A-4147-A177-3AD203B41FA5}">
                      <a16:colId xmlns:a16="http://schemas.microsoft.com/office/drawing/2014/main" val="20004"/>
                    </a:ext>
                  </a:extLst>
                </a:gridCol>
              </a:tblGrid>
              <a:tr h="61063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solidFill>
                            <a:schemeClr val="bg1"/>
                          </a:solidFill>
                          <a:effectLst/>
                          <a:latin typeface="Calibri" panose="020F0502020204030204" pitchFamily="34" charset="0"/>
                          <a:cs typeface="Arial" pitchFamily="34" charset="0"/>
                        </a:rPr>
                        <a:t>Questions</a:t>
                      </a:r>
                      <a:endParaRPr kumimoji="0" lang="en-US" sz="18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T="45722" marB="45722" horzOverflow="overflow">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Calibri" panose="020F0502020204030204" pitchFamily="34" charset="0"/>
                          <a:cs typeface="Arial" pitchFamily="34" charset="0"/>
                        </a:rPr>
                        <a:t>Left Factor</a:t>
                      </a:r>
                    </a:p>
                  </a:txBody>
                  <a:tcPr marT="45722" marB="45722" horzOverflow="overflow">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AU" sz="1800" b="1" i="0" u="none" strike="noStrike" cap="none" normalizeH="0" baseline="0" dirty="0">
                          <a:ln>
                            <a:noFill/>
                          </a:ln>
                          <a:solidFill>
                            <a:schemeClr val="bg1"/>
                          </a:solidFill>
                          <a:effectLst/>
                          <a:latin typeface="Calibri" panose="020F0502020204030204" pitchFamily="34" charset="0"/>
                          <a:cs typeface="Arial" pitchFamily="34" charset="0"/>
                        </a:rPr>
                        <a:t>FACTOR</a:t>
                      </a:r>
                      <a:endParaRPr kumimoji="0" lang="en-US"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T="45722" marB="4572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solidFill>
                            <a:schemeClr val="bg1"/>
                          </a:solidFill>
                          <a:effectLst/>
                          <a:latin typeface="Calibri" panose="020F0502020204030204" pitchFamily="34" charset="0"/>
                          <a:cs typeface="Arial" pitchFamily="34" charset="0"/>
                        </a:rPr>
                        <a:t>Right Factor</a:t>
                      </a:r>
                      <a:endParaRPr kumimoji="0" lang="en-US" sz="18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T="45722" marB="45722" horzOverflow="overflow">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solidFill>
                            <a:schemeClr val="bg1"/>
                          </a:solidFill>
                          <a:effectLst/>
                          <a:latin typeface="Calibri" panose="020F0502020204030204" pitchFamily="34" charset="0"/>
                          <a:cs typeface="Arial" pitchFamily="34" charset="0"/>
                        </a:rPr>
                        <a:t>Questions</a:t>
                      </a:r>
                      <a:endParaRPr kumimoji="0" lang="en-US" sz="18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T="45722" marB="45722" horzOverflow="overflow">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extLst>
                  <a:ext uri="{0D108BD9-81ED-4DB2-BD59-A6C34878D82A}">
                    <a16:rowId xmlns:a16="http://schemas.microsoft.com/office/drawing/2014/main" val="10000"/>
                  </a:ext>
                </a:extLst>
              </a:tr>
              <a:tr h="88402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dirty="0">
                          <a:solidFill>
                            <a:schemeClr val="tx1"/>
                          </a:solidFill>
                          <a:effectLst/>
                          <a:latin typeface="+mn-lt"/>
                          <a:ea typeface="+mn-ea"/>
                          <a:cs typeface="+mn-cs"/>
                        </a:rPr>
                        <a:t>Tell</a:t>
                      </a:r>
                      <a:r>
                        <a:rPr lang="en-AU" sz="1100" b="0" i="0" kern="1200" baseline="0" dirty="0">
                          <a:solidFill>
                            <a:schemeClr val="tx1"/>
                          </a:solidFill>
                          <a:effectLst/>
                          <a:latin typeface="+mn-lt"/>
                          <a:ea typeface="+mn-ea"/>
                          <a:cs typeface="+mn-cs"/>
                        </a:rPr>
                        <a:t> me about your goals that you want to achieve over the next year.</a:t>
                      </a:r>
                    </a:p>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baseline="0" dirty="0">
                          <a:solidFill>
                            <a:schemeClr val="tx1"/>
                          </a:solidFill>
                          <a:effectLst/>
                          <a:latin typeface="+mn-lt"/>
                          <a:ea typeface="+mn-ea"/>
                          <a:cs typeface="+mn-cs"/>
                        </a:rPr>
                        <a:t>Do you think your expectations of the outcomes are realistic. If not what are you willing to compromise.</a:t>
                      </a:r>
                    </a:p>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dirty="0">
                          <a:solidFill>
                            <a:schemeClr val="dk1"/>
                          </a:solidFill>
                          <a:effectLst/>
                          <a:latin typeface="+mn-lt"/>
                          <a:ea typeface="+mn-ea"/>
                          <a:cs typeface="+mn-cs"/>
                        </a:rPr>
                        <a:t>What characteristics or skills set you apart from others and how do you plan to use them.</a:t>
                      </a:r>
                    </a:p>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dirty="0">
                          <a:solidFill>
                            <a:schemeClr val="dk1"/>
                          </a:solidFill>
                          <a:effectLst/>
                          <a:latin typeface="+mn-lt"/>
                          <a:ea typeface="+mn-ea"/>
                          <a:cs typeface="+mn-cs"/>
                        </a:rPr>
                        <a:t>Tell me about a recent decision you made that you now regret. What did you do to undo the decision, or did you.</a:t>
                      </a:r>
                      <a:endParaRPr lang="en-AU" sz="1100" b="0" i="0" kern="1200" dirty="0">
                        <a:solidFill>
                          <a:schemeClr val="tx1"/>
                        </a:solidFill>
                        <a:effectLst/>
                        <a:latin typeface="+mn-lt"/>
                        <a:ea typeface="+mn-ea"/>
                        <a:cs typeface="+mn-cs"/>
                      </a:endParaRPr>
                    </a:p>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dirty="0">
                          <a:solidFill>
                            <a:schemeClr val="tx1"/>
                          </a:solidFill>
                          <a:effectLst/>
                          <a:latin typeface="+mn-lt"/>
                          <a:ea typeface="+mn-ea"/>
                          <a:cs typeface="+mn-cs"/>
                        </a:rPr>
                        <a:t>How can I help / where do you need the most help?</a:t>
                      </a:r>
                      <a:endParaRPr lang="en-US" sz="1100" kern="1200" dirty="0">
                        <a:solidFill>
                          <a:schemeClr val="dk1"/>
                        </a:solidFill>
                        <a:effectLst/>
                        <a:latin typeface="+mn-lt"/>
                        <a:ea typeface="Times New Roman"/>
                        <a:cs typeface="Times New Roman"/>
                      </a:endParaRPr>
                    </a:p>
                  </a:txBody>
                  <a:tcPr marT="45722" marB="45722" horzOverflow="overflow">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82">
                        <a:tint val="40000"/>
                      </a:srgbClr>
                    </a:solidFill>
                  </a:tcPr>
                </a:tc>
                <a:tc>
                  <a:txBody>
                    <a:bodyPr/>
                    <a:lstStyle/>
                    <a:p>
                      <a:pPr>
                        <a:spcAft>
                          <a:spcPts val="0"/>
                        </a:spcAft>
                      </a:pPr>
                      <a:r>
                        <a:rPr lang="en-AU" sz="1100" b="1" dirty="0">
                          <a:effectLst/>
                          <a:latin typeface="Times New Roman"/>
                          <a:ea typeface="MS Mincho"/>
                          <a:cs typeface="Times New Roman"/>
                        </a:rPr>
                        <a:t>Spontaneous</a:t>
                      </a:r>
                      <a:endParaRPr lang="en-US" sz="1100" b="1" dirty="0">
                        <a:effectLst/>
                        <a:latin typeface="Times New Roman"/>
                        <a:ea typeface="MS Mincho"/>
                        <a:cs typeface="Times New Roman"/>
                      </a:endParaRPr>
                    </a:p>
                    <a:p>
                      <a:pPr>
                        <a:spcAft>
                          <a:spcPts val="0"/>
                        </a:spcAft>
                      </a:pPr>
                      <a:r>
                        <a:rPr lang="en-US" sz="1100" dirty="0">
                          <a:effectLst/>
                          <a:latin typeface="Times New Roman"/>
                          <a:ea typeface="MS Mincho"/>
                          <a:cs typeface="Times New Roman"/>
                        </a:rPr>
                        <a:t> </a:t>
                      </a:r>
                      <a:endParaRPr lang="en-US" sz="1100" dirty="0">
                        <a:effectLst/>
                        <a:latin typeface="Calibri"/>
                        <a:ea typeface="MS Mincho"/>
                        <a:cs typeface="Times New Roman"/>
                      </a:endParaRPr>
                    </a:p>
                    <a:p>
                      <a:pPr>
                        <a:spcAft>
                          <a:spcPts val="0"/>
                        </a:spcAft>
                      </a:pPr>
                      <a:r>
                        <a:rPr lang="en-US" sz="1100" dirty="0">
                          <a:effectLst/>
                          <a:latin typeface="Times New Roman"/>
                          <a:ea typeface="MS Mincho"/>
                          <a:cs typeface="Times New Roman"/>
                        </a:rPr>
                        <a:t>Free-flowing</a:t>
                      </a:r>
                      <a:endParaRPr lang="en-US" sz="1100" dirty="0">
                        <a:effectLst/>
                        <a:latin typeface="Calibri"/>
                        <a:ea typeface="MS Mincho"/>
                        <a:cs typeface="Times New Roman"/>
                      </a:endParaRPr>
                    </a:p>
                    <a:p>
                      <a:pPr>
                        <a:spcAft>
                          <a:spcPts val="0"/>
                        </a:spcAft>
                      </a:pPr>
                      <a:r>
                        <a:rPr lang="en-US" sz="1100" dirty="0">
                          <a:effectLst/>
                          <a:latin typeface="Times New Roman"/>
                          <a:ea typeface="MS Mincho"/>
                          <a:cs typeface="Times New Roman"/>
                        </a:rPr>
                        <a:t>High level approach</a:t>
                      </a:r>
                      <a:endParaRPr lang="en-US" sz="1100" dirty="0">
                        <a:effectLst/>
                        <a:latin typeface="Calibri"/>
                        <a:ea typeface="MS Mincho"/>
                        <a:cs typeface="Times New Roman"/>
                      </a:endParaRPr>
                    </a:p>
                    <a:p>
                      <a:pPr>
                        <a:spcAft>
                          <a:spcPts val="0"/>
                        </a:spcAft>
                      </a:pPr>
                      <a:r>
                        <a:rPr lang="en-US" sz="1100" dirty="0">
                          <a:effectLst/>
                          <a:latin typeface="Times New Roman"/>
                          <a:ea typeface="MS Mincho"/>
                          <a:cs typeface="Times New Roman"/>
                        </a:rPr>
                        <a:t>Improvisation</a:t>
                      </a:r>
                      <a:endParaRPr lang="en-US" sz="1100" dirty="0">
                        <a:effectLst/>
                        <a:latin typeface="Calibri"/>
                        <a:ea typeface="MS Mincho"/>
                        <a:cs typeface="Times New Roman"/>
                      </a:endParaRPr>
                    </a:p>
                    <a:p>
                      <a:pPr>
                        <a:spcAft>
                          <a:spcPts val="0"/>
                        </a:spcAft>
                      </a:pPr>
                      <a:r>
                        <a:rPr lang="en-US" sz="1100" dirty="0">
                          <a:effectLst/>
                          <a:latin typeface="Times New Roman"/>
                          <a:ea typeface="MS Mincho"/>
                          <a:cs typeface="Times New Roman"/>
                        </a:rPr>
                        <a:t>Wing it approach</a:t>
                      </a:r>
                      <a:endParaRPr lang="en-US" sz="1100" dirty="0">
                        <a:effectLst/>
                        <a:latin typeface="Calibri"/>
                        <a:ea typeface="MS Mincho"/>
                        <a:cs typeface="Times New Roman"/>
                      </a:endParaRPr>
                    </a:p>
                    <a:p>
                      <a:pPr>
                        <a:spcAft>
                          <a:spcPts val="0"/>
                        </a:spcAft>
                      </a:pPr>
                      <a:r>
                        <a:rPr lang="en-US" sz="1100" dirty="0">
                          <a:effectLst/>
                          <a:latin typeface="Times New Roman"/>
                          <a:ea typeface="MS Mincho"/>
                          <a:cs typeface="Times New Roman"/>
                        </a:rPr>
                        <a:t>Low-complexity</a:t>
                      </a:r>
                      <a:endParaRPr lang="en-US" sz="1100" dirty="0">
                        <a:effectLst/>
                        <a:latin typeface="Calibri"/>
                        <a:ea typeface="MS Mincho"/>
                        <a:cs typeface="Times New Roman"/>
                      </a:endParaRPr>
                    </a:p>
                    <a:p>
                      <a:pPr>
                        <a:spcAft>
                          <a:spcPts val="0"/>
                        </a:spcAft>
                      </a:pPr>
                      <a:r>
                        <a:rPr lang="en-US" sz="1100" dirty="0">
                          <a:effectLst/>
                          <a:latin typeface="Times New Roman"/>
                          <a:ea typeface="MS Mincho"/>
                          <a:cs typeface="Times New Roman"/>
                        </a:rPr>
                        <a:t>Instinctive approach </a:t>
                      </a:r>
                      <a:endParaRPr lang="en-US" sz="1100" dirty="0">
                        <a:effectLst/>
                        <a:latin typeface="Calibri"/>
                        <a:ea typeface="MS Mincho"/>
                        <a:cs typeface="Times New Roman"/>
                      </a:endParaRPr>
                    </a:p>
                    <a:p>
                      <a:pPr>
                        <a:spcAft>
                          <a:spcPts val="0"/>
                        </a:spcAft>
                      </a:pPr>
                      <a:r>
                        <a:rPr lang="en-US" sz="1100" dirty="0">
                          <a:effectLst/>
                          <a:latin typeface="Times New Roman"/>
                          <a:ea typeface="MS Mincho"/>
                          <a:cs typeface="Times New Roman"/>
                        </a:rPr>
                        <a:t>Can be too quick to decide</a:t>
                      </a:r>
                      <a:endParaRPr lang="en-US" sz="1100" dirty="0">
                        <a:effectLst/>
                        <a:latin typeface="Calibri"/>
                        <a:ea typeface="MS Mincho"/>
                        <a:cs typeface="Times New Roman"/>
                      </a:endParaRPr>
                    </a:p>
                    <a:p>
                      <a:pPr>
                        <a:spcAft>
                          <a:spcPts val="0"/>
                        </a:spcAft>
                      </a:pPr>
                      <a:r>
                        <a:rPr lang="en-US" sz="1100" dirty="0">
                          <a:effectLst/>
                          <a:latin typeface="Times New Roman"/>
                          <a:ea typeface="MS Mincho"/>
                          <a:cs typeface="Times New Roman"/>
                        </a:rPr>
                        <a:t> </a:t>
                      </a:r>
                      <a:endParaRPr lang="en-US" sz="1100" dirty="0">
                        <a:effectLst/>
                        <a:latin typeface="Calibri"/>
                        <a:ea typeface="MS Mincho"/>
                        <a:cs typeface="Times New Roman"/>
                      </a:endParaRPr>
                    </a:p>
                    <a:p>
                      <a:pPr>
                        <a:spcAft>
                          <a:spcPts val="0"/>
                        </a:spcAft>
                      </a:pPr>
                      <a:r>
                        <a:rPr lang="en-US" sz="1100" dirty="0">
                          <a:effectLst/>
                          <a:latin typeface="Times New Roman"/>
                          <a:ea typeface="MS Mincho"/>
                          <a:cs typeface="Times New Roman"/>
                        </a:rPr>
                        <a:t>Communication Key:</a:t>
                      </a:r>
                      <a:endParaRPr lang="en-US" sz="1100" dirty="0">
                        <a:effectLst/>
                        <a:latin typeface="Calibri"/>
                        <a:ea typeface="MS Mincho"/>
                        <a:cs typeface="Times New Roman"/>
                      </a:endParaRPr>
                    </a:p>
                    <a:p>
                      <a:pPr>
                        <a:spcAft>
                          <a:spcPts val="0"/>
                        </a:spcAft>
                      </a:pPr>
                      <a:r>
                        <a:rPr lang="en-US" sz="1100" dirty="0">
                          <a:effectLst/>
                          <a:latin typeface="Times New Roman"/>
                          <a:ea typeface="MS Mincho"/>
                          <a:cs typeface="Times New Roman"/>
                        </a:rPr>
                        <a:t>Provide broad facts</a:t>
                      </a:r>
                      <a:endParaRPr lang="en-US" sz="1100" dirty="0">
                        <a:effectLst/>
                        <a:latin typeface="Calibri"/>
                        <a:ea typeface="MS Mincho"/>
                        <a:cs typeface="Times New Roman"/>
                      </a:endParaRPr>
                    </a:p>
                    <a:p>
                      <a:pPr>
                        <a:spcAft>
                          <a:spcPts val="0"/>
                        </a:spcAft>
                      </a:pPr>
                      <a:r>
                        <a:rPr lang="en-US" sz="1100" dirty="0">
                          <a:effectLst/>
                          <a:latin typeface="Times New Roman"/>
                          <a:ea typeface="MS Mincho"/>
                          <a:cs typeface="Times New Roman"/>
                        </a:rPr>
                        <a:t> </a:t>
                      </a:r>
                      <a:endParaRPr lang="en-US" sz="1100" dirty="0">
                        <a:effectLst/>
                        <a:latin typeface="Calibri"/>
                        <a:ea typeface="MS Mincho"/>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82">
                        <a:tint val="4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AU" sz="1200" b="1" i="0" u="none" strike="noStrike" cap="none" normalizeH="0" baseline="0" dirty="0">
                          <a:ln>
                            <a:noFill/>
                          </a:ln>
                          <a:solidFill>
                            <a:srgbClr val="000000"/>
                          </a:solidFill>
                          <a:effectLst/>
                          <a:latin typeface="+mn-lt"/>
                          <a:cs typeface="Arial" pitchFamily="34" charset="0"/>
                        </a:rPr>
                        <a:t>STRUCTURE</a:t>
                      </a:r>
                      <a:endParaRPr kumimoji="0" lang="en-US" sz="1200" b="1" i="0" u="none" strike="noStrike" cap="none" normalizeH="0" baseline="0" dirty="0">
                        <a:ln>
                          <a:noFill/>
                        </a:ln>
                        <a:solidFill>
                          <a:srgbClr val="000000"/>
                        </a:solidFill>
                        <a:effectLst/>
                        <a:latin typeface="+mn-lt"/>
                        <a:cs typeface="Arial" pitchFamily="34" charset="0"/>
                      </a:endParaRPr>
                    </a:p>
                  </a:txBody>
                  <a:tcPr marT="45722" marB="4572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82">
                        <a:tint val="40000"/>
                      </a:srgbClr>
                    </a:solidFill>
                  </a:tcPr>
                </a:tc>
                <a:tc>
                  <a:txBody>
                    <a:bodyPr/>
                    <a:lstStyle/>
                    <a:p>
                      <a:pPr>
                        <a:spcAft>
                          <a:spcPts val="0"/>
                        </a:spcAft>
                      </a:pPr>
                      <a:r>
                        <a:rPr lang="en-AU" sz="1100" b="1" dirty="0">
                          <a:effectLst/>
                          <a:latin typeface="Times New Roman"/>
                          <a:ea typeface="MS Mincho"/>
                          <a:cs typeface="Times New Roman"/>
                        </a:rPr>
                        <a:t>Planned</a:t>
                      </a:r>
                      <a:endParaRPr lang="en-US" sz="1100" b="1" dirty="0">
                        <a:effectLst/>
                        <a:latin typeface="Times New Roman"/>
                        <a:ea typeface="MS Mincho"/>
                        <a:cs typeface="Times New Roman"/>
                      </a:endParaRPr>
                    </a:p>
                    <a:p>
                      <a:pPr>
                        <a:spcAft>
                          <a:spcPts val="0"/>
                        </a:spcAft>
                      </a:pPr>
                      <a:endParaRPr lang="en-US" sz="1100" dirty="0">
                        <a:effectLst/>
                        <a:latin typeface="Calibri"/>
                        <a:ea typeface="MS Mincho"/>
                        <a:cs typeface="Times New Roman"/>
                      </a:endParaRPr>
                    </a:p>
                    <a:p>
                      <a:pPr>
                        <a:spcAft>
                          <a:spcPts val="0"/>
                        </a:spcAft>
                      </a:pPr>
                      <a:r>
                        <a:rPr lang="en-US" sz="1100" dirty="0">
                          <a:effectLst/>
                          <a:latin typeface="Times New Roman"/>
                          <a:ea typeface="MS Mincho"/>
                          <a:cs typeface="Times New Roman"/>
                        </a:rPr>
                        <a:t>Provide details, research</a:t>
                      </a:r>
                      <a:endParaRPr lang="en-US" sz="1100" dirty="0">
                        <a:effectLst/>
                        <a:latin typeface="Calibri"/>
                        <a:ea typeface="MS Mincho"/>
                        <a:cs typeface="Times New Roman"/>
                      </a:endParaRPr>
                    </a:p>
                    <a:p>
                      <a:pPr>
                        <a:spcAft>
                          <a:spcPts val="0"/>
                        </a:spcAft>
                      </a:pPr>
                      <a:r>
                        <a:rPr lang="en-US" sz="1100" dirty="0">
                          <a:effectLst/>
                          <a:latin typeface="Times New Roman"/>
                          <a:ea typeface="MS Mincho"/>
                          <a:cs typeface="Times New Roman"/>
                        </a:rPr>
                        <a:t>Budgets and structure</a:t>
                      </a:r>
                      <a:endParaRPr lang="en-US" sz="1100" dirty="0">
                        <a:effectLst/>
                        <a:latin typeface="Calibri"/>
                        <a:ea typeface="MS Mincho"/>
                        <a:cs typeface="Times New Roman"/>
                      </a:endParaRPr>
                    </a:p>
                    <a:p>
                      <a:pPr>
                        <a:spcAft>
                          <a:spcPts val="0"/>
                        </a:spcAft>
                      </a:pPr>
                      <a:r>
                        <a:rPr lang="en-US" sz="1100" dirty="0">
                          <a:effectLst/>
                          <a:latin typeface="Times New Roman"/>
                          <a:ea typeface="MS Mincho"/>
                          <a:cs typeface="Times New Roman"/>
                        </a:rPr>
                        <a:t>Ambiguity aversion</a:t>
                      </a:r>
                      <a:endParaRPr lang="en-US" sz="1100" dirty="0">
                        <a:effectLst/>
                        <a:latin typeface="Calibri"/>
                        <a:ea typeface="MS Mincho"/>
                        <a:cs typeface="Times New Roman"/>
                      </a:endParaRPr>
                    </a:p>
                    <a:p>
                      <a:pPr>
                        <a:spcAft>
                          <a:spcPts val="0"/>
                        </a:spcAft>
                      </a:pPr>
                      <a:r>
                        <a:rPr lang="en-US" sz="1100" dirty="0">
                          <a:effectLst/>
                          <a:latin typeface="Times New Roman"/>
                          <a:ea typeface="MS Mincho"/>
                          <a:cs typeface="Times New Roman"/>
                        </a:rPr>
                        <a:t>Written advice</a:t>
                      </a:r>
                      <a:endParaRPr lang="en-US" sz="1100" dirty="0">
                        <a:effectLst/>
                        <a:latin typeface="Calibri"/>
                        <a:ea typeface="MS Mincho"/>
                        <a:cs typeface="Times New Roman"/>
                      </a:endParaRPr>
                    </a:p>
                    <a:p>
                      <a:pPr>
                        <a:spcAft>
                          <a:spcPts val="0"/>
                        </a:spcAft>
                      </a:pPr>
                      <a:r>
                        <a:rPr lang="en-US" sz="1100" dirty="0">
                          <a:effectLst/>
                          <a:latin typeface="Times New Roman"/>
                          <a:ea typeface="MS Mincho"/>
                          <a:cs typeface="Times New Roman"/>
                        </a:rPr>
                        <a:t>Task Focus</a:t>
                      </a:r>
                      <a:endParaRPr lang="en-US" sz="1100" dirty="0">
                        <a:effectLst/>
                        <a:latin typeface="Calibri"/>
                        <a:ea typeface="MS Mincho"/>
                        <a:cs typeface="Times New Roman"/>
                      </a:endParaRPr>
                    </a:p>
                    <a:p>
                      <a:pPr>
                        <a:spcAft>
                          <a:spcPts val="0"/>
                        </a:spcAft>
                      </a:pPr>
                      <a:r>
                        <a:rPr lang="en-US" sz="1100" dirty="0">
                          <a:effectLst/>
                          <a:latin typeface="Times New Roman"/>
                          <a:ea typeface="MS Mincho"/>
                          <a:cs typeface="Times New Roman"/>
                        </a:rPr>
                        <a:t>Analytical approach</a:t>
                      </a:r>
                      <a:br>
                        <a:rPr lang="en-US" sz="1100" dirty="0">
                          <a:effectLst/>
                          <a:latin typeface="Times New Roman"/>
                          <a:ea typeface="MS Mincho"/>
                          <a:cs typeface="Times New Roman"/>
                        </a:rPr>
                      </a:br>
                      <a:r>
                        <a:rPr lang="en-US" sz="1100" dirty="0">
                          <a:effectLst/>
                          <a:latin typeface="Times New Roman"/>
                          <a:ea typeface="MS Mincho"/>
                          <a:cs typeface="Times New Roman"/>
                        </a:rPr>
                        <a:t>Tends to be inflexible or too fixed</a:t>
                      </a:r>
                      <a:endParaRPr lang="en-US" sz="1100" dirty="0">
                        <a:effectLst/>
                        <a:latin typeface="Calibri"/>
                        <a:ea typeface="MS Mincho"/>
                        <a:cs typeface="Times New Roman"/>
                      </a:endParaRPr>
                    </a:p>
                    <a:p>
                      <a:pPr>
                        <a:spcAft>
                          <a:spcPts val="0"/>
                        </a:spcAft>
                      </a:pPr>
                      <a:r>
                        <a:rPr lang="en-US" sz="1100" dirty="0">
                          <a:effectLst/>
                          <a:latin typeface="Times New Roman"/>
                          <a:ea typeface="MS Mincho"/>
                          <a:cs typeface="Times New Roman"/>
                        </a:rPr>
                        <a:t> </a:t>
                      </a:r>
                      <a:endParaRPr lang="en-US" sz="1100" dirty="0">
                        <a:effectLst/>
                        <a:latin typeface="Calibri"/>
                        <a:ea typeface="MS Mincho"/>
                        <a:cs typeface="Times New Roman"/>
                      </a:endParaRPr>
                    </a:p>
                    <a:p>
                      <a:pPr>
                        <a:spcAft>
                          <a:spcPts val="0"/>
                        </a:spcAft>
                      </a:pPr>
                      <a:r>
                        <a:rPr lang="en-US" sz="1100" dirty="0">
                          <a:effectLst/>
                          <a:latin typeface="Times New Roman"/>
                          <a:ea typeface="MS Mincho"/>
                          <a:cs typeface="Times New Roman"/>
                        </a:rPr>
                        <a:t>Communication Key:</a:t>
                      </a:r>
                      <a:endParaRPr lang="en-US" sz="1100" dirty="0">
                        <a:effectLst/>
                        <a:latin typeface="Calibri"/>
                        <a:ea typeface="MS Mincho"/>
                        <a:cs typeface="Times New Roman"/>
                      </a:endParaRPr>
                    </a:p>
                    <a:p>
                      <a:pPr>
                        <a:spcAft>
                          <a:spcPts val="0"/>
                        </a:spcAft>
                      </a:pPr>
                      <a:r>
                        <a:rPr lang="en-US" sz="1100" dirty="0">
                          <a:effectLst/>
                          <a:latin typeface="Times New Roman"/>
                          <a:ea typeface="MS Mincho"/>
                          <a:cs typeface="Times New Roman"/>
                        </a:rPr>
                        <a:t>Present specifics – facts, figures, data</a:t>
                      </a:r>
                      <a:endParaRPr lang="en-US" sz="1100" dirty="0">
                        <a:effectLst/>
                        <a:latin typeface="Calibri"/>
                        <a:ea typeface="MS Mincho"/>
                        <a:cs typeface="Times New Roman"/>
                      </a:endParaRPr>
                    </a:p>
                    <a:p>
                      <a:pPr>
                        <a:spcAft>
                          <a:spcPts val="0"/>
                        </a:spcAft>
                      </a:pPr>
                      <a:r>
                        <a:rPr lang="en-US" sz="1100" dirty="0">
                          <a:effectLst/>
                          <a:latin typeface="Times New Roman"/>
                          <a:ea typeface="MS Mincho"/>
                          <a:cs typeface="Times New Roman"/>
                        </a:rPr>
                        <a:t>  </a:t>
                      </a:r>
                      <a:endParaRPr lang="en-US" sz="1100" dirty="0">
                        <a:effectLst/>
                        <a:latin typeface="Calibri"/>
                        <a:ea typeface="MS Mincho"/>
                        <a:cs typeface="Times New Roman"/>
                      </a:endParaRPr>
                    </a:p>
                  </a:txBody>
                  <a:tcPr marL="68580" marR="68580" marT="0" marB="0">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82">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dirty="0">
                          <a:solidFill>
                            <a:schemeClr val="tx1"/>
                          </a:solidFill>
                          <a:effectLst/>
                          <a:latin typeface="+mn-lt"/>
                          <a:ea typeface="+mn-ea"/>
                          <a:cs typeface="+mn-cs"/>
                        </a:rPr>
                        <a:t>Tell me about a time when you wish you had jumped in to an opportunity, but left it too late.</a:t>
                      </a:r>
                    </a:p>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dirty="0">
                          <a:solidFill>
                            <a:schemeClr val="tx1"/>
                          </a:solidFill>
                          <a:effectLst/>
                          <a:latin typeface="+mn-lt"/>
                          <a:ea typeface="+mn-ea"/>
                          <a:cs typeface="+mn-cs"/>
                        </a:rPr>
                        <a:t>How did you feel about that.</a:t>
                      </a:r>
                    </a:p>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dirty="0">
                          <a:solidFill>
                            <a:schemeClr val="tx1"/>
                          </a:solidFill>
                          <a:effectLst/>
                          <a:latin typeface="+mn-lt"/>
                          <a:ea typeface="+mn-ea"/>
                          <a:cs typeface="+mn-cs"/>
                        </a:rPr>
                        <a:t>Tell me about a recent success.  How did you arrive at the decisions you made to achieve this success.</a:t>
                      </a:r>
                    </a:p>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dirty="0">
                          <a:solidFill>
                            <a:schemeClr val="tx1"/>
                          </a:solidFill>
                          <a:effectLst/>
                          <a:latin typeface="+mn-lt"/>
                          <a:ea typeface="+mn-ea"/>
                          <a:cs typeface="+mn-cs"/>
                        </a:rPr>
                        <a:t>Tell me about a time when you made an irrational ill-thought out decision and it was successful.</a:t>
                      </a:r>
                    </a:p>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dirty="0">
                          <a:solidFill>
                            <a:schemeClr val="tx1"/>
                          </a:solidFill>
                          <a:effectLst/>
                          <a:latin typeface="+mn-lt"/>
                          <a:ea typeface="+mn-ea"/>
                          <a:cs typeface="+mn-cs"/>
                        </a:rPr>
                        <a:t>How can I help / where do you need the most help?</a:t>
                      </a:r>
                      <a:endParaRPr lang="en-US" sz="1100" kern="1200" dirty="0">
                        <a:solidFill>
                          <a:schemeClr val="dk1"/>
                        </a:solidFill>
                        <a:effectLst/>
                        <a:latin typeface="+mn-lt"/>
                        <a:ea typeface="Times New Roman"/>
                        <a:cs typeface="Times New Roman"/>
                      </a:endParaRPr>
                    </a:p>
                  </a:txBody>
                  <a:tcPr marT="45722" marB="45722" horzOverflow="overflow">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82">
                        <a:tint val="4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05709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90600"/>
          </a:xfrm>
        </p:spPr>
        <p:txBody>
          <a:bodyPr>
            <a:normAutofit fontScale="90000"/>
          </a:bodyPr>
          <a:lstStyle/>
          <a:p>
            <a:r>
              <a:rPr lang="en-US" dirty="0">
                <a:cs typeface="Arial" charset="0"/>
              </a:rPr>
              <a:t>Unlocking Questions to Open Conversation</a:t>
            </a:r>
            <a:br>
              <a:rPr lang="en-US" dirty="0">
                <a:cs typeface="Arial" charset="0"/>
              </a:rPr>
            </a:br>
            <a:r>
              <a:rPr lang="en-US" dirty="0">
                <a:cs typeface="Arial" charset="0"/>
              </a:rPr>
              <a:t>Using the Highest Factors Left and Right</a:t>
            </a:r>
            <a:endParaRPr lang="en-US" dirty="0"/>
          </a:p>
        </p:txBody>
      </p:sp>
      <p:sp>
        <p:nvSpPr>
          <p:cNvPr id="3" name="Slide Number Placeholder 2"/>
          <p:cNvSpPr>
            <a:spLocks noGrp="1"/>
          </p:cNvSpPr>
          <p:nvPr>
            <p:ph type="sldNum" sz="quarter" idx="11"/>
          </p:nvPr>
        </p:nvSpPr>
        <p:spPr>
          <a:xfrm>
            <a:off x="5791200" y="6336279"/>
            <a:ext cx="2133600" cy="365125"/>
          </a:xfrm>
        </p:spPr>
        <p:txBody>
          <a:bodyPr/>
          <a:lstStyle/>
          <a:p>
            <a:fld id="{AABD4647-916A-4C9D-B493-B18B45A00261}" type="slidenum">
              <a:rPr lang="en-PH" smtClean="0"/>
              <a:t>35</a:t>
            </a:fld>
            <a:endParaRPr lang="en-PH" dirty="0"/>
          </a:p>
        </p:txBody>
      </p:sp>
      <p:graphicFrame>
        <p:nvGraphicFramePr>
          <p:cNvPr id="4" name="Table 3"/>
          <p:cNvGraphicFramePr>
            <a:graphicFrameLocks noGrp="1"/>
          </p:cNvGraphicFramePr>
          <p:nvPr>
            <p:extLst>
              <p:ext uri="{D42A27DB-BD31-4B8C-83A1-F6EECF244321}">
                <p14:modId xmlns:p14="http://schemas.microsoft.com/office/powerpoint/2010/main" val="5049961"/>
              </p:ext>
            </p:extLst>
          </p:nvPr>
        </p:nvGraphicFramePr>
        <p:xfrm>
          <a:off x="19050" y="1371601"/>
          <a:ext cx="9105900" cy="4524266"/>
        </p:xfrm>
        <a:graphic>
          <a:graphicData uri="http://schemas.openxmlformats.org/drawingml/2006/table">
            <a:tbl>
              <a:tblPr firstRow="1" bandRow="1"/>
              <a:tblGrid>
                <a:gridCol w="1821180">
                  <a:extLst>
                    <a:ext uri="{9D8B030D-6E8A-4147-A177-3AD203B41FA5}">
                      <a16:colId xmlns:a16="http://schemas.microsoft.com/office/drawing/2014/main" val="20000"/>
                    </a:ext>
                  </a:extLst>
                </a:gridCol>
                <a:gridCol w="1821180">
                  <a:extLst>
                    <a:ext uri="{9D8B030D-6E8A-4147-A177-3AD203B41FA5}">
                      <a16:colId xmlns:a16="http://schemas.microsoft.com/office/drawing/2014/main" val="20001"/>
                    </a:ext>
                  </a:extLst>
                </a:gridCol>
                <a:gridCol w="1821180">
                  <a:extLst>
                    <a:ext uri="{9D8B030D-6E8A-4147-A177-3AD203B41FA5}">
                      <a16:colId xmlns:a16="http://schemas.microsoft.com/office/drawing/2014/main" val="20002"/>
                    </a:ext>
                  </a:extLst>
                </a:gridCol>
                <a:gridCol w="1821180">
                  <a:extLst>
                    <a:ext uri="{9D8B030D-6E8A-4147-A177-3AD203B41FA5}">
                      <a16:colId xmlns:a16="http://schemas.microsoft.com/office/drawing/2014/main" val="20003"/>
                    </a:ext>
                  </a:extLst>
                </a:gridCol>
                <a:gridCol w="1821180">
                  <a:extLst>
                    <a:ext uri="{9D8B030D-6E8A-4147-A177-3AD203B41FA5}">
                      <a16:colId xmlns:a16="http://schemas.microsoft.com/office/drawing/2014/main" val="20004"/>
                    </a:ext>
                  </a:extLst>
                </a:gridCol>
              </a:tblGrid>
              <a:tr h="61063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solidFill>
                            <a:schemeClr val="bg1"/>
                          </a:solidFill>
                          <a:effectLst/>
                          <a:latin typeface="Calibri" panose="020F0502020204030204" pitchFamily="34" charset="0"/>
                          <a:cs typeface="Arial" pitchFamily="34" charset="0"/>
                        </a:rPr>
                        <a:t>Questions</a:t>
                      </a:r>
                      <a:endParaRPr kumimoji="0" lang="en-US" sz="18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T="45722" marB="45722" horzOverflow="overflow">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Calibri" panose="020F0502020204030204" pitchFamily="34" charset="0"/>
                          <a:cs typeface="Arial" pitchFamily="34" charset="0"/>
                        </a:rPr>
                        <a:t>Left Factor</a:t>
                      </a:r>
                    </a:p>
                  </a:txBody>
                  <a:tcPr marT="45722" marB="45722" horzOverflow="overflow">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AU" sz="1800" b="1" i="0" u="none" strike="noStrike" cap="none" normalizeH="0" baseline="0" dirty="0">
                          <a:ln>
                            <a:noFill/>
                          </a:ln>
                          <a:solidFill>
                            <a:schemeClr val="bg1"/>
                          </a:solidFill>
                          <a:effectLst/>
                          <a:latin typeface="Calibri" panose="020F0502020204030204" pitchFamily="34" charset="0"/>
                          <a:cs typeface="Arial" pitchFamily="34" charset="0"/>
                        </a:rPr>
                        <a:t>FACTOR</a:t>
                      </a:r>
                      <a:endParaRPr kumimoji="0" lang="en-US"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T="45722" marB="4572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solidFill>
                            <a:schemeClr val="bg1"/>
                          </a:solidFill>
                          <a:effectLst/>
                          <a:latin typeface="Calibri" panose="020F0502020204030204" pitchFamily="34" charset="0"/>
                          <a:cs typeface="Arial" pitchFamily="34" charset="0"/>
                        </a:rPr>
                        <a:t>Right Factor</a:t>
                      </a:r>
                      <a:endParaRPr kumimoji="0" lang="en-US" sz="18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T="45722" marB="45722" horzOverflow="overflow">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solidFill>
                            <a:schemeClr val="bg1"/>
                          </a:solidFill>
                          <a:effectLst/>
                          <a:latin typeface="Calibri" panose="020F0502020204030204" pitchFamily="34" charset="0"/>
                          <a:cs typeface="Arial" pitchFamily="34" charset="0"/>
                        </a:rPr>
                        <a:t>Questions</a:t>
                      </a:r>
                      <a:endParaRPr kumimoji="0" lang="en-US" sz="18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T="45722" marB="45722" horzOverflow="overflow">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extLst>
                  <a:ext uri="{0D108BD9-81ED-4DB2-BD59-A6C34878D82A}">
                    <a16:rowId xmlns:a16="http://schemas.microsoft.com/office/drawing/2014/main" val="10000"/>
                  </a:ext>
                </a:extLst>
              </a:tr>
              <a:tr h="88402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AU" sz="1100" b="0" i="0" kern="1200" dirty="0">
                          <a:solidFill>
                            <a:schemeClr val="tx1"/>
                          </a:solidFill>
                          <a:effectLst/>
                          <a:latin typeface="+mn-lt"/>
                          <a:ea typeface="+mn-ea"/>
                          <a:cs typeface="+mn-cs"/>
                        </a:rPr>
                        <a:t>1. What keeps you up at night. Are you over thinking the subject.</a:t>
                      </a:r>
                    </a:p>
                    <a:p>
                      <a:pPr marL="0" marR="0" lvl="0" indent="0" algn="l" defTabSz="914400" rtl="0" eaLnBrk="0" fontAlgn="base" latinLnBrk="0" hangingPunct="0">
                        <a:lnSpc>
                          <a:spcPct val="100000"/>
                        </a:lnSpc>
                        <a:spcBef>
                          <a:spcPct val="20000"/>
                        </a:spcBef>
                        <a:spcAft>
                          <a:spcPct val="0"/>
                        </a:spcAft>
                        <a:buClrTx/>
                        <a:buSzTx/>
                        <a:buFontTx/>
                        <a:buNone/>
                        <a:tabLst/>
                        <a:defRPr/>
                      </a:pPr>
                      <a:r>
                        <a:rPr lang="en-AU" sz="1100" b="0" i="0" kern="1200" dirty="0">
                          <a:solidFill>
                            <a:schemeClr val="tx1"/>
                          </a:solidFill>
                          <a:effectLst/>
                          <a:latin typeface="+mn-lt"/>
                          <a:ea typeface="+mn-ea"/>
                          <a:cs typeface="+mn-cs"/>
                        </a:rPr>
                        <a:t>2. How often do you say ‘‘this won’t work’ and how do others react.</a:t>
                      </a:r>
                    </a:p>
                    <a:p>
                      <a:pPr marL="0" marR="0" lvl="0" indent="0" algn="l" defTabSz="914400" rtl="0" eaLnBrk="0" fontAlgn="base" latinLnBrk="0" hangingPunct="0">
                        <a:lnSpc>
                          <a:spcPct val="100000"/>
                        </a:lnSpc>
                        <a:spcBef>
                          <a:spcPct val="20000"/>
                        </a:spcBef>
                        <a:spcAft>
                          <a:spcPct val="0"/>
                        </a:spcAft>
                        <a:buClrTx/>
                        <a:buSzTx/>
                        <a:buFontTx/>
                        <a:buNone/>
                        <a:tabLst/>
                        <a:defRPr/>
                      </a:pPr>
                      <a:r>
                        <a:rPr lang="en-AU" sz="1100" b="0" i="0" kern="1200" dirty="0">
                          <a:solidFill>
                            <a:schemeClr val="tx1"/>
                          </a:solidFill>
                          <a:effectLst/>
                          <a:latin typeface="+mn-lt"/>
                          <a:ea typeface="+mn-ea"/>
                          <a:cs typeface="+mn-cs"/>
                        </a:rPr>
                        <a:t>3.</a:t>
                      </a:r>
                      <a:r>
                        <a:rPr lang="en-AU" sz="1100" b="0" i="0" kern="1200" dirty="0">
                          <a:solidFill>
                            <a:schemeClr val="dk1"/>
                          </a:solidFill>
                          <a:effectLst/>
                          <a:latin typeface="+mn-lt"/>
                          <a:ea typeface="+mn-ea"/>
                          <a:cs typeface="+mn-cs"/>
                        </a:rPr>
                        <a:t> Does you need to withhold judgment until relevant evidence is examined, regardless of previous experiences</a:t>
                      </a:r>
                      <a:r>
                        <a:rPr lang="en-AU" sz="1100" b="0" i="0" kern="1200" baseline="0" dirty="0">
                          <a:solidFill>
                            <a:schemeClr val="dk1"/>
                          </a:solidFill>
                          <a:effectLst/>
                          <a:latin typeface="+mn-lt"/>
                          <a:ea typeface="+mn-ea"/>
                          <a:cs typeface="+mn-cs"/>
                        </a:rPr>
                        <a:t> cause frustration to others. Explain their reaction.</a:t>
                      </a:r>
                    </a:p>
                    <a:p>
                      <a:pPr marL="0" marR="0" lvl="0" indent="0" algn="l" defTabSz="914400" rtl="0" eaLnBrk="0" fontAlgn="base" latinLnBrk="0" hangingPunct="0">
                        <a:lnSpc>
                          <a:spcPct val="100000"/>
                        </a:lnSpc>
                        <a:spcBef>
                          <a:spcPct val="20000"/>
                        </a:spcBef>
                        <a:spcAft>
                          <a:spcPct val="0"/>
                        </a:spcAft>
                        <a:buClrTx/>
                        <a:buSzTx/>
                        <a:buFontTx/>
                        <a:buNone/>
                        <a:tabLst/>
                        <a:defRPr/>
                      </a:pPr>
                      <a:r>
                        <a:rPr lang="en-AU" sz="1100" b="0" i="0" kern="1200" baseline="0" dirty="0">
                          <a:solidFill>
                            <a:schemeClr val="dk1"/>
                          </a:solidFill>
                          <a:effectLst/>
                          <a:latin typeface="+mn-lt"/>
                          <a:ea typeface="+mn-ea"/>
                          <a:cs typeface="+mn-cs"/>
                        </a:rPr>
                        <a:t>4. Tell me about a time when you trusted another person blindly and they let you down. What did you learn from that experience.</a:t>
                      </a:r>
                      <a:endParaRPr lang="en-AU" sz="1100" b="0" i="0" kern="1200" dirty="0">
                        <a:solidFill>
                          <a:schemeClr val="dk1"/>
                        </a:solidFill>
                        <a:effectLst/>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lang="en-AU" sz="1100" b="0" i="0" kern="1200" dirty="0">
                          <a:solidFill>
                            <a:schemeClr val="tx1"/>
                          </a:solidFill>
                          <a:effectLst/>
                          <a:latin typeface="+mn-lt"/>
                          <a:ea typeface="+mn-ea"/>
                          <a:cs typeface="+mn-cs"/>
                        </a:rPr>
                        <a:t>5. How can I help / where do you need the most help?</a:t>
                      </a:r>
                      <a:endParaRPr lang="en-US" sz="1100" i="0" kern="1200" dirty="0">
                        <a:solidFill>
                          <a:schemeClr val="dk1"/>
                        </a:solidFill>
                        <a:effectLst/>
                        <a:latin typeface="+mn-lt"/>
                        <a:ea typeface="Times New Roman"/>
                        <a:cs typeface="Times New Roman"/>
                      </a:endParaRPr>
                    </a:p>
                  </a:txBody>
                  <a:tcPr marT="45722" marB="45722" horzOverflow="overflow">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82">
                        <a:tint val="40000"/>
                      </a:srgbClr>
                    </a:solidFill>
                  </a:tcPr>
                </a:tc>
                <a:tc>
                  <a:txBody>
                    <a:bodyPr/>
                    <a:lstStyle/>
                    <a:p>
                      <a:pPr>
                        <a:spcAft>
                          <a:spcPts val="0"/>
                        </a:spcAft>
                      </a:pPr>
                      <a:r>
                        <a:rPr lang="en-US" sz="1100" b="1" dirty="0">
                          <a:effectLst/>
                          <a:latin typeface="+mn-lt"/>
                          <a:ea typeface="MS Mincho"/>
                          <a:cs typeface="Times New Roman"/>
                        </a:rPr>
                        <a:t>Skeptical</a:t>
                      </a:r>
                      <a:r>
                        <a:rPr lang="en-US" sz="1100" dirty="0">
                          <a:effectLst/>
                          <a:latin typeface="+mn-lt"/>
                          <a:ea typeface="MS Mincho"/>
                          <a:cs typeface="Times New Roman"/>
                        </a:rPr>
                        <a:t> </a:t>
                      </a:r>
                    </a:p>
                    <a:p>
                      <a:pPr>
                        <a:spcAft>
                          <a:spcPts val="0"/>
                        </a:spcAft>
                      </a:pPr>
                      <a:endParaRPr lang="en-US" sz="1100" dirty="0">
                        <a:effectLst/>
                        <a:latin typeface="+mn-lt"/>
                        <a:ea typeface="MS Mincho"/>
                        <a:cs typeface="Times New Roman"/>
                      </a:endParaRPr>
                    </a:p>
                    <a:p>
                      <a:pPr>
                        <a:spcAft>
                          <a:spcPts val="0"/>
                        </a:spcAft>
                      </a:pPr>
                      <a:r>
                        <a:rPr lang="en-US" sz="1100" dirty="0">
                          <a:effectLst/>
                          <a:latin typeface="+mn-lt"/>
                          <a:ea typeface="MS Mincho"/>
                          <a:cs typeface="Times New Roman"/>
                        </a:rPr>
                        <a:t>Thinks matters through</a:t>
                      </a:r>
                    </a:p>
                    <a:p>
                      <a:pPr>
                        <a:spcAft>
                          <a:spcPts val="0"/>
                        </a:spcAft>
                      </a:pPr>
                      <a:r>
                        <a:rPr lang="en-US" sz="1100" dirty="0">
                          <a:effectLst/>
                          <a:latin typeface="+mn-lt"/>
                          <a:ea typeface="MS Mincho"/>
                          <a:cs typeface="Times New Roman"/>
                        </a:rPr>
                        <a:t>Able to ask difficult questions</a:t>
                      </a:r>
                    </a:p>
                    <a:p>
                      <a:pPr>
                        <a:spcAft>
                          <a:spcPts val="0"/>
                        </a:spcAft>
                      </a:pPr>
                      <a:r>
                        <a:rPr lang="en-US" sz="1100" dirty="0">
                          <a:effectLst/>
                          <a:latin typeface="+mn-lt"/>
                          <a:ea typeface="MS Mincho"/>
                          <a:cs typeface="Times New Roman"/>
                        </a:rPr>
                        <a:t>Watchful of important tasks</a:t>
                      </a:r>
                    </a:p>
                    <a:p>
                      <a:pPr>
                        <a:spcAft>
                          <a:spcPts val="0"/>
                        </a:spcAft>
                      </a:pPr>
                      <a:r>
                        <a:rPr lang="en-US" sz="1100" dirty="0">
                          <a:effectLst/>
                          <a:latin typeface="+mn-lt"/>
                          <a:ea typeface="MS Mincho"/>
                          <a:cs typeface="Times New Roman"/>
                        </a:rPr>
                        <a:t>May have difficulty letting matters go</a:t>
                      </a:r>
                    </a:p>
                    <a:p>
                      <a:pPr>
                        <a:spcAft>
                          <a:spcPts val="0"/>
                        </a:spcAft>
                      </a:pPr>
                      <a:r>
                        <a:rPr lang="en-US" sz="1100" dirty="0">
                          <a:effectLst/>
                          <a:latin typeface="+mn-lt"/>
                          <a:ea typeface="MS Mincho"/>
                          <a:cs typeface="Times New Roman"/>
                        </a:rPr>
                        <a:t>May not be easily forgiving</a:t>
                      </a:r>
                    </a:p>
                    <a:p>
                      <a:pPr>
                        <a:spcAft>
                          <a:spcPts val="0"/>
                        </a:spcAft>
                      </a:pPr>
                      <a:r>
                        <a:rPr lang="en-US" sz="1100" b="1" i="1" dirty="0">
                          <a:effectLst/>
                          <a:latin typeface="+mn-lt"/>
                          <a:ea typeface="MS Mincho"/>
                          <a:cs typeface="Times New Roman"/>
                        </a:rPr>
                        <a:t> </a:t>
                      </a:r>
                      <a:endParaRPr lang="en-US" sz="1100" dirty="0">
                        <a:effectLst/>
                        <a:latin typeface="+mn-lt"/>
                        <a:ea typeface="MS Mincho"/>
                        <a:cs typeface="Times New Roman"/>
                      </a:endParaRPr>
                    </a:p>
                    <a:p>
                      <a:pPr>
                        <a:spcAft>
                          <a:spcPts val="0"/>
                        </a:spcAft>
                      </a:pPr>
                      <a:r>
                        <a:rPr lang="en-US" sz="1100" b="1" dirty="0">
                          <a:effectLst/>
                          <a:latin typeface="+mn-lt"/>
                          <a:ea typeface="MS Mincho"/>
                          <a:cs typeface="Times New Roman"/>
                        </a:rPr>
                        <a:t>Communication Key:</a:t>
                      </a:r>
                      <a:endParaRPr lang="en-US" sz="1100" dirty="0">
                        <a:effectLst/>
                        <a:latin typeface="+mn-lt"/>
                        <a:ea typeface="MS Mincho"/>
                        <a:cs typeface="Times New Roman"/>
                      </a:endParaRPr>
                    </a:p>
                    <a:p>
                      <a:pPr>
                        <a:spcAft>
                          <a:spcPts val="0"/>
                        </a:spcAft>
                      </a:pPr>
                      <a:r>
                        <a:rPr lang="en-US" sz="1100" dirty="0">
                          <a:effectLst/>
                          <a:latin typeface="+mn-lt"/>
                          <a:ea typeface="MS Mincho"/>
                          <a:cs typeface="Times New Roman"/>
                        </a:rPr>
                        <a:t>Provide logic and key points</a:t>
                      </a:r>
                    </a:p>
                    <a:p>
                      <a:pPr>
                        <a:spcAft>
                          <a:spcPts val="0"/>
                        </a:spcAft>
                      </a:pPr>
                      <a:r>
                        <a:rPr lang="en-US" sz="1100" dirty="0">
                          <a:effectLst/>
                          <a:latin typeface="+mn-lt"/>
                          <a:ea typeface="MS Mincho"/>
                          <a:cs typeface="Times New Roman"/>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82">
                        <a:tint val="4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AU" sz="1100" b="1" i="0" u="none" strike="noStrike" cap="none" normalizeH="0" baseline="0" dirty="0">
                          <a:ln>
                            <a:noFill/>
                          </a:ln>
                          <a:solidFill>
                            <a:srgbClr val="000000"/>
                          </a:solidFill>
                          <a:effectLst/>
                          <a:latin typeface="+mn-lt"/>
                          <a:cs typeface="Arial" pitchFamily="34" charset="0"/>
                        </a:rPr>
                        <a:t>TRUST</a:t>
                      </a:r>
                      <a:endParaRPr kumimoji="0" lang="en-US" sz="1100" b="1" i="0" u="none" strike="noStrike" cap="none" normalizeH="0" baseline="0" dirty="0">
                        <a:ln>
                          <a:noFill/>
                        </a:ln>
                        <a:solidFill>
                          <a:srgbClr val="000000"/>
                        </a:solidFill>
                        <a:effectLst/>
                        <a:latin typeface="+mn-lt"/>
                        <a:cs typeface="Arial" pitchFamily="34" charset="0"/>
                      </a:endParaRPr>
                    </a:p>
                  </a:txBody>
                  <a:tcPr marT="45722" marB="4572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82">
                        <a:tint val="40000"/>
                      </a:srgbClr>
                    </a:solidFill>
                  </a:tcPr>
                </a:tc>
                <a:tc>
                  <a:txBody>
                    <a:bodyPr/>
                    <a:lstStyle/>
                    <a:p>
                      <a:pPr>
                        <a:spcAft>
                          <a:spcPts val="0"/>
                        </a:spcAft>
                      </a:pPr>
                      <a:r>
                        <a:rPr lang="en-AU" sz="1100" b="1" dirty="0">
                          <a:effectLst/>
                          <a:latin typeface="+mn-lt"/>
                          <a:ea typeface="MS Mincho"/>
                          <a:cs typeface="Times New Roman"/>
                        </a:rPr>
                        <a:t>Trusting</a:t>
                      </a:r>
                    </a:p>
                    <a:p>
                      <a:pPr>
                        <a:spcAft>
                          <a:spcPts val="0"/>
                        </a:spcAft>
                      </a:pPr>
                      <a:endParaRPr lang="en-US" sz="1100" b="1" dirty="0">
                        <a:effectLst/>
                        <a:latin typeface="+mn-lt"/>
                        <a:ea typeface="MS Mincho"/>
                        <a:cs typeface="Times New Roman"/>
                      </a:endParaRPr>
                    </a:p>
                    <a:p>
                      <a:pPr>
                        <a:spcAft>
                          <a:spcPts val="0"/>
                        </a:spcAft>
                      </a:pPr>
                      <a:r>
                        <a:rPr lang="en-US" sz="1100" dirty="0">
                          <a:effectLst/>
                          <a:latin typeface="+mn-lt"/>
                          <a:ea typeface="MS Mincho"/>
                          <a:cs typeface="Times New Roman"/>
                        </a:rPr>
                        <a:t>Allows open dialogue</a:t>
                      </a:r>
                    </a:p>
                    <a:p>
                      <a:pPr>
                        <a:spcAft>
                          <a:spcPts val="0"/>
                        </a:spcAft>
                      </a:pPr>
                      <a:r>
                        <a:rPr lang="en-US" sz="1100" dirty="0">
                          <a:effectLst/>
                          <a:latin typeface="+mn-lt"/>
                          <a:ea typeface="MS Mincho"/>
                          <a:cs typeface="Times New Roman"/>
                        </a:rPr>
                        <a:t>Approachable</a:t>
                      </a:r>
                    </a:p>
                    <a:p>
                      <a:pPr>
                        <a:spcAft>
                          <a:spcPts val="0"/>
                        </a:spcAft>
                      </a:pPr>
                      <a:r>
                        <a:rPr lang="en-US" sz="1100" dirty="0">
                          <a:effectLst/>
                          <a:latin typeface="+mn-lt"/>
                          <a:ea typeface="MS Mincho"/>
                          <a:cs typeface="Times New Roman"/>
                        </a:rPr>
                        <a:t>Transparent</a:t>
                      </a:r>
                    </a:p>
                    <a:p>
                      <a:pPr>
                        <a:spcAft>
                          <a:spcPts val="0"/>
                        </a:spcAft>
                      </a:pPr>
                      <a:r>
                        <a:rPr lang="en-US" sz="1100" dirty="0">
                          <a:effectLst/>
                          <a:latin typeface="+mn-lt"/>
                          <a:ea typeface="MS Mincho"/>
                          <a:cs typeface="Times New Roman"/>
                        </a:rPr>
                        <a:t>May not set boundaries</a:t>
                      </a:r>
                    </a:p>
                    <a:p>
                      <a:pPr>
                        <a:spcAft>
                          <a:spcPts val="0"/>
                        </a:spcAft>
                      </a:pPr>
                      <a:r>
                        <a:rPr lang="en-US" sz="1100" dirty="0">
                          <a:effectLst/>
                          <a:latin typeface="+mn-lt"/>
                          <a:ea typeface="MS Mincho"/>
                          <a:cs typeface="Times New Roman"/>
                        </a:rPr>
                        <a:t>Can be overly impressionable</a:t>
                      </a:r>
                    </a:p>
                    <a:p>
                      <a:pPr>
                        <a:spcAft>
                          <a:spcPts val="0"/>
                        </a:spcAft>
                      </a:pPr>
                      <a:r>
                        <a:rPr lang="en-US" sz="1100" b="1" i="1" dirty="0">
                          <a:effectLst/>
                          <a:latin typeface="+mn-lt"/>
                          <a:ea typeface="MS Mincho"/>
                          <a:cs typeface="Times New Roman"/>
                        </a:rPr>
                        <a:t> </a:t>
                      </a:r>
                      <a:endParaRPr lang="en-US" sz="1100" dirty="0">
                        <a:effectLst/>
                        <a:latin typeface="+mn-lt"/>
                        <a:ea typeface="MS Mincho"/>
                        <a:cs typeface="Times New Roman"/>
                      </a:endParaRPr>
                    </a:p>
                    <a:p>
                      <a:pPr>
                        <a:spcAft>
                          <a:spcPts val="0"/>
                        </a:spcAft>
                      </a:pPr>
                      <a:r>
                        <a:rPr lang="en-US" sz="1100" b="1" dirty="0">
                          <a:effectLst/>
                          <a:latin typeface="+mn-lt"/>
                          <a:ea typeface="MS Mincho"/>
                          <a:cs typeface="Times New Roman"/>
                        </a:rPr>
                        <a:t>Communication Key:</a:t>
                      </a:r>
                      <a:endParaRPr lang="en-US" sz="1100" dirty="0">
                        <a:effectLst/>
                        <a:latin typeface="+mn-lt"/>
                        <a:ea typeface="MS Mincho"/>
                        <a:cs typeface="Times New Roman"/>
                      </a:endParaRPr>
                    </a:p>
                    <a:p>
                      <a:pPr>
                        <a:spcAft>
                          <a:spcPts val="0"/>
                        </a:spcAft>
                      </a:pPr>
                      <a:r>
                        <a:rPr lang="en-US" sz="1100" dirty="0">
                          <a:effectLst/>
                          <a:latin typeface="+mn-lt"/>
                          <a:ea typeface="MS Mincho"/>
                          <a:cs typeface="Times New Roman"/>
                        </a:rPr>
                        <a:t>Present feelings/emotions</a:t>
                      </a:r>
                    </a:p>
                    <a:p>
                      <a:pPr>
                        <a:spcAft>
                          <a:spcPts val="0"/>
                        </a:spcAft>
                      </a:pPr>
                      <a:r>
                        <a:rPr lang="en-US" sz="1100" dirty="0">
                          <a:effectLst/>
                          <a:latin typeface="+mn-lt"/>
                          <a:ea typeface="MS Mincho"/>
                          <a:cs typeface="Times New Roman"/>
                        </a:rPr>
                        <a:t> </a:t>
                      </a:r>
                    </a:p>
                    <a:p>
                      <a:pPr>
                        <a:spcAft>
                          <a:spcPts val="0"/>
                        </a:spcAft>
                      </a:pPr>
                      <a:r>
                        <a:rPr lang="en-US" sz="1100" dirty="0">
                          <a:effectLst/>
                          <a:latin typeface="+mn-lt"/>
                          <a:ea typeface="MS Mincho"/>
                          <a:cs typeface="Times New Roman"/>
                        </a:rPr>
                        <a:t> </a:t>
                      </a:r>
                    </a:p>
                    <a:p>
                      <a:pPr>
                        <a:spcAft>
                          <a:spcPts val="0"/>
                        </a:spcAft>
                      </a:pPr>
                      <a:r>
                        <a:rPr lang="en-US" sz="1100" dirty="0">
                          <a:effectLst/>
                          <a:latin typeface="+mn-lt"/>
                          <a:ea typeface="MS Mincho"/>
                          <a:cs typeface="Times New Roman"/>
                        </a:rPr>
                        <a:t> </a:t>
                      </a:r>
                    </a:p>
                  </a:txBody>
                  <a:tcPr marL="68580" marR="68580" marT="0" marB="0">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82">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dirty="0">
                          <a:solidFill>
                            <a:schemeClr val="tx1"/>
                          </a:solidFill>
                          <a:effectLst/>
                          <a:latin typeface="+mn-lt"/>
                          <a:ea typeface="+mn-ea"/>
                          <a:cs typeface="+mn-cs"/>
                        </a:rPr>
                        <a:t>Tell me about a time when you continued to trust long past a time when you should have responded.</a:t>
                      </a:r>
                    </a:p>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dirty="0">
                          <a:solidFill>
                            <a:schemeClr val="dk1"/>
                          </a:solidFill>
                          <a:effectLst/>
                          <a:latin typeface="+mn-lt"/>
                          <a:ea typeface="+mn-ea"/>
                          <a:cs typeface="+mn-cs"/>
                        </a:rPr>
                        <a:t>Describe a time when you realised you were not trusting but being gullible.  Explain what you believe are the differences.</a:t>
                      </a:r>
                    </a:p>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dirty="0">
                          <a:solidFill>
                            <a:schemeClr val="dk1"/>
                          </a:solidFill>
                          <a:effectLst/>
                          <a:latin typeface="+mn-lt"/>
                          <a:ea typeface="+mn-ea"/>
                          <a:cs typeface="+mn-cs"/>
                        </a:rPr>
                        <a:t>Tell me about some ways in which you could check yourself if you felt you were being too trusting.</a:t>
                      </a:r>
                    </a:p>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dirty="0">
                          <a:solidFill>
                            <a:schemeClr val="dk1"/>
                          </a:solidFill>
                          <a:effectLst/>
                          <a:latin typeface="+mn-lt"/>
                          <a:ea typeface="+mn-ea"/>
                          <a:cs typeface="+mn-cs"/>
                        </a:rPr>
                        <a:t>Give me 3 examples of the criteria you apply when deciding whether or not to trust someone.</a:t>
                      </a:r>
                      <a:endParaRPr lang="en-AU" sz="11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lang="en-AU" sz="1100" b="0" i="0" kern="1200" dirty="0">
                          <a:solidFill>
                            <a:schemeClr val="tx1"/>
                          </a:solidFill>
                          <a:effectLst/>
                          <a:latin typeface="+mn-lt"/>
                          <a:ea typeface="+mn-ea"/>
                          <a:cs typeface="+mn-cs"/>
                        </a:rPr>
                        <a:t>5.</a:t>
                      </a:r>
                      <a:r>
                        <a:rPr lang="en-AU" sz="1100" b="0" i="0" kern="1200" baseline="0" dirty="0">
                          <a:solidFill>
                            <a:schemeClr val="tx1"/>
                          </a:solidFill>
                          <a:effectLst/>
                          <a:latin typeface="+mn-lt"/>
                          <a:ea typeface="+mn-ea"/>
                          <a:cs typeface="+mn-cs"/>
                        </a:rPr>
                        <a:t>    </a:t>
                      </a:r>
                      <a:r>
                        <a:rPr lang="en-AU" sz="1100" b="0" i="0" kern="1200" dirty="0">
                          <a:solidFill>
                            <a:schemeClr val="tx1"/>
                          </a:solidFill>
                          <a:effectLst/>
                          <a:latin typeface="+mn-lt"/>
                          <a:ea typeface="+mn-ea"/>
                          <a:cs typeface="+mn-cs"/>
                        </a:rPr>
                        <a:t>How can I help / where do you need the most help?</a:t>
                      </a:r>
                      <a:endParaRPr lang="en-US" sz="1100" kern="1200" dirty="0">
                        <a:solidFill>
                          <a:schemeClr val="dk1"/>
                        </a:solidFill>
                        <a:effectLst/>
                        <a:latin typeface="+mn-lt"/>
                        <a:ea typeface="Times New Roman"/>
                        <a:cs typeface="Times New Roman"/>
                      </a:endParaRPr>
                    </a:p>
                  </a:txBody>
                  <a:tcPr marT="45722" marB="45722" horzOverflow="overflow">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82">
                        <a:tint val="4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94875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90600"/>
          </a:xfrm>
        </p:spPr>
        <p:txBody>
          <a:bodyPr>
            <a:normAutofit fontScale="90000"/>
          </a:bodyPr>
          <a:lstStyle/>
          <a:p>
            <a:r>
              <a:rPr lang="en-US" dirty="0">
                <a:cs typeface="Arial" charset="0"/>
              </a:rPr>
              <a:t>Unlocking Questions to Open Conversation</a:t>
            </a:r>
            <a:br>
              <a:rPr lang="en-US" dirty="0">
                <a:cs typeface="Arial" charset="0"/>
              </a:rPr>
            </a:br>
            <a:r>
              <a:rPr lang="en-US" dirty="0">
                <a:cs typeface="Arial" charset="0"/>
              </a:rPr>
              <a:t>Using the Highest Factors Left and Right</a:t>
            </a:r>
            <a:endParaRPr lang="en-US" dirty="0"/>
          </a:p>
        </p:txBody>
      </p:sp>
      <p:sp>
        <p:nvSpPr>
          <p:cNvPr id="3" name="Slide Number Placeholder 2"/>
          <p:cNvSpPr>
            <a:spLocks noGrp="1"/>
          </p:cNvSpPr>
          <p:nvPr>
            <p:ph type="sldNum" sz="quarter" idx="11"/>
          </p:nvPr>
        </p:nvSpPr>
        <p:spPr>
          <a:xfrm>
            <a:off x="5791200" y="6336279"/>
            <a:ext cx="2133600" cy="365125"/>
          </a:xfrm>
        </p:spPr>
        <p:txBody>
          <a:bodyPr/>
          <a:lstStyle/>
          <a:p>
            <a:fld id="{AABD4647-916A-4C9D-B493-B18B45A00261}" type="slidenum">
              <a:rPr lang="en-PH" smtClean="0"/>
              <a:t>36</a:t>
            </a:fld>
            <a:endParaRPr lang="en-PH" dirty="0"/>
          </a:p>
        </p:txBody>
      </p:sp>
      <p:graphicFrame>
        <p:nvGraphicFramePr>
          <p:cNvPr id="4" name="Table 3"/>
          <p:cNvGraphicFramePr>
            <a:graphicFrameLocks noGrp="1"/>
          </p:cNvGraphicFramePr>
          <p:nvPr>
            <p:extLst>
              <p:ext uri="{D42A27DB-BD31-4B8C-83A1-F6EECF244321}">
                <p14:modId xmlns:p14="http://schemas.microsoft.com/office/powerpoint/2010/main" val="141550184"/>
              </p:ext>
            </p:extLst>
          </p:nvPr>
        </p:nvGraphicFramePr>
        <p:xfrm>
          <a:off x="19050" y="1371601"/>
          <a:ext cx="9105900" cy="4188986"/>
        </p:xfrm>
        <a:graphic>
          <a:graphicData uri="http://schemas.openxmlformats.org/drawingml/2006/table">
            <a:tbl>
              <a:tblPr firstRow="1" bandRow="1"/>
              <a:tblGrid>
                <a:gridCol w="1821180">
                  <a:extLst>
                    <a:ext uri="{9D8B030D-6E8A-4147-A177-3AD203B41FA5}">
                      <a16:colId xmlns:a16="http://schemas.microsoft.com/office/drawing/2014/main" val="20000"/>
                    </a:ext>
                  </a:extLst>
                </a:gridCol>
                <a:gridCol w="1821180">
                  <a:extLst>
                    <a:ext uri="{9D8B030D-6E8A-4147-A177-3AD203B41FA5}">
                      <a16:colId xmlns:a16="http://schemas.microsoft.com/office/drawing/2014/main" val="20001"/>
                    </a:ext>
                  </a:extLst>
                </a:gridCol>
                <a:gridCol w="1821180">
                  <a:extLst>
                    <a:ext uri="{9D8B030D-6E8A-4147-A177-3AD203B41FA5}">
                      <a16:colId xmlns:a16="http://schemas.microsoft.com/office/drawing/2014/main" val="20002"/>
                    </a:ext>
                  </a:extLst>
                </a:gridCol>
                <a:gridCol w="1821180">
                  <a:extLst>
                    <a:ext uri="{9D8B030D-6E8A-4147-A177-3AD203B41FA5}">
                      <a16:colId xmlns:a16="http://schemas.microsoft.com/office/drawing/2014/main" val="20003"/>
                    </a:ext>
                  </a:extLst>
                </a:gridCol>
                <a:gridCol w="1821180">
                  <a:extLst>
                    <a:ext uri="{9D8B030D-6E8A-4147-A177-3AD203B41FA5}">
                      <a16:colId xmlns:a16="http://schemas.microsoft.com/office/drawing/2014/main" val="20004"/>
                    </a:ext>
                  </a:extLst>
                </a:gridCol>
              </a:tblGrid>
              <a:tr h="61063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solidFill>
                            <a:schemeClr val="bg1"/>
                          </a:solidFill>
                          <a:effectLst/>
                          <a:latin typeface="Calibri" panose="020F0502020204030204" pitchFamily="34" charset="0"/>
                          <a:cs typeface="Arial" pitchFamily="34" charset="0"/>
                        </a:rPr>
                        <a:t>Questions</a:t>
                      </a:r>
                      <a:endParaRPr kumimoji="0" lang="en-US" sz="18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T="45722" marB="45722" horzOverflow="overflow">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Calibri" panose="020F0502020204030204" pitchFamily="34" charset="0"/>
                          <a:cs typeface="Arial" pitchFamily="34" charset="0"/>
                        </a:rPr>
                        <a:t>Left Factor</a:t>
                      </a:r>
                    </a:p>
                  </a:txBody>
                  <a:tcPr marT="45722" marB="45722" horzOverflow="overflow">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AU" sz="1800" b="1" i="0" u="none" strike="noStrike" cap="none" normalizeH="0" baseline="0" dirty="0">
                          <a:ln>
                            <a:noFill/>
                          </a:ln>
                          <a:solidFill>
                            <a:schemeClr val="bg1"/>
                          </a:solidFill>
                          <a:effectLst/>
                          <a:latin typeface="Calibri" panose="020F0502020204030204" pitchFamily="34" charset="0"/>
                          <a:cs typeface="Arial" pitchFamily="34" charset="0"/>
                        </a:rPr>
                        <a:t>FACTOR</a:t>
                      </a:r>
                      <a:endParaRPr kumimoji="0" lang="en-US"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T="45722" marB="4572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solidFill>
                            <a:schemeClr val="bg1"/>
                          </a:solidFill>
                          <a:effectLst/>
                          <a:latin typeface="Calibri" panose="020F0502020204030204" pitchFamily="34" charset="0"/>
                          <a:cs typeface="Arial" pitchFamily="34" charset="0"/>
                        </a:rPr>
                        <a:t>Right Factor</a:t>
                      </a:r>
                      <a:endParaRPr kumimoji="0" lang="en-US" sz="18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T="45722" marB="45722" horzOverflow="overflow">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solidFill>
                            <a:schemeClr val="bg1"/>
                          </a:solidFill>
                          <a:effectLst/>
                          <a:latin typeface="Calibri" panose="020F0502020204030204" pitchFamily="34" charset="0"/>
                          <a:cs typeface="Arial" pitchFamily="34" charset="0"/>
                        </a:rPr>
                        <a:t>Questions</a:t>
                      </a:r>
                      <a:endParaRPr kumimoji="0" lang="en-US" sz="18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T="45722" marB="45722" horzOverflow="overflow">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extLst>
                  <a:ext uri="{0D108BD9-81ED-4DB2-BD59-A6C34878D82A}">
                    <a16:rowId xmlns:a16="http://schemas.microsoft.com/office/drawing/2014/main" val="10000"/>
                  </a:ext>
                </a:extLst>
              </a:tr>
              <a:tr h="88402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AU" sz="1100" b="0" i="0" kern="1200" dirty="0">
                          <a:solidFill>
                            <a:schemeClr val="tx1"/>
                          </a:solidFill>
                          <a:effectLst/>
                          <a:latin typeface="+mn-lt"/>
                          <a:ea typeface="+mn-ea"/>
                          <a:cs typeface="+mn-cs"/>
                        </a:rPr>
                        <a:t>1. Describe a time when you wanted to be adventurous but persuaded yourself not to get involved. How did that feel.</a:t>
                      </a:r>
                    </a:p>
                    <a:p>
                      <a:pPr marL="0" marR="0" lvl="0" indent="0" algn="l" defTabSz="914400" rtl="0" eaLnBrk="0" fontAlgn="base" latinLnBrk="0" hangingPunct="0">
                        <a:lnSpc>
                          <a:spcPct val="100000"/>
                        </a:lnSpc>
                        <a:spcBef>
                          <a:spcPct val="20000"/>
                        </a:spcBef>
                        <a:spcAft>
                          <a:spcPct val="0"/>
                        </a:spcAft>
                        <a:buClrTx/>
                        <a:buSzTx/>
                        <a:buFontTx/>
                        <a:buNone/>
                        <a:tabLst/>
                        <a:defRPr/>
                      </a:pPr>
                      <a:r>
                        <a:rPr lang="en-AU" sz="1100" b="0" i="0" kern="1200" dirty="0">
                          <a:solidFill>
                            <a:schemeClr val="tx1"/>
                          </a:solidFill>
                          <a:effectLst/>
                          <a:latin typeface="+mn-lt"/>
                          <a:ea typeface="+mn-ea"/>
                          <a:cs typeface="+mn-cs"/>
                        </a:rPr>
                        <a:t>2. </a:t>
                      </a:r>
                      <a:r>
                        <a:rPr lang="en-AU" sz="1100" b="0" i="0" kern="1200" dirty="0">
                          <a:solidFill>
                            <a:schemeClr val="dk1"/>
                          </a:solidFill>
                          <a:effectLst/>
                          <a:latin typeface="+mn-lt"/>
                          <a:ea typeface="+mn-ea"/>
                          <a:cs typeface="+mn-cs"/>
                        </a:rPr>
                        <a:t>What is it that you see others doing that you would  really want to be and do?</a:t>
                      </a:r>
                      <a:br>
                        <a:rPr lang="en-AU" sz="1100" dirty="0">
                          <a:latin typeface="+mn-lt"/>
                        </a:rPr>
                      </a:br>
                      <a:r>
                        <a:rPr lang="en-AU" sz="1100" b="0" i="0" kern="1200" dirty="0">
                          <a:solidFill>
                            <a:schemeClr val="dk1"/>
                          </a:solidFill>
                          <a:effectLst/>
                          <a:latin typeface="+mn-lt"/>
                          <a:ea typeface="+mn-ea"/>
                          <a:cs typeface="+mn-cs"/>
                        </a:rPr>
                        <a:t>3</a:t>
                      </a:r>
                      <a:r>
                        <a:rPr lang="en-AU" sz="1100" b="0" i="0" kern="1200" baseline="0" dirty="0">
                          <a:solidFill>
                            <a:schemeClr val="dk1"/>
                          </a:solidFill>
                          <a:effectLst/>
                          <a:latin typeface="+mn-lt"/>
                          <a:ea typeface="+mn-ea"/>
                          <a:cs typeface="+mn-cs"/>
                        </a:rPr>
                        <a:t>.</a:t>
                      </a:r>
                      <a:r>
                        <a:rPr lang="en-AU" sz="1100" b="0" i="0" kern="1200" dirty="0">
                          <a:solidFill>
                            <a:schemeClr val="dk1"/>
                          </a:solidFill>
                          <a:effectLst/>
                          <a:latin typeface="+mn-lt"/>
                          <a:ea typeface="+mn-ea"/>
                          <a:cs typeface="+mn-cs"/>
                        </a:rPr>
                        <a:t> What would you have to do differently tomorrow to meet those challenges?</a:t>
                      </a:r>
                    </a:p>
                    <a:p>
                      <a:pPr marL="0" marR="0" lvl="0" indent="0" algn="l" defTabSz="914400" rtl="0" eaLnBrk="0" fontAlgn="base" latinLnBrk="0" hangingPunct="0">
                        <a:lnSpc>
                          <a:spcPct val="100000"/>
                        </a:lnSpc>
                        <a:spcBef>
                          <a:spcPct val="20000"/>
                        </a:spcBef>
                        <a:spcAft>
                          <a:spcPct val="0"/>
                        </a:spcAft>
                        <a:buClrTx/>
                        <a:buSzTx/>
                        <a:buFontTx/>
                        <a:buNone/>
                        <a:tabLst/>
                        <a:defRPr/>
                      </a:pPr>
                      <a:r>
                        <a:rPr lang="en-AU" sz="1100" b="0" i="0" kern="1200" dirty="0">
                          <a:solidFill>
                            <a:schemeClr val="dk1"/>
                          </a:solidFill>
                          <a:effectLst/>
                          <a:latin typeface="+mn-lt"/>
                          <a:ea typeface="+mn-ea"/>
                          <a:cs typeface="+mn-cs"/>
                        </a:rPr>
                        <a:t>4. </a:t>
                      </a:r>
                      <a:r>
                        <a:rPr lang="en-AU" sz="1100" dirty="0">
                          <a:latin typeface="+mn-lt"/>
                        </a:rPr>
                        <a:t>In what ways do you believe your experience and knowledge could determine your life plan.</a:t>
                      </a:r>
                      <a:endParaRPr lang="en-AU" sz="11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lang="en-AU" sz="1100" b="0" i="0" kern="1200" dirty="0">
                          <a:solidFill>
                            <a:schemeClr val="tx1"/>
                          </a:solidFill>
                          <a:effectLst/>
                          <a:latin typeface="+mn-lt"/>
                          <a:ea typeface="+mn-ea"/>
                          <a:cs typeface="+mn-cs"/>
                        </a:rPr>
                        <a:t>5.</a:t>
                      </a:r>
                      <a:r>
                        <a:rPr lang="en-AU" sz="1100" b="0" i="0" kern="1200" baseline="0" dirty="0">
                          <a:solidFill>
                            <a:schemeClr val="tx1"/>
                          </a:solidFill>
                          <a:effectLst/>
                          <a:latin typeface="+mn-lt"/>
                          <a:ea typeface="+mn-ea"/>
                          <a:cs typeface="+mn-cs"/>
                        </a:rPr>
                        <a:t> </a:t>
                      </a:r>
                      <a:r>
                        <a:rPr lang="en-AU" sz="1100" b="0" i="0" kern="1200" dirty="0">
                          <a:solidFill>
                            <a:schemeClr val="tx1"/>
                          </a:solidFill>
                          <a:effectLst/>
                          <a:latin typeface="+mn-lt"/>
                          <a:ea typeface="+mn-ea"/>
                          <a:cs typeface="+mn-cs"/>
                        </a:rPr>
                        <a:t>How can I help / where do you need the most help?</a:t>
                      </a:r>
                      <a:endParaRPr lang="en-US" sz="1100" kern="1200" dirty="0">
                        <a:solidFill>
                          <a:schemeClr val="dk1"/>
                        </a:solidFill>
                        <a:effectLst/>
                        <a:latin typeface="+mn-lt"/>
                        <a:ea typeface="Times New Roman"/>
                        <a:cs typeface="Times New Roman"/>
                      </a:endParaRPr>
                    </a:p>
                  </a:txBody>
                  <a:tcPr marT="45722" marB="45722" horzOverflow="overflow">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82">
                        <a:tint val="40000"/>
                      </a:srgbClr>
                    </a:solidFill>
                  </a:tcPr>
                </a:tc>
                <a:tc>
                  <a:txBody>
                    <a:bodyPr/>
                    <a:lstStyle/>
                    <a:p>
                      <a:pPr>
                        <a:spcAft>
                          <a:spcPts val="0"/>
                        </a:spcAft>
                      </a:pPr>
                      <a:r>
                        <a:rPr lang="en-US" sz="1100" b="1" dirty="0">
                          <a:effectLst/>
                          <a:latin typeface="+mn-lt"/>
                          <a:ea typeface="MS Mincho"/>
                          <a:cs typeface="Times New Roman"/>
                        </a:rPr>
                        <a:t>Content</a:t>
                      </a:r>
                    </a:p>
                    <a:p>
                      <a:pPr>
                        <a:spcAft>
                          <a:spcPts val="0"/>
                        </a:spcAft>
                      </a:pPr>
                      <a:endParaRPr lang="en-US" sz="1100" dirty="0">
                        <a:effectLst/>
                        <a:latin typeface="+mn-lt"/>
                        <a:ea typeface="MS Mincho"/>
                        <a:cs typeface="Times New Roman"/>
                      </a:endParaRPr>
                    </a:p>
                    <a:p>
                      <a:pPr>
                        <a:spcAft>
                          <a:spcPts val="0"/>
                        </a:spcAft>
                      </a:pPr>
                      <a:r>
                        <a:rPr lang="en-US" sz="1100" dirty="0">
                          <a:effectLst/>
                          <a:latin typeface="+mn-lt"/>
                          <a:ea typeface="MS Mincho"/>
                          <a:cs typeface="Times New Roman"/>
                        </a:rPr>
                        <a:t>Uncomplaining</a:t>
                      </a:r>
                    </a:p>
                    <a:p>
                      <a:pPr>
                        <a:spcAft>
                          <a:spcPts val="0"/>
                        </a:spcAft>
                      </a:pPr>
                      <a:r>
                        <a:rPr lang="en-US" sz="1100" dirty="0">
                          <a:effectLst/>
                          <a:latin typeface="+mn-lt"/>
                          <a:ea typeface="MS Mincho"/>
                          <a:cs typeface="Times New Roman"/>
                        </a:rPr>
                        <a:t>Not envious</a:t>
                      </a:r>
                    </a:p>
                    <a:p>
                      <a:pPr>
                        <a:spcAft>
                          <a:spcPts val="0"/>
                        </a:spcAft>
                      </a:pPr>
                      <a:r>
                        <a:rPr lang="en-US" sz="1100" dirty="0">
                          <a:effectLst/>
                          <a:latin typeface="+mn-lt"/>
                          <a:ea typeface="MS Mincho"/>
                          <a:cs typeface="Times New Roman"/>
                        </a:rPr>
                        <a:t>Satisfied</a:t>
                      </a:r>
                    </a:p>
                    <a:p>
                      <a:pPr>
                        <a:spcAft>
                          <a:spcPts val="0"/>
                        </a:spcAft>
                      </a:pPr>
                      <a:r>
                        <a:rPr lang="en-US" sz="1100" dirty="0">
                          <a:effectLst/>
                          <a:latin typeface="+mn-lt"/>
                          <a:ea typeface="MS Mincho"/>
                          <a:cs typeface="Times New Roman"/>
                        </a:rPr>
                        <a:t>Does not worry</a:t>
                      </a:r>
                    </a:p>
                    <a:p>
                      <a:pPr>
                        <a:spcAft>
                          <a:spcPts val="0"/>
                        </a:spcAft>
                      </a:pPr>
                      <a:r>
                        <a:rPr lang="en-US" sz="1100" dirty="0">
                          <a:effectLst/>
                          <a:latin typeface="+mn-lt"/>
                          <a:ea typeface="MS Mincho"/>
                          <a:cs typeface="Times New Roman"/>
                        </a:rPr>
                        <a:t>Thankful</a:t>
                      </a:r>
                    </a:p>
                    <a:p>
                      <a:pPr>
                        <a:spcAft>
                          <a:spcPts val="0"/>
                        </a:spcAft>
                      </a:pPr>
                      <a:r>
                        <a:rPr lang="en-US" sz="1100" dirty="0">
                          <a:effectLst/>
                          <a:latin typeface="+mn-lt"/>
                          <a:ea typeface="MS Mincho"/>
                          <a:cs typeface="Times New Roman"/>
                        </a:rPr>
                        <a:t>Comfortable</a:t>
                      </a:r>
                    </a:p>
                    <a:p>
                      <a:pPr>
                        <a:spcAft>
                          <a:spcPts val="0"/>
                        </a:spcAft>
                      </a:pPr>
                      <a:r>
                        <a:rPr lang="en-US" sz="1100" dirty="0">
                          <a:effectLst/>
                          <a:latin typeface="+mn-lt"/>
                          <a:ea typeface="MS Mincho"/>
                          <a:cs typeface="Times New Roman"/>
                        </a:rPr>
                        <a:t>Prone to be complacent</a:t>
                      </a:r>
                    </a:p>
                    <a:p>
                      <a:pPr>
                        <a:spcAft>
                          <a:spcPts val="0"/>
                        </a:spcAft>
                      </a:pPr>
                      <a:br>
                        <a:rPr lang="en-US" sz="1100" dirty="0">
                          <a:effectLst/>
                          <a:latin typeface="+mn-lt"/>
                          <a:ea typeface="MS Mincho"/>
                          <a:cs typeface="Times New Roman"/>
                        </a:rPr>
                      </a:br>
                      <a:r>
                        <a:rPr lang="en-US" sz="1100" b="1" dirty="0">
                          <a:effectLst/>
                          <a:latin typeface="+mn-lt"/>
                          <a:ea typeface="MS Mincho"/>
                          <a:cs typeface="Times New Roman"/>
                        </a:rPr>
                        <a:t>Communication Key:</a:t>
                      </a:r>
                    </a:p>
                    <a:p>
                      <a:pPr>
                        <a:spcAft>
                          <a:spcPts val="0"/>
                        </a:spcAft>
                      </a:pPr>
                      <a:r>
                        <a:rPr lang="en-US" sz="1100" dirty="0">
                          <a:effectLst/>
                          <a:latin typeface="+mn-lt"/>
                          <a:ea typeface="MS Mincho"/>
                          <a:cs typeface="Times New Roman"/>
                        </a:rPr>
                        <a:t>Focus on life balance</a:t>
                      </a:r>
                    </a:p>
                    <a:p>
                      <a:pPr>
                        <a:spcAft>
                          <a:spcPts val="0"/>
                        </a:spcAft>
                      </a:pPr>
                      <a:r>
                        <a:rPr lang="en-US" sz="1100" i="1" dirty="0">
                          <a:effectLst/>
                          <a:latin typeface="+mn-lt"/>
                          <a:ea typeface="MS Mincho"/>
                          <a:cs typeface="Times New Roman"/>
                        </a:rPr>
                        <a:t> </a:t>
                      </a:r>
                      <a:endParaRPr lang="en-US" sz="1100" dirty="0">
                        <a:effectLst/>
                        <a:latin typeface="+mn-lt"/>
                        <a:ea typeface="MS Mincho"/>
                        <a:cs typeface="Times New Roman"/>
                      </a:endParaRPr>
                    </a:p>
                    <a:p>
                      <a:pPr>
                        <a:spcAft>
                          <a:spcPts val="0"/>
                        </a:spcAft>
                      </a:pPr>
                      <a:r>
                        <a:rPr lang="en-US" sz="1100" dirty="0">
                          <a:effectLst/>
                          <a:latin typeface="+mn-lt"/>
                          <a:ea typeface="MS Mincho"/>
                          <a:cs typeface="Times New Roman"/>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82">
                        <a:tint val="4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AU" sz="1100" b="1" i="0" u="none" strike="noStrike" cap="none" normalizeH="0" baseline="0" dirty="0">
                          <a:ln>
                            <a:noFill/>
                          </a:ln>
                          <a:solidFill>
                            <a:srgbClr val="000000"/>
                          </a:solidFill>
                          <a:effectLst/>
                          <a:latin typeface="+mn-lt"/>
                          <a:cs typeface="Arial" pitchFamily="34" charset="0"/>
                        </a:rPr>
                        <a:t>PIONEERING</a:t>
                      </a:r>
                      <a:endParaRPr kumimoji="0" lang="en-US" sz="1100" b="1" i="0" u="none" strike="noStrike" cap="none" normalizeH="0" baseline="0" dirty="0">
                        <a:ln>
                          <a:noFill/>
                        </a:ln>
                        <a:solidFill>
                          <a:srgbClr val="000000"/>
                        </a:solidFill>
                        <a:effectLst/>
                        <a:latin typeface="+mn-lt"/>
                        <a:cs typeface="Arial" pitchFamily="34" charset="0"/>
                      </a:endParaRPr>
                    </a:p>
                  </a:txBody>
                  <a:tcPr marT="45722" marB="4572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82">
                        <a:tint val="40000"/>
                      </a:srgbClr>
                    </a:solidFill>
                  </a:tcPr>
                </a:tc>
                <a:tc>
                  <a:txBody>
                    <a:bodyPr/>
                    <a:lstStyle/>
                    <a:p>
                      <a:pPr>
                        <a:spcAft>
                          <a:spcPts val="0"/>
                        </a:spcAft>
                      </a:pPr>
                      <a:r>
                        <a:rPr lang="en-AU" sz="1100" b="1" dirty="0">
                          <a:effectLst/>
                          <a:latin typeface="+mn-lt"/>
                          <a:ea typeface="MS Mincho"/>
                          <a:cs typeface="Times New Roman"/>
                        </a:rPr>
                        <a:t>Pioneer</a:t>
                      </a:r>
                    </a:p>
                    <a:p>
                      <a:pPr>
                        <a:spcAft>
                          <a:spcPts val="0"/>
                        </a:spcAft>
                      </a:pPr>
                      <a:endParaRPr lang="en-US" sz="1100" dirty="0">
                        <a:effectLst/>
                        <a:latin typeface="+mn-lt"/>
                        <a:ea typeface="MS Mincho"/>
                        <a:cs typeface="Times New Roman"/>
                      </a:endParaRPr>
                    </a:p>
                    <a:p>
                      <a:pPr>
                        <a:spcAft>
                          <a:spcPts val="0"/>
                        </a:spcAft>
                      </a:pPr>
                      <a:r>
                        <a:rPr lang="en-US" sz="1100" dirty="0">
                          <a:effectLst/>
                          <a:latin typeface="+mn-lt"/>
                          <a:ea typeface="MS Mincho"/>
                          <a:cs typeface="Times New Roman"/>
                        </a:rPr>
                        <a:t>Sets direction</a:t>
                      </a:r>
                    </a:p>
                    <a:p>
                      <a:pPr>
                        <a:spcAft>
                          <a:spcPts val="0"/>
                        </a:spcAft>
                      </a:pPr>
                      <a:r>
                        <a:rPr lang="en-US" sz="1100" dirty="0">
                          <a:effectLst/>
                          <a:latin typeface="+mn-lt"/>
                          <a:ea typeface="MS Mincho"/>
                          <a:cs typeface="Times New Roman"/>
                        </a:rPr>
                        <a:t>Committed</a:t>
                      </a:r>
                    </a:p>
                    <a:p>
                      <a:pPr>
                        <a:spcAft>
                          <a:spcPts val="0"/>
                        </a:spcAft>
                      </a:pPr>
                      <a:r>
                        <a:rPr lang="en-US" sz="1100" dirty="0">
                          <a:effectLst/>
                          <a:latin typeface="+mn-lt"/>
                          <a:ea typeface="MS Mincho"/>
                          <a:cs typeface="Times New Roman"/>
                        </a:rPr>
                        <a:t>Ambitious</a:t>
                      </a:r>
                    </a:p>
                    <a:p>
                      <a:pPr>
                        <a:spcAft>
                          <a:spcPts val="0"/>
                        </a:spcAft>
                      </a:pPr>
                      <a:r>
                        <a:rPr lang="en-US" sz="1100" dirty="0">
                          <a:effectLst/>
                          <a:latin typeface="+mn-lt"/>
                          <a:ea typeface="MS Mincho"/>
                          <a:cs typeface="Times New Roman"/>
                        </a:rPr>
                        <a:t>Follows through</a:t>
                      </a:r>
                    </a:p>
                    <a:p>
                      <a:pPr>
                        <a:spcAft>
                          <a:spcPts val="0"/>
                        </a:spcAft>
                      </a:pPr>
                      <a:r>
                        <a:rPr lang="en-US" sz="1100" dirty="0">
                          <a:effectLst/>
                          <a:latin typeface="+mn-lt"/>
                          <a:ea typeface="MS Mincho"/>
                          <a:cs typeface="Times New Roman"/>
                        </a:rPr>
                        <a:t>Trailblazer</a:t>
                      </a:r>
                    </a:p>
                    <a:p>
                      <a:pPr>
                        <a:spcAft>
                          <a:spcPts val="0"/>
                        </a:spcAft>
                      </a:pPr>
                      <a:r>
                        <a:rPr lang="en-US" sz="1100" dirty="0">
                          <a:effectLst/>
                          <a:latin typeface="+mn-lt"/>
                          <a:ea typeface="MS Mincho"/>
                          <a:cs typeface="Times New Roman"/>
                        </a:rPr>
                        <a:t>Driven</a:t>
                      </a:r>
                    </a:p>
                    <a:p>
                      <a:pPr>
                        <a:spcAft>
                          <a:spcPts val="0"/>
                        </a:spcAft>
                      </a:pPr>
                      <a:r>
                        <a:rPr lang="en-US" sz="1100" dirty="0">
                          <a:effectLst/>
                          <a:latin typeface="+mn-lt"/>
                          <a:ea typeface="MS Mincho"/>
                          <a:cs typeface="Times New Roman"/>
                        </a:rPr>
                        <a:t>May sacrifice a balanced life</a:t>
                      </a:r>
                    </a:p>
                    <a:p>
                      <a:pPr>
                        <a:spcAft>
                          <a:spcPts val="0"/>
                        </a:spcAft>
                      </a:pPr>
                      <a:r>
                        <a:rPr lang="en-US" sz="1100" b="1" dirty="0">
                          <a:effectLst/>
                          <a:latin typeface="+mn-lt"/>
                          <a:ea typeface="MS Mincho"/>
                          <a:cs typeface="Times New Roman"/>
                        </a:rPr>
                        <a:t> </a:t>
                      </a:r>
                      <a:endParaRPr lang="en-US" sz="1100" dirty="0">
                        <a:effectLst/>
                        <a:latin typeface="+mn-lt"/>
                        <a:ea typeface="MS Mincho"/>
                        <a:cs typeface="Times New Roman"/>
                      </a:endParaRPr>
                    </a:p>
                    <a:p>
                      <a:pPr>
                        <a:spcAft>
                          <a:spcPts val="0"/>
                        </a:spcAft>
                      </a:pPr>
                      <a:r>
                        <a:rPr lang="en-US" sz="1100" b="1" dirty="0">
                          <a:effectLst/>
                          <a:latin typeface="+mn-lt"/>
                          <a:ea typeface="MS Mincho"/>
                          <a:cs typeface="Times New Roman"/>
                        </a:rPr>
                        <a:t>Communication Key:</a:t>
                      </a:r>
                    </a:p>
                    <a:p>
                      <a:pPr>
                        <a:spcAft>
                          <a:spcPts val="0"/>
                        </a:spcAft>
                      </a:pPr>
                      <a:r>
                        <a:rPr lang="en-US" sz="1100" dirty="0">
                          <a:effectLst/>
                          <a:latin typeface="+mn-lt"/>
                          <a:ea typeface="MS Mincho"/>
                          <a:cs typeface="Times New Roman"/>
                        </a:rPr>
                        <a:t>Provide the big picture</a:t>
                      </a:r>
                    </a:p>
                    <a:p>
                      <a:pPr>
                        <a:spcAft>
                          <a:spcPts val="0"/>
                        </a:spcAft>
                      </a:pPr>
                      <a:r>
                        <a:rPr lang="en-US" sz="1100" dirty="0">
                          <a:effectLst/>
                          <a:latin typeface="+mn-lt"/>
                          <a:ea typeface="MS Mincho"/>
                          <a:cs typeface="Times New Roman"/>
                        </a:rPr>
                        <a:t> </a:t>
                      </a:r>
                    </a:p>
                  </a:txBody>
                  <a:tcPr marL="68580" marR="68580" marT="0" marB="0">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82">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dirty="0">
                          <a:solidFill>
                            <a:schemeClr val="tx1"/>
                          </a:solidFill>
                          <a:effectLst/>
                          <a:latin typeface="+mn-lt"/>
                          <a:ea typeface="+mn-ea"/>
                          <a:cs typeface="+mn-cs"/>
                        </a:rPr>
                        <a:t>What has been your most successful accomplishment.</a:t>
                      </a:r>
                    </a:p>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dirty="0">
                          <a:solidFill>
                            <a:schemeClr val="tx1"/>
                          </a:solidFill>
                          <a:effectLst/>
                          <a:latin typeface="+mn-lt"/>
                          <a:ea typeface="+mn-ea"/>
                          <a:cs typeface="+mn-cs"/>
                        </a:rPr>
                        <a:t>Tell me about the sacrifices you have had to make when pioneering</a:t>
                      </a:r>
                      <a:r>
                        <a:rPr lang="en-AU" sz="1100" b="0" i="0" kern="1200" baseline="0" dirty="0">
                          <a:solidFill>
                            <a:schemeClr val="tx1"/>
                          </a:solidFill>
                          <a:effectLst/>
                          <a:latin typeface="+mn-lt"/>
                          <a:ea typeface="+mn-ea"/>
                          <a:cs typeface="+mn-cs"/>
                        </a:rPr>
                        <a:t> a new idea.</a:t>
                      </a:r>
                    </a:p>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baseline="0" dirty="0">
                          <a:solidFill>
                            <a:schemeClr val="tx1"/>
                          </a:solidFill>
                          <a:effectLst/>
                          <a:latin typeface="+mn-lt"/>
                          <a:ea typeface="+mn-ea"/>
                          <a:cs typeface="+mn-cs"/>
                        </a:rPr>
                        <a:t>Tell me about a time when your plans didn’t work out. What did you learn from that experience.</a:t>
                      </a:r>
                    </a:p>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baseline="0" dirty="0">
                          <a:solidFill>
                            <a:schemeClr val="tx1"/>
                          </a:solidFill>
                          <a:effectLst/>
                          <a:latin typeface="+mn-lt"/>
                          <a:ea typeface="+mn-ea"/>
                          <a:cs typeface="+mn-cs"/>
                        </a:rPr>
                        <a:t>Tell me about a time when everyone said it wouldn’t work and you proved them wrong. How did that feel.</a:t>
                      </a:r>
                    </a:p>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dirty="0">
                          <a:solidFill>
                            <a:schemeClr val="tx1"/>
                          </a:solidFill>
                          <a:effectLst/>
                          <a:latin typeface="+mn-lt"/>
                          <a:ea typeface="+mn-ea"/>
                          <a:cs typeface="+mn-cs"/>
                        </a:rPr>
                        <a:t>How can I help / where do you need the most help?</a:t>
                      </a:r>
                      <a:endParaRPr lang="en-US" sz="1100" kern="1200" dirty="0">
                        <a:solidFill>
                          <a:schemeClr val="dk1"/>
                        </a:solidFill>
                        <a:effectLst/>
                        <a:latin typeface="+mn-lt"/>
                        <a:ea typeface="Times New Roman"/>
                        <a:cs typeface="Times New Roman"/>
                      </a:endParaRPr>
                    </a:p>
                  </a:txBody>
                  <a:tcPr marT="45722" marB="45722" horzOverflow="overflow">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82">
                        <a:tint val="4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66655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90600"/>
          </a:xfrm>
        </p:spPr>
        <p:txBody>
          <a:bodyPr>
            <a:normAutofit fontScale="90000"/>
          </a:bodyPr>
          <a:lstStyle/>
          <a:p>
            <a:r>
              <a:rPr lang="en-US" dirty="0">
                <a:cs typeface="Arial" charset="0"/>
              </a:rPr>
              <a:t>Unlocking Questions to Open Conversation</a:t>
            </a:r>
            <a:br>
              <a:rPr lang="en-US" dirty="0">
                <a:cs typeface="Arial" charset="0"/>
              </a:rPr>
            </a:br>
            <a:r>
              <a:rPr lang="en-US" dirty="0">
                <a:cs typeface="Arial" charset="0"/>
              </a:rPr>
              <a:t>Using the Highest Factors Left and Right</a:t>
            </a:r>
            <a:endParaRPr lang="en-US" dirty="0"/>
          </a:p>
        </p:txBody>
      </p:sp>
      <p:sp>
        <p:nvSpPr>
          <p:cNvPr id="3" name="Slide Number Placeholder 2"/>
          <p:cNvSpPr>
            <a:spLocks noGrp="1"/>
          </p:cNvSpPr>
          <p:nvPr>
            <p:ph type="sldNum" sz="quarter" idx="11"/>
          </p:nvPr>
        </p:nvSpPr>
        <p:spPr>
          <a:xfrm>
            <a:off x="5791200" y="6336279"/>
            <a:ext cx="2133600" cy="365125"/>
          </a:xfrm>
        </p:spPr>
        <p:txBody>
          <a:bodyPr/>
          <a:lstStyle/>
          <a:p>
            <a:fld id="{AABD4647-916A-4C9D-B493-B18B45A00261}" type="slidenum">
              <a:rPr lang="en-PH" smtClean="0"/>
              <a:t>37</a:t>
            </a:fld>
            <a:endParaRPr lang="en-PH" dirty="0"/>
          </a:p>
        </p:txBody>
      </p:sp>
      <p:graphicFrame>
        <p:nvGraphicFramePr>
          <p:cNvPr id="4" name="Table 3"/>
          <p:cNvGraphicFramePr>
            <a:graphicFrameLocks noGrp="1"/>
          </p:cNvGraphicFramePr>
          <p:nvPr>
            <p:extLst>
              <p:ext uri="{D42A27DB-BD31-4B8C-83A1-F6EECF244321}">
                <p14:modId xmlns:p14="http://schemas.microsoft.com/office/powerpoint/2010/main" val="1266175321"/>
              </p:ext>
            </p:extLst>
          </p:nvPr>
        </p:nvGraphicFramePr>
        <p:xfrm>
          <a:off x="19050" y="1371601"/>
          <a:ext cx="9105900" cy="4691906"/>
        </p:xfrm>
        <a:graphic>
          <a:graphicData uri="http://schemas.openxmlformats.org/drawingml/2006/table">
            <a:tbl>
              <a:tblPr firstRow="1" bandRow="1"/>
              <a:tblGrid>
                <a:gridCol w="1821180">
                  <a:extLst>
                    <a:ext uri="{9D8B030D-6E8A-4147-A177-3AD203B41FA5}">
                      <a16:colId xmlns:a16="http://schemas.microsoft.com/office/drawing/2014/main" val="20000"/>
                    </a:ext>
                  </a:extLst>
                </a:gridCol>
                <a:gridCol w="1821180">
                  <a:extLst>
                    <a:ext uri="{9D8B030D-6E8A-4147-A177-3AD203B41FA5}">
                      <a16:colId xmlns:a16="http://schemas.microsoft.com/office/drawing/2014/main" val="20001"/>
                    </a:ext>
                  </a:extLst>
                </a:gridCol>
                <a:gridCol w="1821180">
                  <a:extLst>
                    <a:ext uri="{9D8B030D-6E8A-4147-A177-3AD203B41FA5}">
                      <a16:colId xmlns:a16="http://schemas.microsoft.com/office/drawing/2014/main" val="20002"/>
                    </a:ext>
                  </a:extLst>
                </a:gridCol>
                <a:gridCol w="1821180">
                  <a:extLst>
                    <a:ext uri="{9D8B030D-6E8A-4147-A177-3AD203B41FA5}">
                      <a16:colId xmlns:a16="http://schemas.microsoft.com/office/drawing/2014/main" val="20003"/>
                    </a:ext>
                  </a:extLst>
                </a:gridCol>
                <a:gridCol w="1821180">
                  <a:extLst>
                    <a:ext uri="{9D8B030D-6E8A-4147-A177-3AD203B41FA5}">
                      <a16:colId xmlns:a16="http://schemas.microsoft.com/office/drawing/2014/main" val="20004"/>
                    </a:ext>
                  </a:extLst>
                </a:gridCol>
              </a:tblGrid>
              <a:tr h="61063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solidFill>
                            <a:schemeClr val="bg1"/>
                          </a:solidFill>
                          <a:effectLst/>
                          <a:latin typeface="Calibri" panose="020F0502020204030204" pitchFamily="34" charset="0"/>
                          <a:cs typeface="Arial" pitchFamily="34" charset="0"/>
                        </a:rPr>
                        <a:t>Questions</a:t>
                      </a:r>
                      <a:endParaRPr kumimoji="0" lang="en-US" sz="18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T="45722" marB="45722" horzOverflow="overflow">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Calibri" panose="020F0502020204030204" pitchFamily="34" charset="0"/>
                          <a:cs typeface="Arial" pitchFamily="34" charset="0"/>
                        </a:rPr>
                        <a:t>Left Factor</a:t>
                      </a:r>
                    </a:p>
                  </a:txBody>
                  <a:tcPr marT="45722" marB="45722" horzOverflow="overflow">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AU" sz="1800" b="1" i="0" u="none" strike="noStrike" cap="none" normalizeH="0" baseline="0" dirty="0">
                          <a:ln>
                            <a:noFill/>
                          </a:ln>
                          <a:solidFill>
                            <a:schemeClr val="bg1"/>
                          </a:solidFill>
                          <a:effectLst/>
                          <a:latin typeface="Calibri" panose="020F0502020204030204" pitchFamily="34" charset="0"/>
                          <a:cs typeface="Arial" pitchFamily="34" charset="0"/>
                        </a:rPr>
                        <a:t>FACTOR</a:t>
                      </a:r>
                      <a:endParaRPr kumimoji="0" lang="en-US"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T="45722" marB="4572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solidFill>
                            <a:schemeClr val="bg1"/>
                          </a:solidFill>
                          <a:effectLst/>
                          <a:latin typeface="Calibri" panose="020F0502020204030204" pitchFamily="34" charset="0"/>
                          <a:cs typeface="Arial" pitchFamily="34" charset="0"/>
                        </a:rPr>
                        <a:t>Right Factor</a:t>
                      </a:r>
                      <a:endParaRPr kumimoji="0" lang="en-US" sz="18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T="45722" marB="45722" horzOverflow="overflow">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solidFill>
                            <a:schemeClr val="bg1"/>
                          </a:solidFill>
                          <a:effectLst/>
                          <a:latin typeface="Calibri" panose="020F0502020204030204" pitchFamily="34" charset="0"/>
                          <a:cs typeface="Arial" pitchFamily="34" charset="0"/>
                        </a:rPr>
                        <a:t>Questions</a:t>
                      </a:r>
                      <a:endParaRPr kumimoji="0" lang="en-US" sz="18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T="45722" marB="45722" horzOverflow="overflow">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extLst>
                  <a:ext uri="{0D108BD9-81ED-4DB2-BD59-A6C34878D82A}">
                    <a16:rowId xmlns:a16="http://schemas.microsoft.com/office/drawing/2014/main" val="10000"/>
                  </a:ext>
                </a:extLst>
              </a:tr>
              <a:tr h="88402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lang="en-AU" sz="11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lang="en-AU" sz="1100" b="0" i="0" kern="1200" dirty="0">
                          <a:solidFill>
                            <a:schemeClr val="dk1"/>
                          </a:solidFill>
                          <a:effectLst/>
                          <a:latin typeface="+mn-lt"/>
                          <a:ea typeface="+mn-ea"/>
                          <a:cs typeface="+mn-cs"/>
                        </a:rPr>
                        <a:t>1. If you avoid risk taking, you will never see the large gains you desire in your life.  Do you agree.</a:t>
                      </a:r>
                    </a:p>
                    <a:p>
                      <a:pPr marL="0" marR="0" lvl="0" indent="0" algn="l" defTabSz="914400" rtl="0" eaLnBrk="0" fontAlgn="base" latinLnBrk="0" hangingPunct="0">
                        <a:lnSpc>
                          <a:spcPct val="100000"/>
                        </a:lnSpc>
                        <a:spcBef>
                          <a:spcPct val="20000"/>
                        </a:spcBef>
                        <a:spcAft>
                          <a:spcPct val="0"/>
                        </a:spcAft>
                        <a:buClrTx/>
                        <a:buSzTx/>
                        <a:buFontTx/>
                        <a:buNone/>
                        <a:tabLst/>
                        <a:defRPr/>
                      </a:pPr>
                      <a:r>
                        <a:rPr lang="en-AU" sz="1100" b="0" i="0" kern="1200" dirty="0">
                          <a:solidFill>
                            <a:schemeClr val="dk1"/>
                          </a:solidFill>
                          <a:effectLst/>
                          <a:latin typeface="+mn-lt"/>
                          <a:ea typeface="+mn-ea"/>
                          <a:cs typeface="+mn-cs"/>
                        </a:rPr>
                        <a:t>2. Tell me about a time when you took a calculated risk and failed.</a:t>
                      </a:r>
                      <a:r>
                        <a:rPr lang="en-AU" sz="1100" b="0" i="0" kern="1200" baseline="0" dirty="0">
                          <a:solidFill>
                            <a:schemeClr val="dk1"/>
                          </a:solidFill>
                          <a:effectLst/>
                          <a:latin typeface="+mn-lt"/>
                          <a:ea typeface="+mn-ea"/>
                          <a:cs typeface="+mn-cs"/>
                        </a:rPr>
                        <a:t> How did that feel.</a:t>
                      </a:r>
                    </a:p>
                    <a:p>
                      <a:pPr marL="0" marR="0" lvl="0" indent="0" algn="l" defTabSz="914400" rtl="0" eaLnBrk="0" fontAlgn="base" latinLnBrk="0" hangingPunct="0">
                        <a:lnSpc>
                          <a:spcPct val="100000"/>
                        </a:lnSpc>
                        <a:spcBef>
                          <a:spcPct val="20000"/>
                        </a:spcBef>
                        <a:spcAft>
                          <a:spcPct val="0"/>
                        </a:spcAft>
                        <a:buClrTx/>
                        <a:buSzTx/>
                        <a:buFontTx/>
                        <a:buNone/>
                        <a:tabLst/>
                        <a:defRPr/>
                      </a:pPr>
                      <a:r>
                        <a:rPr lang="en-AU" sz="1100" b="0" i="0" kern="1200" baseline="0" dirty="0">
                          <a:solidFill>
                            <a:schemeClr val="dk1"/>
                          </a:solidFill>
                          <a:effectLst/>
                          <a:latin typeface="+mn-lt"/>
                          <a:ea typeface="+mn-ea"/>
                          <a:cs typeface="+mn-cs"/>
                        </a:rPr>
                        <a:t>3. How do you approach a risky opportunity – what steps do you take to determine whether to go ahead or back out.</a:t>
                      </a:r>
                    </a:p>
                    <a:p>
                      <a:pPr marL="0" marR="0" lvl="0" indent="0" algn="l" defTabSz="914400" rtl="0" eaLnBrk="0" fontAlgn="base" latinLnBrk="0" hangingPunct="0">
                        <a:lnSpc>
                          <a:spcPct val="100000"/>
                        </a:lnSpc>
                        <a:spcBef>
                          <a:spcPct val="20000"/>
                        </a:spcBef>
                        <a:spcAft>
                          <a:spcPct val="0"/>
                        </a:spcAft>
                        <a:buClrTx/>
                        <a:buSzTx/>
                        <a:buFontTx/>
                        <a:buNone/>
                        <a:tabLst/>
                        <a:defRPr/>
                      </a:pPr>
                      <a:r>
                        <a:rPr lang="en-AU" sz="1100" b="0" i="0" kern="1200" baseline="0" dirty="0">
                          <a:solidFill>
                            <a:schemeClr val="dk1"/>
                          </a:solidFill>
                          <a:effectLst/>
                          <a:latin typeface="+mn-lt"/>
                          <a:ea typeface="+mn-ea"/>
                          <a:cs typeface="+mn-cs"/>
                        </a:rPr>
                        <a:t>4. Risk is avoided when </a:t>
                      </a:r>
                      <a:r>
                        <a:rPr lang="en-AU" sz="1100" b="0" i="0" kern="1200" dirty="0">
                          <a:solidFill>
                            <a:schemeClr val="dk1"/>
                          </a:solidFill>
                          <a:effectLst/>
                          <a:latin typeface="+mn-lt"/>
                          <a:ea typeface="+mn-ea"/>
                          <a:cs typeface="+mn-cs"/>
                        </a:rPr>
                        <a:t>large goals are broken down into smaller goals. Do you agree.</a:t>
                      </a:r>
                      <a:endParaRPr lang="en-AU" sz="11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lang="en-AU" sz="1100" b="0" i="0" kern="1200" dirty="0">
                          <a:solidFill>
                            <a:schemeClr val="tx1"/>
                          </a:solidFill>
                          <a:effectLst/>
                          <a:latin typeface="+mn-lt"/>
                          <a:ea typeface="+mn-ea"/>
                          <a:cs typeface="+mn-cs"/>
                        </a:rPr>
                        <a:t>5. How can I help / where do you need the most help?</a:t>
                      </a:r>
                      <a:endParaRPr lang="en-US" sz="1100" kern="1200" dirty="0">
                        <a:solidFill>
                          <a:schemeClr val="dk1"/>
                        </a:solidFill>
                        <a:effectLst/>
                        <a:latin typeface="+mn-lt"/>
                        <a:ea typeface="Times New Roman"/>
                        <a:cs typeface="Times New Roman"/>
                      </a:endParaRPr>
                    </a:p>
                  </a:txBody>
                  <a:tcPr marT="45722" marB="45722" horzOverflow="overflow">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82">
                        <a:tint val="40000"/>
                      </a:srgbClr>
                    </a:solidFill>
                  </a:tcPr>
                </a:tc>
                <a:tc>
                  <a:txBody>
                    <a:bodyPr/>
                    <a:lstStyle/>
                    <a:p>
                      <a:pPr>
                        <a:spcAft>
                          <a:spcPts val="0"/>
                        </a:spcAft>
                      </a:pPr>
                      <a:r>
                        <a:rPr lang="en-US" sz="1100" b="1" dirty="0">
                          <a:effectLst/>
                          <a:latin typeface="+mn-lt"/>
                          <a:ea typeface="MS Mincho"/>
                          <a:cs typeface="Times New Roman"/>
                        </a:rPr>
                        <a:t>Cautious</a:t>
                      </a:r>
                    </a:p>
                    <a:p>
                      <a:pPr>
                        <a:spcAft>
                          <a:spcPts val="0"/>
                        </a:spcAft>
                      </a:pPr>
                      <a:r>
                        <a:rPr lang="en-US" sz="1100" dirty="0">
                          <a:effectLst/>
                          <a:latin typeface="+mn-lt"/>
                          <a:ea typeface="MS Mincho"/>
                          <a:cs typeface="Times New Roman"/>
                        </a:rPr>
                        <a:t> </a:t>
                      </a:r>
                    </a:p>
                    <a:p>
                      <a:pPr>
                        <a:spcAft>
                          <a:spcPts val="0"/>
                        </a:spcAft>
                      </a:pPr>
                      <a:r>
                        <a:rPr lang="en-US" sz="1100" dirty="0">
                          <a:effectLst/>
                          <a:latin typeface="+mn-lt"/>
                          <a:ea typeface="MS Mincho"/>
                          <a:cs typeface="Times New Roman"/>
                        </a:rPr>
                        <a:t>Looks for ways to minimize risks</a:t>
                      </a:r>
                    </a:p>
                    <a:p>
                      <a:pPr>
                        <a:spcAft>
                          <a:spcPts val="0"/>
                        </a:spcAft>
                      </a:pPr>
                      <a:r>
                        <a:rPr lang="en-US" sz="1100" dirty="0">
                          <a:effectLst/>
                          <a:latin typeface="+mn-lt"/>
                          <a:ea typeface="MS Mincho"/>
                          <a:cs typeface="Times New Roman"/>
                        </a:rPr>
                        <a:t>Allow me time to survey the situation</a:t>
                      </a:r>
                    </a:p>
                    <a:p>
                      <a:pPr>
                        <a:spcAft>
                          <a:spcPts val="0"/>
                        </a:spcAft>
                      </a:pPr>
                      <a:r>
                        <a:rPr lang="en-US" sz="1100" dirty="0">
                          <a:effectLst/>
                          <a:latin typeface="+mn-lt"/>
                          <a:ea typeface="MS Mincho"/>
                          <a:cs typeface="Times New Roman"/>
                        </a:rPr>
                        <a:t>Remember my need for safety</a:t>
                      </a:r>
                    </a:p>
                    <a:p>
                      <a:pPr>
                        <a:spcAft>
                          <a:spcPts val="0"/>
                        </a:spcAft>
                      </a:pPr>
                      <a:r>
                        <a:rPr lang="en-US" sz="1100" dirty="0">
                          <a:effectLst/>
                          <a:latin typeface="+mn-lt"/>
                          <a:ea typeface="MS Mincho"/>
                          <a:cs typeface="Times New Roman"/>
                        </a:rPr>
                        <a:t>May miss opportunities</a:t>
                      </a:r>
                    </a:p>
                    <a:p>
                      <a:pPr>
                        <a:spcAft>
                          <a:spcPts val="0"/>
                        </a:spcAft>
                      </a:pPr>
                      <a:r>
                        <a:rPr lang="en-US" sz="1100" dirty="0">
                          <a:effectLst/>
                          <a:latin typeface="+mn-lt"/>
                          <a:ea typeface="MS Mincho"/>
                          <a:cs typeface="Times New Roman"/>
                        </a:rPr>
                        <a:t>May be too hesitant</a:t>
                      </a:r>
                    </a:p>
                    <a:p>
                      <a:pPr>
                        <a:spcAft>
                          <a:spcPts val="0"/>
                        </a:spcAft>
                      </a:pPr>
                      <a:r>
                        <a:rPr lang="en-US" sz="1100" dirty="0">
                          <a:effectLst/>
                          <a:latin typeface="+mn-lt"/>
                          <a:ea typeface="MS Mincho"/>
                          <a:cs typeface="Times New Roman"/>
                        </a:rPr>
                        <a:t> </a:t>
                      </a:r>
                    </a:p>
                    <a:p>
                      <a:pPr>
                        <a:spcAft>
                          <a:spcPts val="0"/>
                        </a:spcAft>
                      </a:pPr>
                      <a:r>
                        <a:rPr lang="en-US" sz="1100" b="1" dirty="0">
                          <a:effectLst/>
                          <a:latin typeface="+mn-lt"/>
                          <a:ea typeface="MS Mincho"/>
                          <a:cs typeface="Times New Roman"/>
                        </a:rPr>
                        <a:t>Communication Key:</a:t>
                      </a:r>
                    </a:p>
                    <a:p>
                      <a:pPr>
                        <a:spcAft>
                          <a:spcPts val="0"/>
                        </a:spcAft>
                      </a:pPr>
                      <a:r>
                        <a:rPr lang="en-US" sz="1100" dirty="0">
                          <a:effectLst/>
                          <a:latin typeface="+mn-lt"/>
                          <a:ea typeface="MS Mincho"/>
                          <a:cs typeface="Times New Roman"/>
                        </a:rPr>
                        <a:t>Minimize Risks</a:t>
                      </a:r>
                    </a:p>
                    <a:p>
                      <a:pPr>
                        <a:spcAft>
                          <a:spcPts val="0"/>
                        </a:spcAft>
                      </a:pPr>
                      <a:r>
                        <a:rPr lang="en-US" sz="1100" dirty="0">
                          <a:effectLst/>
                          <a:latin typeface="+mn-lt"/>
                          <a:ea typeface="MS Mincho"/>
                          <a:cs typeface="Times New Roman"/>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82">
                        <a:tint val="4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AU" sz="1100" b="1" i="0" u="none" strike="noStrike" cap="none" normalizeH="0" baseline="0" dirty="0">
                          <a:ln>
                            <a:noFill/>
                          </a:ln>
                          <a:solidFill>
                            <a:srgbClr val="000000"/>
                          </a:solidFill>
                          <a:effectLst/>
                          <a:latin typeface="+mn-lt"/>
                          <a:cs typeface="Arial" pitchFamily="34" charset="0"/>
                        </a:rPr>
                        <a:t>RISK</a:t>
                      </a:r>
                      <a:endParaRPr kumimoji="0" lang="en-US" sz="1100" b="1" i="0" u="none" strike="noStrike" cap="none" normalizeH="0" baseline="0" dirty="0">
                        <a:ln>
                          <a:noFill/>
                        </a:ln>
                        <a:solidFill>
                          <a:srgbClr val="000000"/>
                        </a:solidFill>
                        <a:effectLst/>
                        <a:latin typeface="+mn-lt"/>
                        <a:cs typeface="Arial" pitchFamily="34" charset="0"/>
                      </a:endParaRPr>
                    </a:p>
                  </a:txBody>
                  <a:tcPr marT="45722" marB="4572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82">
                        <a:tint val="40000"/>
                      </a:srgbClr>
                    </a:solidFill>
                  </a:tcPr>
                </a:tc>
                <a:tc>
                  <a:txBody>
                    <a:bodyPr/>
                    <a:lstStyle/>
                    <a:p>
                      <a:pPr>
                        <a:spcAft>
                          <a:spcPts val="0"/>
                        </a:spcAft>
                      </a:pPr>
                      <a:r>
                        <a:rPr lang="en-US" sz="1100" b="1" dirty="0">
                          <a:effectLst/>
                          <a:latin typeface="+mn-lt"/>
                          <a:ea typeface="MS Mincho"/>
                          <a:cs typeface="Times New Roman"/>
                        </a:rPr>
                        <a:t>Risk Taker</a:t>
                      </a:r>
                    </a:p>
                    <a:p>
                      <a:pPr>
                        <a:spcAft>
                          <a:spcPts val="0"/>
                        </a:spcAft>
                      </a:pPr>
                      <a:r>
                        <a:rPr lang="en-US" sz="1100" dirty="0">
                          <a:effectLst/>
                          <a:latin typeface="+mn-lt"/>
                          <a:ea typeface="MS Mincho"/>
                          <a:cs typeface="Times New Roman"/>
                        </a:rPr>
                        <a:t> </a:t>
                      </a:r>
                    </a:p>
                    <a:p>
                      <a:pPr>
                        <a:spcAft>
                          <a:spcPts val="0"/>
                        </a:spcAft>
                      </a:pPr>
                      <a:r>
                        <a:rPr lang="en-US" sz="1100" dirty="0">
                          <a:effectLst/>
                          <a:latin typeface="+mn-lt"/>
                          <a:ea typeface="MS Mincho"/>
                          <a:cs typeface="Times New Roman"/>
                        </a:rPr>
                        <a:t>Present me with risk/return</a:t>
                      </a:r>
                    </a:p>
                    <a:p>
                      <a:pPr>
                        <a:spcAft>
                          <a:spcPts val="0"/>
                        </a:spcAft>
                      </a:pPr>
                      <a:r>
                        <a:rPr lang="en-US" sz="1100" dirty="0">
                          <a:effectLst/>
                          <a:latin typeface="+mn-lt"/>
                          <a:ea typeface="MS Mincho"/>
                          <a:cs typeface="Times New Roman"/>
                        </a:rPr>
                        <a:t>Present me with opportunities</a:t>
                      </a:r>
                    </a:p>
                    <a:p>
                      <a:pPr>
                        <a:spcAft>
                          <a:spcPts val="0"/>
                        </a:spcAft>
                      </a:pPr>
                      <a:r>
                        <a:rPr lang="en-US" sz="1100" dirty="0">
                          <a:effectLst/>
                          <a:latin typeface="+mn-lt"/>
                          <a:ea typeface="MS Mincho"/>
                          <a:cs typeface="Times New Roman"/>
                        </a:rPr>
                        <a:t>Keep the discussion positive</a:t>
                      </a:r>
                      <a:br>
                        <a:rPr lang="en-US" sz="1100" dirty="0">
                          <a:effectLst/>
                          <a:latin typeface="+mn-lt"/>
                          <a:ea typeface="MS Mincho"/>
                          <a:cs typeface="Times New Roman"/>
                        </a:rPr>
                      </a:br>
                      <a:r>
                        <a:rPr lang="en-US" sz="1100" dirty="0">
                          <a:effectLst/>
                          <a:latin typeface="+mn-lt"/>
                          <a:ea typeface="MS Mincho"/>
                          <a:cs typeface="Times New Roman"/>
                        </a:rPr>
                        <a:t>May take unnecessary Risks</a:t>
                      </a:r>
                    </a:p>
                    <a:p>
                      <a:pPr>
                        <a:spcAft>
                          <a:spcPts val="0"/>
                        </a:spcAft>
                      </a:pPr>
                      <a:r>
                        <a:rPr lang="en-US" sz="1100" dirty="0">
                          <a:effectLst/>
                          <a:latin typeface="+mn-lt"/>
                          <a:ea typeface="MS Mincho"/>
                          <a:cs typeface="Times New Roman"/>
                        </a:rPr>
                        <a:t>May not see dangers</a:t>
                      </a:r>
                    </a:p>
                    <a:p>
                      <a:pPr>
                        <a:spcAft>
                          <a:spcPts val="0"/>
                        </a:spcAft>
                      </a:pPr>
                      <a:r>
                        <a:rPr lang="en-US" sz="1100" dirty="0">
                          <a:effectLst/>
                          <a:latin typeface="+mn-lt"/>
                          <a:ea typeface="MS Mincho"/>
                          <a:cs typeface="Times New Roman"/>
                        </a:rPr>
                        <a:t> </a:t>
                      </a:r>
                    </a:p>
                    <a:p>
                      <a:pPr>
                        <a:spcAft>
                          <a:spcPts val="0"/>
                        </a:spcAft>
                      </a:pPr>
                      <a:r>
                        <a:rPr lang="en-US" sz="1100" b="1" dirty="0">
                          <a:effectLst/>
                          <a:latin typeface="+mn-lt"/>
                          <a:ea typeface="MS Mincho"/>
                          <a:cs typeface="Times New Roman"/>
                        </a:rPr>
                        <a:t>Communication Key:</a:t>
                      </a:r>
                    </a:p>
                    <a:p>
                      <a:pPr>
                        <a:spcAft>
                          <a:spcPts val="0"/>
                        </a:spcAft>
                      </a:pPr>
                      <a:r>
                        <a:rPr lang="en-US" sz="1100" dirty="0">
                          <a:effectLst/>
                          <a:latin typeface="+mn-lt"/>
                          <a:ea typeface="MS Mincho"/>
                          <a:cs typeface="Times New Roman"/>
                        </a:rPr>
                        <a:t>Present Risk /return</a:t>
                      </a:r>
                    </a:p>
                    <a:p>
                      <a:pPr>
                        <a:spcAft>
                          <a:spcPts val="0"/>
                        </a:spcAft>
                      </a:pPr>
                      <a:r>
                        <a:rPr lang="en-US" sz="1100" dirty="0">
                          <a:effectLst/>
                          <a:latin typeface="+mn-lt"/>
                          <a:ea typeface="MS Mincho"/>
                          <a:cs typeface="Times New Roman"/>
                        </a:rPr>
                        <a:t> </a:t>
                      </a:r>
                    </a:p>
                  </a:txBody>
                  <a:tcPr marL="68580" marR="68580" marT="0" marB="0">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82">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dirty="0">
                          <a:solidFill>
                            <a:schemeClr val="tx1"/>
                          </a:solidFill>
                          <a:effectLst/>
                          <a:latin typeface="+mn-lt"/>
                          <a:ea typeface="+mn-ea"/>
                          <a:cs typeface="+mn-cs"/>
                        </a:rPr>
                        <a:t>Tell me how you prepared yourself before you venture into a risky situation.</a:t>
                      </a:r>
                    </a:p>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dirty="0">
                          <a:solidFill>
                            <a:schemeClr val="tx1"/>
                          </a:solidFill>
                          <a:effectLst/>
                          <a:latin typeface="+mn-lt"/>
                          <a:ea typeface="+mn-ea"/>
                          <a:cs typeface="+mn-cs"/>
                        </a:rPr>
                        <a:t>How do you determine the outcome you need to have when taking a risk.</a:t>
                      </a:r>
                    </a:p>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dirty="0">
                          <a:solidFill>
                            <a:schemeClr val="tx1"/>
                          </a:solidFill>
                          <a:effectLst/>
                          <a:latin typeface="+mn-lt"/>
                          <a:ea typeface="+mn-ea"/>
                          <a:cs typeface="+mn-cs"/>
                        </a:rPr>
                        <a:t>Describe time</a:t>
                      </a:r>
                      <a:r>
                        <a:rPr lang="en-AU" sz="1100" b="0" i="0" kern="1200" baseline="0" dirty="0">
                          <a:solidFill>
                            <a:schemeClr val="tx1"/>
                          </a:solidFill>
                          <a:effectLst/>
                          <a:latin typeface="+mn-lt"/>
                          <a:ea typeface="+mn-ea"/>
                          <a:cs typeface="+mn-cs"/>
                        </a:rPr>
                        <a:t> when you took a risk and failed. How did that make you feel and what did you learn.</a:t>
                      </a:r>
                    </a:p>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baseline="0" dirty="0">
                          <a:solidFill>
                            <a:schemeClr val="tx1"/>
                          </a:solidFill>
                          <a:effectLst/>
                          <a:latin typeface="+mn-lt"/>
                          <a:ea typeface="+mn-ea"/>
                          <a:cs typeface="+mn-cs"/>
                        </a:rPr>
                        <a:t>Tell me about a time when took a risk against advice and it was successful. How did that make you feel and what did you learn about yourself.</a:t>
                      </a:r>
                    </a:p>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dirty="0">
                          <a:solidFill>
                            <a:schemeClr val="tx1"/>
                          </a:solidFill>
                          <a:effectLst/>
                          <a:latin typeface="+mn-lt"/>
                          <a:ea typeface="+mn-ea"/>
                          <a:cs typeface="+mn-cs"/>
                        </a:rPr>
                        <a:t>How can I help / where do you need the most help?</a:t>
                      </a:r>
                      <a:endParaRPr lang="en-US" sz="1100" kern="1200" dirty="0">
                        <a:solidFill>
                          <a:schemeClr val="dk1"/>
                        </a:solidFill>
                        <a:effectLst/>
                        <a:latin typeface="+mn-lt"/>
                        <a:ea typeface="Times New Roman"/>
                        <a:cs typeface="Times New Roman"/>
                      </a:endParaRPr>
                    </a:p>
                  </a:txBody>
                  <a:tcPr marT="45722" marB="45722" horzOverflow="overflow">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82">
                        <a:tint val="4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66588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90600"/>
          </a:xfrm>
        </p:spPr>
        <p:txBody>
          <a:bodyPr>
            <a:normAutofit fontScale="90000"/>
          </a:bodyPr>
          <a:lstStyle/>
          <a:p>
            <a:r>
              <a:rPr lang="en-US" dirty="0">
                <a:cs typeface="Arial" charset="0"/>
              </a:rPr>
              <a:t>Unlocking Questions to Open Conversation</a:t>
            </a:r>
            <a:br>
              <a:rPr lang="en-US" dirty="0">
                <a:cs typeface="Arial" charset="0"/>
              </a:rPr>
            </a:br>
            <a:r>
              <a:rPr lang="en-US" dirty="0">
                <a:cs typeface="Arial" charset="0"/>
              </a:rPr>
              <a:t>Using the Highest Factors Left and Right</a:t>
            </a:r>
            <a:endParaRPr lang="en-US" dirty="0"/>
          </a:p>
        </p:txBody>
      </p:sp>
      <p:sp>
        <p:nvSpPr>
          <p:cNvPr id="3" name="Slide Number Placeholder 2"/>
          <p:cNvSpPr>
            <a:spLocks noGrp="1"/>
          </p:cNvSpPr>
          <p:nvPr>
            <p:ph type="sldNum" sz="quarter" idx="11"/>
          </p:nvPr>
        </p:nvSpPr>
        <p:spPr>
          <a:xfrm>
            <a:off x="5791200" y="6336279"/>
            <a:ext cx="2133600" cy="365125"/>
          </a:xfrm>
        </p:spPr>
        <p:txBody>
          <a:bodyPr/>
          <a:lstStyle/>
          <a:p>
            <a:fld id="{AABD4647-916A-4C9D-B493-B18B45A00261}" type="slidenum">
              <a:rPr lang="en-PH" smtClean="0"/>
              <a:t>38</a:t>
            </a:fld>
            <a:endParaRPr lang="en-PH" dirty="0"/>
          </a:p>
        </p:txBody>
      </p:sp>
      <p:graphicFrame>
        <p:nvGraphicFramePr>
          <p:cNvPr id="4" name="Table 3"/>
          <p:cNvGraphicFramePr>
            <a:graphicFrameLocks noGrp="1"/>
          </p:cNvGraphicFramePr>
          <p:nvPr>
            <p:extLst>
              <p:ext uri="{D42A27DB-BD31-4B8C-83A1-F6EECF244321}">
                <p14:modId xmlns:p14="http://schemas.microsoft.com/office/powerpoint/2010/main" val="158981383"/>
              </p:ext>
            </p:extLst>
          </p:nvPr>
        </p:nvGraphicFramePr>
        <p:xfrm>
          <a:off x="19050" y="1371601"/>
          <a:ext cx="9105900" cy="4859546"/>
        </p:xfrm>
        <a:graphic>
          <a:graphicData uri="http://schemas.openxmlformats.org/drawingml/2006/table">
            <a:tbl>
              <a:tblPr firstRow="1" bandRow="1"/>
              <a:tblGrid>
                <a:gridCol w="1821180">
                  <a:extLst>
                    <a:ext uri="{9D8B030D-6E8A-4147-A177-3AD203B41FA5}">
                      <a16:colId xmlns:a16="http://schemas.microsoft.com/office/drawing/2014/main" val="20000"/>
                    </a:ext>
                  </a:extLst>
                </a:gridCol>
                <a:gridCol w="1821180">
                  <a:extLst>
                    <a:ext uri="{9D8B030D-6E8A-4147-A177-3AD203B41FA5}">
                      <a16:colId xmlns:a16="http://schemas.microsoft.com/office/drawing/2014/main" val="20001"/>
                    </a:ext>
                  </a:extLst>
                </a:gridCol>
                <a:gridCol w="1821180">
                  <a:extLst>
                    <a:ext uri="{9D8B030D-6E8A-4147-A177-3AD203B41FA5}">
                      <a16:colId xmlns:a16="http://schemas.microsoft.com/office/drawing/2014/main" val="20002"/>
                    </a:ext>
                  </a:extLst>
                </a:gridCol>
                <a:gridCol w="1821180">
                  <a:extLst>
                    <a:ext uri="{9D8B030D-6E8A-4147-A177-3AD203B41FA5}">
                      <a16:colId xmlns:a16="http://schemas.microsoft.com/office/drawing/2014/main" val="20003"/>
                    </a:ext>
                  </a:extLst>
                </a:gridCol>
                <a:gridCol w="1821180">
                  <a:extLst>
                    <a:ext uri="{9D8B030D-6E8A-4147-A177-3AD203B41FA5}">
                      <a16:colId xmlns:a16="http://schemas.microsoft.com/office/drawing/2014/main" val="20004"/>
                    </a:ext>
                  </a:extLst>
                </a:gridCol>
              </a:tblGrid>
              <a:tr h="61063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solidFill>
                            <a:schemeClr val="bg1"/>
                          </a:solidFill>
                          <a:effectLst/>
                          <a:latin typeface="Calibri" panose="020F0502020204030204" pitchFamily="34" charset="0"/>
                          <a:cs typeface="Arial" pitchFamily="34" charset="0"/>
                        </a:rPr>
                        <a:t>Questions</a:t>
                      </a:r>
                      <a:endParaRPr kumimoji="0" lang="en-US" sz="18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T="45722" marB="45722" horzOverflow="overflow">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Calibri" panose="020F0502020204030204" pitchFamily="34" charset="0"/>
                          <a:cs typeface="Arial" pitchFamily="34" charset="0"/>
                        </a:rPr>
                        <a:t>Left Factor</a:t>
                      </a:r>
                    </a:p>
                  </a:txBody>
                  <a:tcPr marT="45722" marB="45722" horzOverflow="overflow">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AU" sz="1800" b="1" i="0" u="none" strike="noStrike" cap="none" normalizeH="0" baseline="0" dirty="0">
                          <a:ln>
                            <a:noFill/>
                          </a:ln>
                          <a:solidFill>
                            <a:schemeClr val="bg1"/>
                          </a:solidFill>
                          <a:effectLst/>
                          <a:latin typeface="Calibri" panose="020F0502020204030204" pitchFamily="34" charset="0"/>
                          <a:cs typeface="Arial" pitchFamily="34" charset="0"/>
                        </a:rPr>
                        <a:t>FACTOR</a:t>
                      </a:r>
                      <a:endParaRPr kumimoji="0" lang="en-US"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T="45722" marB="4572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solidFill>
                            <a:schemeClr val="bg1"/>
                          </a:solidFill>
                          <a:effectLst/>
                          <a:latin typeface="Calibri" panose="020F0502020204030204" pitchFamily="34" charset="0"/>
                          <a:cs typeface="Arial" pitchFamily="34" charset="0"/>
                        </a:rPr>
                        <a:t>Right Factor</a:t>
                      </a:r>
                      <a:endParaRPr kumimoji="0" lang="en-US" sz="18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T="45722" marB="45722" horzOverflow="overflow">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a:ln>
                            <a:noFill/>
                          </a:ln>
                          <a:solidFill>
                            <a:schemeClr val="bg1"/>
                          </a:solidFill>
                          <a:effectLst/>
                          <a:latin typeface="Calibri" panose="020F0502020204030204" pitchFamily="34" charset="0"/>
                          <a:cs typeface="Arial" pitchFamily="34" charset="0"/>
                        </a:rPr>
                        <a:t>Questions</a:t>
                      </a:r>
                      <a:endParaRPr kumimoji="0" lang="en-US" sz="18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T="45722" marB="45722" horzOverflow="overflow">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extLst>
                  <a:ext uri="{0D108BD9-81ED-4DB2-BD59-A6C34878D82A}">
                    <a16:rowId xmlns:a16="http://schemas.microsoft.com/office/drawing/2014/main" val="10000"/>
                  </a:ext>
                </a:extLst>
              </a:tr>
              <a:tr h="88402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dirty="0">
                          <a:solidFill>
                            <a:schemeClr val="tx1"/>
                          </a:solidFill>
                          <a:effectLst/>
                          <a:latin typeface="+mn-lt"/>
                          <a:ea typeface="+mn-ea"/>
                          <a:cs typeface="+mn-cs"/>
                        </a:rPr>
                        <a:t>How do you react to </a:t>
                      </a:r>
                      <a:r>
                        <a:rPr lang="en-AU" sz="1100" b="0" i="0" kern="1200" dirty="0">
                          <a:solidFill>
                            <a:schemeClr val="dk1"/>
                          </a:solidFill>
                          <a:effectLst/>
                          <a:latin typeface="+mn-lt"/>
                          <a:ea typeface="+mn-ea"/>
                          <a:cs typeface="+mn-cs"/>
                        </a:rPr>
                        <a:t>Innovative individuals who think every idea is feasible. </a:t>
                      </a:r>
                    </a:p>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dirty="0">
                          <a:solidFill>
                            <a:schemeClr val="dk1"/>
                          </a:solidFill>
                          <a:effectLst/>
                          <a:latin typeface="+mn-lt"/>
                          <a:ea typeface="+mn-ea"/>
                          <a:cs typeface="+mn-cs"/>
                        </a:rPr>
                        <a:t>Tell me how you would respond to a creative colleague who responded to a decision you made by thinking it was still open to discussion. </a:t>
                      </a:r>
                    </a:p>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dirty="0">
                          <a:solidFill>
                            <a:schemeClr val="dk1"/>
                          </a:solidFill>
                          <a:effectLst/>
                          <a:latin typeface="+mn-lt"/>
                          <a:ea typeface="+mn-ea"/>
                          <a:cs typeface="+mn-cs"/>
                        </a:rPr>
                        <a:t>How</a:t>
                      </a:r>
                      <a:r>
                        <a:rPr lang="en-AU" sz="1100" b="0" i="0" kern="1200" baseline="0" dirty="0">
                          <a:solidFill>
                            <a:schemeClr val="dk1"/>
                          </a:solidFill>
                          <a:effectLst/>
                          <a:latin typeface="+mn-lt"/>
                          <a:ea typeface="+mn-ea"/>
                          <a:cs typeface="+mn-cs"/>
                        </a:rPr>
                        <a:t> important is it for you to have your need for evidence, proven methods etc to be validated.</a:t>
                      </a:r>
                    </a:p>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baseline="0" dirty="0">
                          <a:solidFill>
                            <a:schemeClr val="dk1"/>
                          </a:solidFill>
                          <a:effectLst/>
                          <a:latin typeface="+mn-lt"/>
                          <a:ea typeface="+mn-ea"/>
                          <a:cs typeface="+mn-cs"/>
                        </a:rPr>
                        <a:t>Describe to me your thought pattern in determining which ideas and suggestions to follow.</a:t>
                      </a:r>
                    </a:p>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dirty="0">
                          <a:solidFill>
                            <a:schemeClr val="tx1"/>
                          </a:solidFill>
                          <a:effectLst/>
                          <a:latin typeface="+mn-lt"/>
                          <a:ea typeface="+mn-ea"/>
                          <a:cs typeface="+mn-cs"/>
                        </a:rPr>
                        <a:t>How can I help / where do you need the most help?</a:t>
                      </a:r>
                      <a:endParaRPr lang="en-US" sz="1100" i="0" kern="1200" dirty="0">
                        <a:solidFill>
                          <a:schemeClr val="dk1"/>
                        </a:solidFill>
                        <a:effectLst/>
                        <a:latin typeface="+mn-lt"/>
                        <a:ea typeface="Times New Roman"/>
                        <a:cs typeface="Times New Roman"/>
                      </a:endParaRPr>
                    </a:p>
                  </a:txBody>
                  <a:tcPr marT="45722" marB="45722" horzOverflow="overflow">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82">
                        <a:tint val="40000"/>
                      </a:srgbClr>
                    </a:solidFill>
                  </a:tcPr>
                </a:tc>
                <a:tc>
                  <a:txBody>
                    <a:bodyPr/>
                    <a:lstStyle/>
                    <a:p>
                      <a:pPr>
                        <a:spcAft>
                          <a:spcPts val="0"/>
                        </a:spcAft>
                      </a:pPr>
                      <a:r>
                        <a:rPr lang="en-US" sz="1100" b="1" dirty="0">
                          <a:effectLst/>
                          <a:latin typeface="+mn-lt"/>
                          <a:ea typeface="MS Mincho"/>
                          <a:cs typeface="Times New Roman"/>
                        </a:rPr>
                        <a:t>Anchored</a:t>
                      </a:r>
                    </a:p>
                    <a:p>
                      <a:pPr>
                        <a:spcAft>
                          <a:spcPts val="0"/>
                        </a:spcAft>
                      </a:pPr>
                      <a:endParaRPr lang="en-US" sz="1100" dirty="0">
                        <a:effectLst/>
                        <a:latin typeface="+mn-lt"/>
                        <a:ea typeface="MS Mincho"/>
                        <a:cs typeface="Times New Roman"/>
                      </a:endParaRPr>
                    </a:p>
                    <a:p>
                      <a:pPr>
                        <a:spcAft>
                          <a:spcPts val="0"/>
                        </a:spcAft>
                      </a:pPr>
                      <a:r>
                        <a:rPr lang="en-US" sz="1100" dirty="0">
                          <a:effectLst/>
                          <a:latin typeface="+mn-lt"/>
                          <a:ea typeface="MS Mincho"/>
                          <a:cs typeface="Times New Roman"/>
                        </a:rPr>
                        <a:t>Proven methods</a:t>
                      </a:r>
                    </a:p>
                    <a:p>
                      <a:pPr>
                        <a:spcAft>
                          <a:spcPts val="0"/>
                        </a:spcAft>
                      </a:pPr>
                      <a:r>
                        <a:rPr lang="en-US" sz="1100" dirty="0">
                          <a:effectLst/>
                          <a:latin typeface="+mn-lt"/>
                          <a:ea typeface="MS Mincho"/>
                          <a:cs typeface="Times New Roman"/>
                        </a:rPr>
                        <a:t>Solution driven</a:t>
                      </a:r>
                    </a:p>
                    <a:p>
                      <a:pPr>
                        <a:spcAft>
                          <a:spcPts val="0"/>
                        </a:spcAft>
                      </a:pPr>
                      <a:r>
                        <a:rPr lang="en-US" sz="1100" dirty="0">
                          <a:effectLst/>
                          <a:latin typeface="+mn-lt"/>
                          <a:ea typeface="MS Mincho"/>
                          <a:cs typeface="Times New Roman"/>
                        </a:rPr>
                        <a:t>Evidence – facts, figures</a:t>
                      </a:r>
                    </a:p>
                    <a:p>
                      <a:pPr>
                        <a:spcAft>
                          <a:spcPts val="0"/>
                        </a:spcAft>
                      </a:pPr>
                      <a:r>
                        <a:rPr lang="en-US" sz="1100" dirty="0">
                          <a:effectLst/>
                          <a:latin typeface="+mn-lt"/>
                          <a:ea typeface="MS Mincho"/>
                          <a:cs typeface="Times New Roman"/>
                        </a:rPr>
                        <a:t>Experience preference</a:t>
                      </a:r>
                    </a:p>
                    <a:p>
                      <a:pPr>
                        <a:spcAft>
                          <a:spcPts val="0"/>
                        </a:spcAft>
                      </a:pPr>
                      <a:r>
                        <a:rPr lang="en-US" sz="1100" dirty="0">
                          <a:effectLst/>
                          <a:latin typeface="+mn-lt"/>
                          <a:ea typeface="MS Mincho"/>
                          <a:cs typeface="Times New Roman"/>
                        </a:rPr>
                        <a:t>Execution focus</a:t>
                      </a:r>
                    </a:p>
                    <a:p>
                      <a:pPr>
                        <a:spcAft>
                          <a:spcPts val="0"/>
                        </a:spcAft>
                      </a:pPr>
                      <a:r>
                        <a:rPr lang="en-US" sz="1100" dirty="0">
                          <a:effectLst/>
                          <a:latin typeface="+mn-lt"/>
                          <a:ea typeface="MS Mincho"/>
                          <a:cs typeface="Times New Roman"/>
                        </a:rPr>
                        <a:t>Provide the steps</a:t>
                      </a:r>
                    </a:p>
                    <a:p>
                      <a:pPr>
                        <a:spcAft>
                          <a:spcPts val="0"/>
                        </a:spcAft>
                      </a:pPr>
                      <a:r>
                        <a:rPr lang="en-US" sz="1100" dirty="0">
                          <a:effectLst/>
                          <a:latin typeface="+mn-lt"/>
                          <a:ea typeface="MS Mincho"/>
                          <a:cs typeface="Times New Roman"/>
                        </a:rPr>
                        <a:t>Can be hesitant to act on new ideas</a:t>
                      </a:r>
                    </a:p>
                    <a:p>
                      <a:pPr>
                        <a:spcAft>
                          <a:spcPts val="0"/>
                        </a:spcAft>
                      </a:pPr>
                      <a:r>
                        <a:rPr lang="en-US" sz="1100" dirty="0">
                          <a:effectLst/>
                          <a:latin typeface="+mn-lt"/>
                          <a:ea typeface="MS Mincho"/>
                          <a:cs typeface="Times New Roman"/>
                        </a:rPr>
                        <a:t> </a:t>
                      </a:r>
                    </a:p>
                    <a:p>
                      <a:pPr>
                        <a:spcAft>
                          <a:spcPts val="0"/>
                        </a:spcAft>
                      </a:pPr>
                      <a:r>
                        <a:rPr lang="en-US" sz="1100" b="1" dirty="0">
                          <a:effectLst/>
                          <a:latin typeface="+mn-lt"/>
                          <a:ea typeface="MS Mincho"/>
                          <a:cs typeface="Times New Roman"/>
                        </a:rPr>
                        <a:t>Communication Key</a:t>
                      </a:r>
                      <a:r>
                        <a:rPr lang="en-US" sz="1100" dirty="0">
                          <a:effectLst/>
                          <a:latin typeface="+mn-lt"/>
                          <a:ea typeface="MS Mincho"/>
                          <a:cs typeface="Times New Roman"/>
                        </a:rPr>
                        <a:t>:</a:t>
                      </a:r>
                    </a:p>
                    <a:p>
                      <a:pPr>
                        <a:spcAft>
                          <a:spcPts val="0"/>
                        </a:spcAft>
                      </a:pPr>
                      <a:r>
                        <a:rPr lang="en-US" sz="1100" dirty="0">
                          <a:effectLst/>
                          <a:latin typeface="+mn-lt"/>
                          <a:ea typeface="MS Mincho"/>
                          <a:cs typeface="Times New Roman"/>
                        </a:rPr>
                        <a:t>Keep it tangible and                                      provide the logical steps</a:t>
                      </a:r>
                    </a:p>
                    <a:p>
                      <a:pPr marL="457200">
                        <a:spcAft>
                          <a:spcPts val="0"/>
                        </a:spcAft>
                      </a:pPr>
                      <a:r>
                        <a:rPr lang="en-US" sz="1100" dirty="0">
                          <a:effectLst/>
                          <a:latin typeface="+mn-lt"/>
                          <a:ea typeface="MS Mincho"/>
                          <a:cs typeface="Times New Roman"/>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82">
                        <a:tint val="4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AU" sz="1100" b="1" i="0" u="none" strike="noStrike" cap="none" normalizeH="0" baseline="0" dirty="0">
                          <a:ln>
                            <a:noFill/>
                          </a:ln>
                          <a:solidFill>
                            <a:srgbClr val="000000"/>
                          </a:solidFill>
                          <a:effectLst/>
                          <a:latin typeface="+mn-lt"/>
                          <a:cs typeface="Arial" pitchFamily="34" charset="0"/>
                        </a:rPr>
                        <a:t>CREATIVITY</a:t>
                      </a:r>
                      <a:endParaRPr kumimoji="0" lang="en-US" sz="1100" b="1" i="0" u="none" strike="noStrike" cap="none" normalizeH="0" baseline="0" dirty="0">
                        <a:ln>
                          <a:noFill/>
                        </a:ln>
                        <a:solidFill>
                          <a:srgbClr val="000000"/>
                        </a:solidFill>
                        <a:effectLst/>
                        <a:latin typeface="+mn-lt"/>
                        <a:cs typeface="Arial" pitchFamily="34" charset="0"/>
                      </a:endParaRPr>
                    </a:p>
                  </a:txBody>
                  <a:tcPr marT="45722" marB="4572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82">
                        <a:tint val="40000"/>
                      </a:srgbClr>
                    </a:solidFill>
                  </a:tcPr>
                </a:tc>
                <a:tc>
                  <a:txBody>
                    <a:bodyPr/>
                    <a:lstStyle/>
                    <a:p>
                      <a:pPr>
                        <a:spcAft>
                          <a:spcPts val="0"/>
                        </a:spcAft>
                      </a:pPr>
                      <a:r>
                        <a:rPr lang="en-US" sz="1100" b="1" dirty="0">
                          <a:effectLst/>
                          <a:latin typeface="+mn-lt"/>
                          <a:ea typeface="MS Mincho"/>
                          <a:cs typeface="Times New Roman"/>
                        </a:rPr>
                        <a:t>Creative</a:t>
                      </a:r>
                    </a:p>
                    <a:p>
                      <a:pPr>
                        <a:spcAft>
                          <a:spcPts val="0"/>
                        </a:spcAft>
                      </a:pPr>
                      <a:endParaRPr lang="en-US" sz="1100" dirty="0">
                        <a:effectLst/>
                        <a:latin typeface="+mn-lt"/>
                        <a:ea typeface="MS Mincho"/>
                        <a:cs typeface="Times New Roman"/>
                      </a:endParaRPr>
                    </a:p>
                    <a:p>
                      <a:pPr>
                        <a:spcAft>
                          <a:spcPts val="0"/>
                        </a:spcAft>
                      </a:pPr>
                      <a:r>
                        <a:rPr lang="en-US" sz="1100" dirty="0">
                          <a:effectLst/>
                          <a:latin typeface="+mn-lt"/>
                          <a:ea typeface="MS Mincho"/>
                          <a:cs typeface="Times New Roman"/>
                        </a:rPr>
                        <a:t>New methods</a:t>
                      </a:r>
                    </a:p>
                    <a:p>
                      <a:pPr>
                        <a:spcAft>
                          <a:spcPts val="0"/>
                        </a:spcAft>
                      </a:pPr>
                      <a:r>
                        <a:rPr lang="en-US" sz="1100" dirty="0">
                          <a:effectLst/>
                          <a:latin typeface="+mn-lt"/>
                          <a:ea typeface="MS Mincho"/>
                          <a:cs typeface="Times New Roman"/>
                        </a:rPr>
                        <a:t>Ideas driven</a:t>
                      </a:r>
                    </a:p>
                    <a:p>
                      <a:pPr>
                        <a:spcAft>
                          <a:spcPts val="0"/>
                        </a:spcAft>
                      </a:pPr>
                      <a:r>
                        <a:rPr lang="en-US" sz="1100" dirty="0">
                          <a:effectLst/>
                          <a:latin typeface="+mn-lt"/>
                          <a:ea typeface="MS Mincho"/>
                          <a:cs typeface="Times New Roman"/>
                        </a:rPr>
                        <a:t>Connect “dots”</a:t>
                      </a:r>
                    </a:p>
                    <a:p>
                      <a:pPr>
                        <a:spcAft>
                          <a:spcPts val="0"/>
                        </a:spcAft>
                      </a:pPr>
                      <a:r>
                        <a:rPr lang="en-US" sz="1100" dirty="0">
                          <a:effectLst/>
                          <a:latin typeface="+mn-lt"/>
                          <a:ea typeface="MS Mincho"/>
                          <a:cs typeface="Times New Roman"/>
                        </a:rPr>
                        <a:t>Explores possibilities</a:t>
                      </a:r>
                    </a:p>
                    <a:p>
                      <a:pPr>
                        <a:spcAft>
                          <a:spcPts val="0"/>
                        </a:spcAft>
                      </a:pPr>
                      <a:r>
                        <a:rPr lang="en-US" sz="1100" dirty="0">
                          <a:effectLst/>
                          <a:latin typeface="+mn-lt"/>
                          <a:ea typeface="MS Mincho"/>
                          <a:cs typeface="Times New Roman"/>
                        </a:rPr>
                        <a:t>Brainstorming process</a:t>
                      </a:r>
                    </a:p>
                    <a:p>
                      <a:pPr>
                        <a:spcAft>
                          <a:spcPts val="0"/>
                        </a:spcAft>
                      </a:pPr>
                      <a:r>
                        <a:rPr lang="en-US" sz="1100" dirty="0">
                          <a:effectLst/>
                          <a:latin typeface="+mn-lt"/>
                          <a:ea typeface="MS Mincho"/>
                          <a:cs typeface="Times New Roman"/>
                        </a:rPr>
                        <a:t>Innovative</a:t>
                      </a:r>
                    </a:p>
                    <a:p>
                      <a:pPr>
                        <a:spcAft>
                          <a:spcPts val="0"/>
                        </a:spcAft>
                      </a:pPr>
                      <a:r>
                        <a:rPr lang="en-US" sz="1100" dirty="0">
                          <a:effectLst/>
                          <a:latin typeface="+mn-lt"/>
                          <a:ea typeface="MS Mincho"/>
                          <a:cs typeface="Times New Roman"/>
                        </a:rPr>
                        <a:t>Difficulty with following set procedures</a:t>
                      </a:r>
                    </a:p>
                    <a:p>
                      <a:pPr>
                        <a:spcAft>
                          <a:spcPts val="0"/>
                        </a:spcAft>
                      </a:pPr>
                      <a:r>
                        <a:rPr lang="en-US" sz="1100" b="1" i="1" dirty="0">
                          <a:effectLst/>
                          <a:latin typeface="+mn-lt"/>
                          <a:ea typeface="MS Mincho"/>
                          <a:cs typeface="Times New Roman"/>
                        </a:rPr>
                        <a:t> </a:t>
                      </a:r>
                      <a:endParaRPr lang="en-US" sz="1100" dirty="0">
                        <a:effectLst/>
                        <a:latin typeface="+mn-lt"/>
                        <a:ea typeface="MS Mincho"/>
                        <a:cs typeface="Times New Roman"/>
                      </a:endParaRPr>
                    </a:p>
                    <a:p>
                      <a:pPr>
                        <a:spcAft>
                          <a:spcPts val="0"/>
                        </a:spcAft>
                      </a:pPr>
                      <a:r>
                        <a:rPr lang="en-US" sz="1100" b="1" dirty="0">
                          <a:effectLst/>
                          <a:latin typeface="+mn-lt"/>
                          <a:ea typeface="MS Mincho"/>
                          <a:cs typeface="Times New Roman"/>
                        </a:rPr>
                        <a:t>Communication Key:</a:t>
                      </a:r>
                      <a:endParaRPr lang="en-US" sz="1100" dirty="0">
                        <a:effectLst/>
                        <a:latin typeface="+mn-lt"/>
                        <a:ea typeface="MS Mincho"/>
                        <a:cs typeface="Times New Roman"/>
                      </a:endParaRPr>
                    </a:p>
                    <a:p>
                      <a:pPr>
                        <a:spcAft>
                          <a:spcPts val="0"/>
                        </a:spcAft>
                      </a:pPr>
                      <a:r>
                        <a:rPr lang="en-US" sz="1100" dirty="0">
                          <a:effectLst/>
                          <a:latin typeface="+mn-lt"/>
                          <a:ea typeface="MS Mincho"/>
                          <a:cs typeface="Times New Roman"/>
                        </a:rPr>
                        <a:t>Encourage brainstorming</a:t>
                      </a:r>
                    </a:p>
                    <a:p>
                      <a:pPr>
                        <a:spcAft>
                          <a:spcPts val="0"/>
                        </a:spcAft>
                      </a:pPr>
                      <a:r>
                        <a:rPr lang="en-US" sz="1100" dirty="0">
                          <a:effectLst/>
                          <a:latin typeface="+mn-lt"/>
                          <a:ea typeface="MS Mincho"/>
                          <a:cs typeface="Times New Roman"/>
                        </a:rPr>
                        <a:t> </a:t>
                      </a:r>
                    </a:p>
                  </a:txBody>
                  <a:tcPr marL="68580" marR="68580" marT="0" marB="0">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82">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dirty="0">
                          <a:solidFill>
                            <a:schemeClr val="tx1"/>
                          </a:solidFill>
                          <a:effectLst/>
                          <a:latin typeface="+mn-lt"/>
                          <a:ea typeface="+mn-ea"/>
                          <a:cs typeface="+mn-cs"/>
                        </a:rPr>
                        <a:t>How do you keep account of all</a:t>
                      </a:r>
                      <a:r>
                        <a:rPr lang="en-AU" sz="1100" b="0" i="0" kern="1200" baseline="0" dirty="0">
                          <a:solidFill>
                            <a:schemeClr val="tx1"/>
                          </a:solidFill>
                          <a:effectLst/>
                          <a:latin typeface="+mn-lt"/>
                          <a:ea typeface="+mn-ea"/>
                          <a:cs typeface="+mn-cs"/>
                        </a:rPr>
                        <a:t> the creative ides you have and how do you decide which to invest your time in to.</a:t>
                      </a:r>
                    </a:p>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baseline="0" dirty="0">
                          <a:solidFill>
                            <a:schemeClr val="tx1"/>
                          </a:solidFill>
                          <a:effectLst/>
                          <a:latin typeface="+mn-lt"/>
                          <a:ea typeface="+mn-ea"/>
                          <a:cs typeface="+mn-cs"/>
                        </a:rPr>
                        <a:t>What frustrates you the most when others try to box you in when you are on a creative thinking roll.</a:t>
                      </a:r>
                    </a:p>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baseline="0" dirty="0">
                          <a:solidFill>
                            <a:schemeClr val="tx1"/>
                          </a:solidFill>
                          <a:effectLst/>
                          <a:latin typeface="+mn-lt"/>
                          <a:ea typeface="+mn-ea"/>
                          <a:cs typeface="+mn-cs"/>
                        </a:rPr>
                        <a:t>How do you respond when superiors won’t let you follow through on what you consider is a great idea.</a:t>
                      </a:r>
                    </a:p>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baseline="0" dirty="0">
                          <a:solidFill>
                            <a:schemeClr val="tx1"/>
                          </a:solidFill>
                          <a:effectLst/>
                          <a:latin typeface="+mn-lt"/>
                          <a:ea typeface="+mn-ea"/>
                          <a:cs typeface="+mn-cs"/>
                        </a:rPr>
                        <a:t>Tell me about a time when an out of the box thought resolved a situation. How did you and others react.</a:t>
                      </a:r>
                    </a:p>
                    <a:p>
                      <a:pPr marL="228600" marR="0" lvl="0" indent="-228600" algn="l" defTabSz="914400" rtl="0" eaLnBrk="0" fontAlgn="base" latinLnBrk="0" hangingPunct="0">
                        <a:lnSpc>
                          <a:spcPct val="100000"/>
                        </a:lnSpc>
                        <a:spcBef>
                          <a:spcPct val="20000"/>
                        </a:spcBef>
                        <a:spcAft>
                          <a:spcPct val="0"/>
                        </a:spcAft>
                        <a:buClrTx/>
                        <a:buSzTx/>
                        <a:buFontTx/>
                        <a:buAutoNum type="arabicPeriod"/>
                        <a:tabLst/>
                        <a:defRPr/>
                      </a:pPr>
                      <a:r>
                        <a:rPr lang="en-AU" sz="1100" b="0" i="0" kern="1200" dirty="0">
                          <a:solidFill>
                            <a:schemeClr val="tx1"/>
                          </a:solidFill>
                          <a:effectLst/>
                          <a:latin typeface="+mn-lt"/>
                          <a:ea typeface="+mn-ea"/>
                          <a:cs typeface="+mn-cs"/>
                        </a:rPr>
                        <a:t>How can I help / where do you need the most help?</a:t>
                      </a:r>
                      <a:endParaRPr lang="en-US" sz="1100" kern="1200" dirty="0">
                        <a:solidFill>
                          <a:schemeClr val="dk1"/>
                        </a:solidFill>
                        <a:effectLst/>
                        <a:latin typeface="+mn-lt"/>
                        <a:ea typeface="Times New Roman"/>
                        <a:cs typeface="Times New Roman"/>
                      </a:endParaRPr>
                    </a:p>
                  </a:txBody>
                  <a:tcPr marT="45722" marB="45722" horzOverflow="overflow">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0082">
                        <a:tint val="4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48038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10287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590675"/>
            <a:ext cx="6934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bwMode="auto">
          <a:xfrm>
            <a:off x="4572000" y="1429451"/>
            <a:ext cx="27024" cy="4665847"/>
          </a:xfrm>
          <a:prstGeom prst="line">
            <a:avLst/>
          </a:prstGeom>
          <a:solidFill>
            <a:schemeClr val="accent1"/>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p:spPr>
      </p:cxnSp>
      <p:cxnSp>
        <p:nvCxnSpPr>
          <p:cNvPr id="8" name="Straight Connector 7"/>
          <p:cNvCxnSpPr/>
          <p:nvPr/>
        </p:nvCxnSpPr>
        <p:spPr bwMode="auto">
          <a:xfrm>
            <a:off x="1162050" y="3905250"/>
            <a:ext cx="6819900" cy="0"/>
          </a:xfrm>
          <a:prstGeom prst="line">
            <a:avLst/>
          </a:prstGeom>
          <a:solidFill>
            <a:schemeClr val="accent1"/>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p:spPr>
      </p:cxnSp>
      <p:sp>
        <p:nvSpPr>
          <p:cNvPr id="10" name="Text Box 47"/>
          <p:cNvSpPr txBox="1">
            <a:spLocks noChangeArrowheads="1"/>
          </p:cNvSpPr>
          <p:nvPr/>
        </p:nvSpPr>
        <p:spPr bwMode="auto">
          <a:xfrm rot="5400000">
            <a:off x="7075557" y="3255852"/>
            <a:ext cx="2971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a:r>
              <a:rPr lang="en-US" sz="2000" b="1" dirty="0">
                <a:solidFill>
                  <a:srgbClr val="4F1F69"/>
                </a:solidFill>
                <a:latin typeface="Arial" charset="0"/>
                <a:ea typeface="MS PGothic" pitchFamily="34" charset="-128"/>
                <a:cs typeface="Arial" charset="0"/>
                <a:sym typeface="Symbol" pitchFamily="18" charset="2"/>
              </a:rPr>
              <a:t>Relationship Orientated</a:t>
            </a:r>
          </a:p>
        </p:txBody>
      </p:sp>
      <p:sp>
        <p:nvSpPr>
          <p:cNvPr id="12" name="Text Box 46"/>
          <p:cNvSpPr txBox="1">
            <a:spLocks noChangeArrowheads="1"/>
          </p:cNvSpPr>
          <p:nvPr/>
        </p:nvSpPr>
        <p:spPr bwMode="auto">
          <a:xfrm rot="-5400000">
            <a:off x="-982662" y="3255853"/>
            <a:ext cx="2971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a:r>
              <a:rPr lang="en-US" sz="2000" b="1" dirty="0">
                <a:solidFill>
                  <a:srgbClr val="4F1F69"/>
                </a:solidFill>
                <a:latin typeface="Arial" charset="0"/>
                <a:ea typeface="MS PGothic" pitchFamily="34" charset="-128"/>
                <a:cs typeface="Arial" charset="0"/>
                <a:sym typeface="Symbol" pitchFamily="18" charset="2"/>
              </a:rPr>
              <a:t>Results </a:t>
            </a:r>
            <a:br>
              <a:rPr lang="en-US" sz="2000" b="1" dirty="0">
                <a:solidFill>
                  <a:srgbClr val="4F1F69"/>
                </a:solidFill>
                <a:latin typeface="Arial" charset="0"/>
                <a:ea typeface="MS PGothic" pitchFamily="34" charset="-128"/>
                <a:cs typeface="Arial" charset="0"/>
                <a:sym typeface="Symbol" pitchFamily="18" charset="2"/>
              </a:rPr>
            </a:br>
            <a:r>
              <a:rPr lang="en-US" sz="2000" b="1" dirty="0">
                <a:solidFill>
                  <a:srgbClr val="4F1F69"/>
                </a:solidFill>
                <a:latin typeface="Arial" charset="0"/>
                <a:ea typeface="MS PGothic" pitchFamily="34" charset="-128"/>
                <a:cs typeface="Arial" charset="0"/>
                <a:sym typeface="Symbol" pitchFamily="18" charset="2"/>
              </a:rPr>
              <a:t>Orientated</a:t>
            </a:r>
          </a:p>
        </p:txBody>
      </p:sp>
      <p:sp>
        <p:nvSpPr>
          <p:cNvPr id="15" name="Text Box 27"/>
          <p:cNvSpPr txBox="1">
            <a:spLocks noChangeArrowheads="1"/>
          </p:cNvSpPr>
          <p:nvPr/>
        </p:nvSpPr>
        <p:spPr bwMode="auto">
          <a:xfrm>
            <a:off x="2262187" y="916060"/>
            <a:ext cx="4695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2700" dir="162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a:r>
              <a:rPr lang="en-US" sz="2000" b="1" dirty="0">
                <a:solidFill>
                  <a:srgbClr val="4F1F69"/>
                </a:solidFill>
                <a:latin typeface="Arial" charset="0"/>
                <a:ea typeface="MS PGothic" pitchFamily="34" charset="-128"/>
                <a:cs typeface="Arial" charset="0"/>
                <a:sym typeface="Symbol" pitchFamily="18" charset="2"/>
              </a:rPr>
              <a:t>Fast Paced</a:t>
            </a:r>
          </a:p>
        </p:txBody>
      </p:sp>
      <p:sp>
        <p:nvSpPr>
          <p:cNvPr id="17" name="Text Box 29"/>
          <p:cNvSpPr txBox="1">
            <a:spLocks noChangeArrowheads="1"/>
          </p:cNvSpPr>
          <p:nvPr/>
        </p:nvSpPr>
        <p:spPr bwMode="auto">
          <a:xfrm>
            <a:off x="2794830" y="6037447"/>
            <a:ext cx="3608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2700" dir="162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a:r>
              <a:rPr lang="en-US" sz="2000" b="1" dirty="0">
                <a:solidFill>
                  <a:srgbClr val="4F1F69"/>
                </a:solidFill>
                <a:latin typeface="Arial" charset="0"/>
                <a:ea typeface="MS PGothic" pitchFamily="34" charset="-128"/>
                <a:cs typeface="Arial" charset="0"/>
                <a:sym typeface="Symbol" pitchFamily="18" charset="2"/>
              </a:rPr>
              <a:t>Moves Carefully</a:t>
            </a:r>
          </a:p>
        </p:txBody>
      </p:sp>
      <p:sp>
        <p:nvSpPr>
          <p:cNvPr id="19" name="Text Box 6"/>
          <p:cNvSpPr txBox="1">
            <a:spLocks noChangeArrowheads="1"/>
          </p:cNvSpPr>
          <p:nvPr/>
        </p:nvSpPr>
        <p:spPr bwMode="auto">
          <a:xfrm>
            <a:off x="1600201" y="1192767"/>
            <a:ext cx="27924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2700" dir="16200000" algn="ctr" rotWithShape="0">
                    <a:schemeClr val="bg2"/>
                  </a:outerShdw>
                </a:effectLst>
              </a14:hiddenEffects>
            </a:ext>
          </a:extLst>
        </p:spPr>
        <p:txBody>
          <a:bodyPr wrap="squar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r>
              <a:rPr lang="en-US" sz="2400" b="1" dirty="0">
                <a:solidFill>
                  <a:srgbClr val="0025AD"/>
                </a:solidFill>
                <a:latin typeface="Arial" charset="0"/>
                <a:cs typeface="Arial" charset="0"/>
              </a:rPr>
              <a:t>Risk Taker/         Goal Setting</a:t>
            </a:r>
            <a:br>
              <a:rPr lang="en-US" sz="2400" b="1" dirty="0">
                <a:solidFill>
                  <a:srgbClr val="0025AD"/>
                </a:solidFill>
                <a:latin typeface="Arial" charset="0"/>
                <a:cs typeface="Arial" charset="0"/>
              </a:rPr>
            </a:br>
            <a:endParaRPr lang="en-US" sz="2400" dirty="0">
              <a:solidFill>
                <a:srgbClr val="0025AD"/>
              </a:solidFill>
              <a:latin typeface="Arial" charset="0"/>
              <a:cs typeface="Arial" charset="0"/>
            </a:endParaRPr>
          </a:p>
        </p:txBody>
      </p:sp>
      <p:sp>
        <p:nvSpPr>
          <p:cNvPr id="20" name="Text Box 7"/>
          <p:cNvSpPr txBox="1">
            <a:spLocks noChangeArrowheads="1"/>
          </p:cNvSpPr>
          <p:nvPr/>
        </p:nvSpPr>
        <p:spPr bwMode="auto">
          <a:xfrm>
            <a:off x="4800600" y="1225542"/>
            <a:ext cx="279806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rotWithShape="0">
                    <a:schemeClr val="bg2"/>
                  </a:outerShdw>
                </a:effectLst>
              </a14:hiddenEffects>
            </a:ext>
          </a:extLst>
        </p:spPr>
        <p:txBody>
          <a:bodyPr wrap="squar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a:r>
              <a:rPr lang="en-US" sz="2400" b="1" dirty="0">
                <a:solidFill>
                  <a:srgbClr val="EB8B2D"/>
                </a:solidFill>
                <a:latin typeface="Arial" charset="0"/>
                <a:cs typeface="Arial" charset="0"/>
              </a:rPr>
              <a:t>Spender/ Lifestyle</a:t>
            </a:r>
            <a:endParaRPr lang="en-US" sz="2400" dirty="0">
              <a:solidFill>
                <a:srgbClr val="EB8B2D"/>
              </a:solidFill>
              <a:latin typeface="Arial" charset="0"/>
              <a:cs typeface="Arial" charset="0"/>
            </a:endParaRPr>
          </a:p>
        </p:txBody>
      </p:sp>
      <p:sp>
        <p:nvSpPr>
          <p:cNvPr id="21" name="Text Box 9"/>
          <p:cNvSpPr txBox="1">
            <a:spLocks noChangeArrowheads="1"/>
          </p:cNvSpPr>
          <p:nvPr/>
        </p:nvSpPr>
        <p:spPr bwMode="auto">
          <a:xfrm>
            <a:off x="5004186" y="5263384"/>
            <a:ext cx="279806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2700" algn="ctr" rotWithShape="0">
                    <a:schemeClr val="tx1"/>
                  </a:outerShdw>
                </a:effectLst>
              </a14:hiddenEffects>
            </a:ext>
          </a:extLst>
        </p:spPr>
        <p:txBody>
          <a:bodyPr wrap="squar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a:br>
              <a:rPr lang="en-US" sz="2400" dirty="0">
                <a:solidFill>
                  <a:srgbClr val="238600"/>
                </a:solidFill>
                <a:latin typeface="Arial" charset="0"/>
                <a:cs typeface="Arial" charset="0"/>
              </a:rPr>
            </a:br>
            <a:r>
              <a:rPr lang="en-US" sz="2400" b="1" dirty="0">
                <a:solidFill>
                  <a:srgbClr val="238600"/>
                </a:solidFill>
                <a:latin typeface="Arial" charset="0"/>
                <a:cs typeface="Arial" charset="0"/>
              </a:rPr>
              <a:t>Cautious/ Stability</a:t>
            </a:r>
          </a:p>
        </p:txBody>
      </p:sp>
      <p:sp>
        <p:nvSpPr>
          <p:cNvPr id="22" name="Text Box 8"/>
          <p:cNvSpPr txBox="1">
            <a:spLocks noChangeArrowheads="1"/>
          </p:cNvSpPr>
          <p:nvPr/>
        </p:nvSpPr>
        <p:spPr bwMode="auto">
          <a:xfrm>
            <a:off x="1398624" y="5333910"/>
            <a:ext cx="27924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2700" algn="ctr" rotWithShape="0">
                    <a:schemeClr val="tx1"/>
                  </a:outerShdw>
                </a:effectLst>
              </a14:hiddenEffects>
            </a:ext>
          </a:extLst>
        </p:spPr>
        <p:txBody>
          <a:bodyPr wrap="squar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br>
              <a:rPr lang="en-US" sz="2400" b="1" dirty="0">
                <a:solidFill>
                  <a:srgbClr val="4F4F4F"/>
                </a:solidFill>
                <a:latin typeface="Arial" charset="0"/>
                <a:cs typeface="Arial" charset="0"/>
              </a:rPr>
            </a:br>
            <a:r>
              <a:rPr lang="en-US" sz="2400" b="1" dirty="0">
                <a:solidFill>
                  <a:srgbClr val="4F4F4F"/>
                </a:solidFill>
                <a:latin typeface="Arial" charset="0"/>
                <a:cs typeface="Arial" charset="0"/>
              </a:rPr>
              <a:t>Saver/ Information</a:t>
            </a:r>
          </a:p>
        </p:txBody>
      </p:sp>
      <p:sp>
        <p:nvSpPr>
          <p:cNvPr id="23" name="Rectangle 18"/>
          <p:cNvSpPr txBox="1">
            <a:spLocks noChangeArrowheads="1"/>
          </p:cNvSpPr>
          <p:nvPr/>
        </p:nvSpPr>
        <p:spPr>
          <a:xfrm>
            <a:off x="-179388" y="368301"/>
            <a:ext cx="9323387" cy="438150"/>
          </a:xfrm>
          <a:prstGeom prst="rect">
            <a:avLst/>
          </a:prstGeom>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lvl1pPr marL="190500" indent="-3175" algn="l" rtl="0" eaLnBrk="0" fontAlgn="base" hangingPunct="0">
              <a:spcBef>
                <a:spcPct val="0"/>
              </a:spcBef>
              <a:spcAft>
                <a:spcPct val="0"/>
              </a:spcAft>
              <a:defRPr sz="2400" b="1">
                <a:solidFill>
                  <a:schemeClr val="bg1"/>
                </a:solidFill>
                <a:latin typeface="Arial" pitchFamily="34" charset="0"/>
                <a:ea typeface="+mj-ea"/>
                <a:cs typeface="Arial" pitchFamily="34" charset="0"/>
              </a:defRPr>
            </a:lvl1pPr>
            <a:lvl2pPr marL="190500" indent="-3175" algn="l" rtl="0" eaLnBrk="0" fontAlgn="base" hangingPunct="0">
              <a:spcBef>
                <a:spcPct val="0"/>
              </a:spcBef>
              <a:spcAft>
                <a:spcPct val="0"/>
              </a:spcAft>
              <a:defRPr sz="3000" b="1">
                <a:solidFill>
                  <a:schemeClr val="bg1"/>
                </a:solidFill>
                <a:latin typeface="Arial" charset="0"/>
                <a:cs typeface="Arial" charset="0"/>
              </a:defRPr>
            </a:lvl2pPr>
            <a:lvl3pPr marL="190500" indent="-3175" algn="l" rtl="0" eaLnBrk="0" fontAlgn="base" hangingPunct="0">
              <a:spcBef>
                <a:spcPct val="0"/>
              </a:spcBef>
              <a:spcAft>
                <a:spcPct val="0"/>
              </a:spcAft>
              <a:defRPr sz="3000" b="1">
                <a:solidFill>
                  <a:schemeClr val="bg1"/>
                </a:solidFill>
                <a:latin typeface="Arial" charset="0"/>
                <a:cs typeface="Arial" charset="0"/>
              </a:defRPr>
            </a:lvl3pPr>
            <a:lvl4pPr marL="190500" indent="-3175" algn="l" rtl="0" eaLnBrk="0" fontAlgn="base" hangingPunct="0">
              <a:spcBef>
                <a:spcPct val="0"/>
              </a:spcBef>
              <a:spcAft>
                <a:spcPct val="0"/>
              </a:spcAft>
              <a:defRPr sz="3000" b="1">
                <a:solidFill>
                  <a:schemeClr val="bg1"/>
                </a:solidFill>
                <a:latin typeface="Arial" charset="0"/>
                <a:cs typeface="Arial" charset="0"/>
              </a:defRPr>
            </a:lvl4pPr>
            <a:lvl5pPr marL="190500" indent="-3175" algn="l" rtl="0" eaLnBrk="0" fontAlgn="base" hangingPunct="0">
              <a:spcBef>
                <a:spcPct val="0"/>
              </a:spcBef>
              <a:spcAft>
                <a:spcPct val="0"/>
              </a:spcAft>
              <a:defRPr sz="3000" b="1">
                <a:solidFill>
                  <a:schemeClr val="bg1"/>
                </a:solidFill>
                <a:latin typeface="Arial" charset="0"/>
                <a:cs typeface="Arial" charset="0"/>
              </a:defRPr>
            </a:lvl5pPr>
            <a:lvl6pPr marL="647700" indent="-3175" algn="l" rtl="0" fontAlgn="base">
              <a:spcBef>
                <a:spcPct val="0"/>
              </a:spcBef>
              <a:spcAft>
                <a:spcPct val="0"/>
              </a:spcAft>
              <a:defRPr sz="2800" b="1">
                <a:solidFill>
                  <a:srgbClr val="AC8B38"/>
                </a:solidFill>
                <a:latin typeface="Times New Roman" pitchFamily="18" charset="0"/>
              </a:defRPr>
            </a:lvl6pPr>
            <a:lvl7pPr marL="1104900" indent="-3175" algn="l" rtl="0" fontAlgn="base">
              <a:spcBef>
                <a:spcPct val="0"/>
              </a:spcBef>
              <a:spcAft>
                <a:spcPct val="0"/>
              </a:spcAft>
              <a:defRPr sz="2800" b="1">
                <a:solidFill>
                  <a:srgbClr val="AC8B38"/>
                </a:solidFill>
                <a:latin typeface="Times New Roman" pitchFamily="18" charset="0"/>
              </a:defRPr>
            </a:lvl7pPr>
            <a:lvl8pPr marL="1562100" indent="-3175" algn="l" rtl="0" fontAlgn="base">
              <a:spcBef>
                <a:spcPct val="0"/>
              </a:spcBef>
              <a:spcAft>
                <a:spcPct val="0"/>
              </a:spcAft>
              <a:defRPr sz="2800" b="1">
                <a:solidFill>
                  <a:srgbClr val="AC8B38"/>
                </a:solidFill>
                <a:latin typeface="Times New Roman" pitchFamily="18" charset="0"/>
              </a:defRPr>
            </a:lvl8pPr>
            <a:lvl9pPr marL="2019300" indent="-3175" algn="l" rtl="0" fontAlgn="base">
              <a:spcBef>
                <a:spcPct val="0"/>
              </a:spcBef>
              <a:spcAft>
                <a:spcPct val="0"/>
              </a:spcAft>
              <a:defRPr sz="2800" b="1">
                <a:solidFill>
                  <a:srgbClr val="AC8B38"/>
                </a:solidFill>
                <a:latin typeface="Times New Roman" pitchFamily="18" charset="0"/>
              </a:defRPr>
            </a:lvl9pPr>
          </a:lstStyle>
          <a:p>
            <a:pPr eaLnBrk="1" hangingPunct="1"/>
            <a:r>
              <a:rPr lang="en-US" kern="0" dirty="0">
                <a:solidFill>
                  <a:schemeClr val="tx1"/>
                </a:solidFill>
                <a:latin typeface="Arial" charset="0"/>
                <a:cs typeface="Arial" charset="0"/>
              </a:rPr>
              <a:t>Decision-Making Style Connected to Natural Behavior</a:t>
            </a:r>
            <a:endParaRPr lang="en-AU" kern="0" dirty="0">
              <a:solidFill>
                <a:schemeClr val="tx1"/>
              </a:solidFill>
              <a:latin typeface="Arial" charset="0"/>
              <a:cs typeface="Arial" charset="0"/>
            </a:endParaRPr>
          </a:p>
        </p:txBody>
      </p:sp>
      <p:pic>
        <p:nvPicPr>
          <p:cNvPr id="16" name="Picture 2" descr="Helen Jones"/>
          <p:cNvPicPr>
            <a:picLocks noChangeAspect="1" noChangeArrowheads="1"/>
          </p:cNvPicPr>
          <p:nvPr/>
        </p:nvPicPr>
        <p:blipFill>
          <a:blip r:embed="rId4" cstate="print">
            <a:extLst>
              <a:ext uri="{28A0092B-C50C-407E-A947-70E740481C1C}">
                <a14:useLocalDpi xmlns:a14="http://schemas.microsoft.com/office/drawing/2010/main" val="0"/>
              </a:ext>
            </a:extLst>
          </a:blip>
          <a:srcRect l="3612"/>
          <a:stretch>
            <a:fillRect/>
          </a:stretch>
        </p:blipFill>
        <p:spPr bwMode="auto">
          <a:xfrm>
            <a:off x="7934259" y="1047027"/>
            <a:ext cx="981142" cy="107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4114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Is Mentoring and What are its Benefits?</a:t>
            </a:r>
            <a:endParaRPr lang="en-US" dirty="0"/>
          </a:p>
        </p:txBody>
      </p:sp>
      <p:sp>
        <p:nvSpPr>
          <p:cNvPr id="3" name="Content Placeholder 2"/>
          <p:cNvSpPr>
            <a:spLocks noGrp="1"/>
          </p:cNvSpPr>
          <p:nvPr>
            <p:ph sz="half" idx="1"/>
          </p:nvPr>
        </p:nvSpPr>
        <p:spPr>
          <a:xfrm>
            <a:off x="457200" y="2057400"/>
            <a:ext cx="4038600" cy="4525963"/>
          </a:xfrm>
        </p:spPr>
        <p:txBody>
          <a:bodyPr>
            <a:normAutofit/>
          </a:bodyPr>
          <a:lstStyle/>
          <a:p>
            <a:pPr marL="0" indent="0">
              <a:buNone/>
            </a:pPr>
            <a:r>
              <a:rPr lang="en-US" b="1" dirty="0"/>
              <a:t> </a:t>
            </a:r>
            <a:endParaRPr lang="en-US" dirty="0"/>
          </a:p>
          <a:p>
            <a:endParaRPr lang="en-US" dirty="0"/>
          </a:p>
        </p:txBody>
      </p:sp>
      <p:sp>
        <p:nvSpPr>
          <p:cNvPr id="5" name="Slide Number Placeholder 4"/>
          <p:cNvSpPr>
            <a:spLocks noGrp="1"/>
          </p:cNvSpPr>
          <p:nvPr>
            <p:ph type="sldNum" sz="quarter" idx="12"/>
          </p:nvPr>
        </p:nvSpPr>
        <p:spPr/>
        <p:txBody>
          <a:bodyPr/>
          <a:lstStyle/>
          <a:p>
            <a:fld id="{AABD4647-916A-4C9D-B493-B18B45A00261}" type="slidenum">
              <a:rPr lang="en-PH" smtClean="0"/>
              <a:t>4</a:t>
            </a:fld>
            <a:endParaRPr lang="en-PH" dirty="0"/>
          </a:p>
        </p:txBody>
      </p:sp>
      <p:sp>
        <p:nvSpPr>
          <p:cNvPr id="6" name="TextBox 5"/>
          <p:cNvSpPr txBox="1"/>
          <p:nvPr/>
        </p:nvSpPr>
        <p:spPr>
          <a:xfrm>
            <a:off x="152400" y="1295400"/>
            <a:ext cx="8839200" cy="923330"/>
          </a:xfrm>
          <a:prstGeom prst="rect">
            <a:avLst/>
          </a:prstGeom>
          <a:noFill/>
        </p:spPr>
        <p:txBody>
          <a:bodyPr wrap="square" rtlCol="0">
            <a:spAutoFit/>
          </a:bodyPr>
          <a:lstStyle/>
          <a:p>
            <a:pPr algn="ctr"/>
            <a:r>
              <a:rPr lang="en-US" dirty="0"/>
              <a:t>Behaviorally Smart Mentoring is a relational process that involves guiding mentees with wisdom to self-discover who they are, their uniqueness and their priorities for a Quality Life through a mutual sharing of their life journey.</a:t>
            </a:r>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28600" y="2218730"/>
            <a:ext cx="8762999" cy="4639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9685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9050" y="380147"/>
            <a:ext cx="8959850" cy="461963"/>
          </a:xfrm>
          <a:prstGeom prst="rect">
            <a:avLst/>
          </a:prstGeom>
          <a:noFill/>
          <a:ln w="9525">
            <a:noFill/>
            <a:miter lim="800000"/>
            <a:headEnd/>
            <a:tailEnd/>
          </a:ln>
        </p:spPr>
        <p:txBody>
          <a:bodyPr lIns="91406" tIns="45704" rIns="91406" bIns="45704">
            <a:spAutoFit/>
          </a:bodyPr>
          <a:lstStyle/>
          <a:p>
            <a:r>
              <a:rPr lang="en-AU" sz="2400" b="1" dirty="0"/>
              <a:t>Mentoring </a:t>
            </a:r>
            <a:r>
              <a:rPr lang="en-AU" sz="2400" b="1" dirty="0">
                <a:cs typeface="Arial" charset="0"/>
              </a:rPr>
              <a:t>an Initiator</a:t>
            </a:r>
          </a:p>
        </p:txBody>
      </p:sp>
      <p:sp>
        <p:nvSpPr>
          <p:cNvPr id="46083" name="Rectangle 9"/>
          <p:cNvSpPr>
            <a:spLocks noChangeArrowheads="1"/>
          </p:cNvSpPr>
          <p:nvPr/>
        </p:nvSpPr>
        <p:spPr bwMode="auto">
          <a:xfrm>
            <a:off x="174625" y="4284663"/>
            <a:ext cx="2792413" cy="1192212"/>
          </a:xfrm>
          <a:prstGeom prst="rect">
            <a:avLst/>
          </a:prstGeom>
          <a:noFill/>
          <a:ln w="9525">
            <a:solidFill>
              <a:srgbClr val="000066"/>
            </a:solidFill>
            <a:miter lim="800000"/>
            <a:headEnd/>
            <a:tailEnd/>
          </a:ln>
        </p:spPr>
        <p:txBody>
          <a:bodyPr lIns="91406" tIns="45704" rIns="91406" bIns="45704" anchor="ctr">
            <a:spAutoFit/>
          </a:bodyPr>
          <a:lstStyle/>
          <a:p>
            <a:pPr algn="ctr">
              <a:spcBef>
                <a:spcPct val="0"/>
              </a:spcBef>
            </a:pPr>
            <a:r>
              <a:rPr lang="en-AU" sz="1100" b="1" dirty="0">
                <a:solidFill>
                  <a:schemeClr val="tx1"/>
                </a:solidFill>
              </a:rPr>
              <a:t>To Help Them </a:t>
            </a:r>
          </a:p>
          <a:p>
            <a:pPr algn="ctr">
              <a:spcBef>
                <a:spcPct val="0"/>
              </a:spcBef>
            </a:pPr>
            <a:r>
              <a:rPr lang="en-AU" sz="1100" b="1" dirty="0">
                <a:solidFill>
                  <a:schemeClr val="tx1"/>
                </a:solidFill>
              </a:rPr>
              <a:t>Perform:</a:t>
            </a:r>
          </a:p>
          <a:p>
            <a:pPr algn="ctr"/>
            <a:r>
              <a:rPr lang="en-AU" sz="1100" dirty="0">
                <a:solidFill>
                  <a:schemeClr val="tx1"/>
                </a:solidFill>
              </a:rPr>
              <a:t>Encourage them to think through the steps required to realize their goals, and  help  them establish realistic expectations with others.</a:t>
            </a:r>
          </a:p>
        </p:txBody>
      </p:sp>
      <p:sp>
        <p:nvSpPr>
          <p:cNvPr id="46084" name="Rectangle 10"/>
          <p:cNvSpPr>
            <a:spLocks noChangeArrowheads="1"/>
          </p:cNvSpPr>
          <p:nvPr/>
        </p:nvSpPr>
        <p:spPr bwMode="auto">
          <a:xfrm>
            <a:off x="174625" y="5524500"/>
            <a:ext cx="2790825" cy="1023938"/>
          </a:xfrm>
          <a:prstGeom prst="rect">
            <a:avLst/>
          </a:prstGeom>
          <a:noFill/>
          <a:ln w="9525">
            <a:solidFill>
              <a:srgbClr val="000066"/>
            </a:solidFill>
            <a:miter lim="800000"/>
            <a:headEnd/>
            <a:tailEnd/>
          </a:ln>
        </p:spPr>
        <p:txBody>
          <a:bodyPr lIns="91406" tIns="45704" rIns="91406" bIns="45704" anchor="ctr">
            <a:spAutoFit/>
          </a:bodyPr>
          <a:lstStyle/>
          <a:p>
            <a:pPr algn="ctr">
              <a:spcBef>
                <a:spcPct val="0"/>
              </a:spcBef>
            </a:pPr>
            <a:r>
              <a:rPr lang="en-AU" sz="1100" b="1" dirty="0">
                <a:solidFill>
                  <a:schemeClr val="tx1"/>
                </a:solidFill>
              </a:rPr>
              <a:t>To Help Them Maximize </a:t>
            </a:r>
          </a:p>
          <a:p>
            <a:pPr algn="ctr">
              <a:spcBef>
                <a:spcPct val="0"/>
              </a:spcBef>
            </a:pPr>
            <a:r>
              <a:rPr lang="en-AU" sz="1100" b="1" dirty="0">
                <a:solidFill>
                  <a:schemeClr val="tx1"/>
                </a:solidFill>
              </a:rPr>
              <a:t>Their Potential:</a:t>
            </a:r>
          </a:p>
          <a:p>
            <a:pPr algn="ctr"/>
            <a:r>
              <a:rPr lang="en-AU" sz="1100" dirty="0">
                <a:solidFill>
                  <a:schemeClr val="tx1"/>
                </a:solidFill>
              </a:rPr>
              <a:t>Support them with detail and analysis</a:t>
            </a:r>
            <a:br>
              <a:rPr lang="en-AU" sz="1100" dirty="0">
                <a:solidFill>
                  <a:schemeClr val="tx1"/>
                </a:solidFill>
              </a:rPr>
            </a:br>
            <a:r>
              <a:rPr lang="en-AU" sz="1100" dirty="0">
                <a:solidFill>
                  <a:schemeClr val="tx1"/>
                </a:solidFill>
              </a:rPr>
              <a:t>so they can concentrate on setting</a:t>
            </a:r>
            <a:br>
              <a:rPr lang="en-AU" sz="1100" dirty="0">
                <a:solidFill>
                  <a:schemeClr val="tx1"/>
                </a:solidFill>
              </a:rPr>
            </a:br>
            <a:r>
              <a:rPr lang="en-AU" sz="1100" dirty="0">
                <a:solidFill>
                  <a:schemeClr val="tx1"/>
                </a:solidFill>
              </a:rPr>
              <a:t>goals and agendas.</a:t>
            </a:r>
          </a:p>
        </p:txBody>
      </p:sp>
      <p:sp>
        <p:nvSpPr>
          <p:cNvPr id="46085" name="Rectangle 14"/>
          <p:cNvSpPr>
            <a:spLocks noChangeArrowheads="1"/>
          </p:cNvSpPr>
          <p:nvPr/>
        </p:nvSpPr>
        <p:spPr bwMode="auto">
          <a:xfrm>
            <a:off x="174625" y="2508250"/>
            <a:ext cx="2792413" cy="1700213"/>
          </a:xfrm>
          <a:prstGeom prst="rect">
            <a:avLst/>
          </a:prstGeom>
          <a:noFill/>
          <a:ln w="9525">
            <a:solidFill>
              <a:schemeClr val="accent2"/>
            </a:solidFill>
            <a:miter lim="800000"/>
            <a:headEnd/>
            <a:tailEnd/>
          </a:ln>
        </p:spPr>
        <p:txBody>
          <a:bodyPr lIns="91406" tIns="45704" rIns="91406" bIns="45704" anchor="ctr">
            <a:spAutoFit/>
          </a:bodyPr>
          <a:lstStyle/>
          <a:p>
            <a:pPr algn="ctr"/>
            <a:r>
              <a:rPr lang="en-AU" sz="1100" b="1" dirty="0">
                <a:solidFill>
                  <a:schemeClr val="tx1"/>
                </a:solidFill>
                <a:cs typeface="Arial" charset="0"/>
              </a:rPr>
              <a:t>Relating to Them:</a:t>
            </a:r>
          </a:p>
          <a:p>
            <a:pPr algn="ctr"/>
            <a:r>
              <a:rPr lang="en-AU" sz="1100" dirty="0">
                <a:solidFill>
                  <a:schemeClr val="tx1"/>
                </a:solidFill>
                <a:cs typeface="Arial" charset="0"/>
              </a:rPr>
              <a:t>Remember their need to be in control, set the agenda, and initiate action. Move quickly to the bottom line. Offer them options so they can decide. Speak/ move at a quick pace. Use summaries, bullets and key points.  Use graphic and verbal communications—don’t swamp them with detail.</a:t>
            </a:r>
          </a:p>
        </p:txBody>
      </p:sp>
      <p:sp>
        <p:nvSpPr>
          <p:cNvPr id="46086" name="Text Box 7"/>
          <p:cNvSpPr txBox="1">
            <a:spLocks noChangeArrowheads="1"/>
          </p:cNvSpPr>
          <p:nvPr/>
        </p:nvSpPr>
        <p:spPr bwMode="auto">
          <a:xfrm>
            <a:off x="3044825" y="1385888"/>
            <a:ext cx="6056313" cy="1108075"/>
          </a:xfrm>
          <a:prstGeom prst="rect">
            <a:avLst/>
          </a:prstGeom>
          <a:noFill/>
          <a:ln w="9525">
            <a:noFill/>
            <a:miter lim="800000"/>
            <a:headEnd/>
            <a:tailEnd/>
          </a:ln>
        </p:spPr>
        <p:txBody>
          <a:bodyPr>
            <a:spAutoFit/>
          </a:bodyPr>
          <a:lstStyle/>
          <a:p>
            <a:r>
              <a:rPr lang="en-US" sz="1100" dirty="0">
                <a:solidFill>
                  <a:schemeClr val="tx1"/>
                </a:solidFill>
              </a:rPr>
              <a:t>Initiators like to take bold, aggressive actions and create the rules. They will prefer to lead decision-making, setting the agenda for others to follow, and monitoring the timely completion of tasks. They are goal-driven people who like their expectations managed and not to get caught up in unnecessary details. Their decision-making will typically be fast-paced and rational. They will not be afraid to take on challenging assignments or to accept a lot of risks to realize their ambition. </a:t>
            </a:r>
          </a:p>
        </p:txBody>
      </p:sp>
      <p:pic>
        <p:nvPicPr>
          <p:cNvPr id="46087" name="Picture 15" descr="C:\Users\Malcolm\AppData\Local\Microsoft\Windows\Temporary Internet Files\Content.IE5\HZC80DAU\MP900309543[1].jpg"/>
          <p:cNvPicPr>
            <a:picLocks noChangeAspect="1" noChangeArrowheads="1"/>
          </p:cNvPicPr>
          <p:nvPr/>
        </p:nvPicPr>
        <p:blipFill>
          <a:blip r:embed="rId3" cstate="print"/>
          <a:srcRect/>
          <a:stretch>
            <a:fillRect/>
          </a:stretch>
        </p:blipFill>
        <p:spPr bwMode="auto">
          <a:xfrm>
            <a:off x="2505075" y="2508250"/>
            <a:ext cx="387350" cy="277813"/>
          </a:xfrm>
          <a:prstGeom prst="rect">
            <a:avLst/>
          </a:prstGeom>
          <a:noFill/>
          <a:ln w="9525">
            <a:noFill/>
            <a:miter lim="800000"/>
            <a:headEnd/>
            <a:tailEnd/>
          </a:ln>
        </p:spPr>
      </p:pic>
      <p:pic>
        <p:nvPicPr>
          <p:cNvPr id="46088" name="Picture 1"/>
          <p:cNvPicPr>
            <a:picLocks noChangeAspect="1"/>
          </p:cNvPicPr>
          <p:nvPr/>
        </p:nvPicPr>
        <p:blipFill>
          <a:blip r:embed="rId4" cstate="print"/>
          <a:srcRect/>
          <a:stretch>
            <a:fillRect/>
          </a:stretch>
        </p:blipFill>
        <p:spPr bwMode="auto">
          <a:xfrm>
            <a:off x="2574925" y="5622925"/>
            <a:ext cx="301625" cy="325438"/>
          </a:xfrm>
          <a:prstGeom prst="rect">
            <a:avLst/>
          </a:prstGeom>
          <a:noFill/>
          <a:ln w="9525">
            <a:noFill/>
            <a:miter lim="800000"/>
            <a:headEnd/>
            <a:tailEnd/>
          </a:ln>
        </p:spPr>
      </p:pic>
      <p:pic>
        <p:nvPicPr>
          <p:cNvPr id="46089" name="Picture 2"/>
          <p:cNvPicPr>
            <a:picLocks noChangeAspect="1"/>
          </p:cNvPicPr>
          <p:nvPr/>
        </p:nvPicPr>
        <p:blipFill>
          <a:blip r:embed="rId5" cstate="print"/>
          <a:srcRect/>
          <a:stretch>
            <a:fillRect/>
          </a:stretch>
        </p:blipFill>
        <p:spPr bwMode="auto">
          <a:xfrm>
            <a:off x="2568575" y="4330700"/>
            <a:ext cx="314325" cy="322263"/>
          </a:xfrm>
          <a:prstGeom prst="rect">
            <a:avLst/>
          </a:prstGeom>
          <a:noFill/>
          <a:ln w="9525">
            <a:noFill/>
            <a:miter lim="800000"/>
            <a:headEnd/>
            <a:tailEnd/>
          </a:ln>
        </p:spPr>
      </p:pic>
      <p:graphicFrame>
        <p:nvGraphicFramePr>
          <p:cNvPr id="8" name="Diagram 7"/>
          <p:cNvGraphicFramePr/>
          <p:nvPr/>
        </p:nvGraphicFramePr>
        <p:xfrm>
          <a:off x="3043215" y="2132861"/>
          <a:ext cx="6034316" cy="4402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6091" name="Picture 5"/>
          <p:cNvPicPr>
            <a:picLocks noChangeAspect="1" noChangeArrowheads="1"/>
          </p:cNvPicPr>
          <p:nvPr/>
        </p:nvPicPr>
        <p:blipFill>
          <a:blip r:embed="rId11" cstate="print"/>
          <a:srcRect l="35600" t="47040" r="46552" b="36198"/>
          <a:stretch>
            <a:fillRect/>
          </a:stretch>
        </p:blipFill>
        <p:spPr bwMode="auto">
          <a:xfrm>
            <a:off x="255588" y="898525"/>
            <a:ext cx="2636837" cy="1595438"/>
          </a:xfrm>
          <a:prstGeom prst="rect">
            <a:avLst/>
          </a:prstGeom>
          <a:noFill/>
          <a:ln w="9525">
            <a:noFill/>
            <a:miter lim="800000"/>
            <a:headEnd/>
            <a:tailEnd/>
          </a:ln>
        </p:spPr>
      </p:pic>
      <p:sp>
        <p:nvSpPr>
          <p:cNvPr id="46092" name="Rectangle 11"/>
          <p:cNvSpPr>
            <a:spLocks noChangeArrowheads="1"/>
          </p:cNvSpPr>
          <p:nvPr/>
        </p:nvSpPr>
        <p:spPr bwMode="auto">
          <a:xfrm>
            <a:off x="5292725" y="863600"/>
            <a:ext cx="1168400" cy="307975"/>
          </a:xfrm>
          <a:prstGeom prst="rect">
            <a:avLst/>
          </a:prstGeom>
          <a:noFill/>
          <a:ln w="9525">
            <a:noFill/>
            <a:miter lim="800000"/>
            <a:headEnd/>
            <a:tailEnd/>
          </a:ln>
        </p:spPr>
        <p:txBody>
          <a:bodyPr wrap="none">
            <a:spAutoFit/>
          </a:bodyPr>
          <a:lstStyle/>
          <a:p>
            <a:pPr algn="ctr"/>
            <a:r>
              <a:rPr lang="en-US" sz="1400" b="1" dirty="0">
                <a:solidFill>
                  <a:schemeClr val="tx1"/>
                </a:solidFill>
              </a:rPr>
              <a:t>Description</a:t>
            </a:r>
          </a:p>
        </p:txBody>
      </p:sp>
      <p:graphicFrame>
        <p:nvGraphicFramePr>
          <p:cNvPr id="12317" name="Group 29"/>
          <p:cNvGraphicFramePr>
            <a:graphicFrameLocks noGrp="1"/>
          </p:cNvGraphicFramePr>
          <p:nvPr/>
        </p:nvGraphicFramePr>
        <p:xfrm>
          <a:off x="3708400" y="1109663"/>
          <a:ext cx="5116512" cy="258764"/>
        </p:xfrm>
        <a:graphic>
          <a:graphicData uri="http://schemas.openxmlformats.org/drawingml/2006/table">
            <a:tbl>
              <a:tblPr/>
              <a:tblGrid>
                <a:gridCol w="1707338">
                  <a:extLst>
                    <a:ext uri="{9D8B030D-6E8A-4147-A177-3AD203B41FA5}">
                      <a16:colId xmlns:a16="http://schemas.microsoft.com/office/drawing/2014/main" val="20000"/>
                    </a:ext>
                  </a:extLst>
                </a:gridCol>
                <a:gridCol w="1701836">
                  <a:extLst>
                    <a:ext uri="{9D8B030D-6E8A-4147-A177-3AD203B41FA5}">
                      <a16:colId xmlns:a16="http://schemas.microsoft.com/office/drawing/2014/main" val="20001"/>
                    </a:ext>
                  </a:extLst>
                </a:gridCol>
                <a:gridCol w="1707338">
                  <a:extLst>
                    <a:ext uri="{9D8B030D-6E8A-4147-A177-3AD203B41FA5}">
                      <a16:colId xmlns:a16="http://schemas.microsoft.com/office/drawing/2014/main" val="20002"/>
                    </a:ext>
                  </a:extLst>
                </a:gridCol>
              </a:tblGrid>
              <a:tr h="258762">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100" b="0" i="0" u="none" strike="noStrike" cap="none" normalizeH="0" baseline="0" dirty="0">
                          <a:ln>
                            <a:noFill/>
                          </a:ln>
                          <a:solidFill>
                            <a:schemeClr val="tx1"/>
                          </a:solidFill>
                          <a:effectLst/>
                          <a:latin typeface="Arial" charset="0"/>
                        </a:rPr>
                        <a:t> Results-driven</a:t>
                      </a:r>
                    </a:p>
                  </a:txBody>
                  <a:tcPr marL="84357" marR="84357" marT="45562" marB="45562"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100" b="0" i="0" u="none" strike="noStrike" cap="none" normalizeH="0" baseline="0" dirty="0">
                          <a:ln>
                            <a:noFill/>
                          </a:ln>
                          <a:solidFill>
                            <a:schemeClr val="tx1"/>
                          </a:solidFill>
                          <a:effectLst/>
                          <a:latin typeface="Arial" charset="0"/>
                        </a:rPr>
                        <a:t> Logical</a:t>
                      </a:r>
                    </a:p>
                  </a:txBody>
                  <a:tcPr marL="84357" marR="84357" marT="45562" marB="45562"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100" b="0" i="0" u="none" strike="noStrike" cap="none" normalizeH="0" baseline="0" dirty="0">
                          <a:ln>
                            <a:noFill/>
                          </a:ln>
                          <a:solidFill>
                            <a:schemeClr val="tx1"/>
                          </a:solidFill>
                          <a:effectLst/>
                          <a:latin typeface="Arial" charset="0"/>
                        </a:rPr>
                        <a:t> Determined</a:t>
                      </a:r>
                    </a:p>
                  </a:txBody>
                  <a:tcPr marL="84357" marR="84357" marT="45562" marB="45562"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828467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p:cNvPicPr>
            <a:picLocks noChangeAspect="1" noChangeArrowheads="1"/>
          </p:cNvPicPr>
          <p:nvPr/>
        </p:nvPicPr>
        <p:blipFill>
          <a:blip r:embed="rId3" cstate="print"/>
          <a:srcRect l="18112" t="46278" r="64400" b="36198"/>
          <a:stretch>
            <a:fillRect/>
          </a:stretch>
        </p:blipFill>
        <p:spPr bwMode="auto">
          <a:xfrm>
            <a:off x="207963" y="904875"/>
            <a:ext cx="2725737" cy="1611313"/>
          </a:xfrm>
          <a:prstGeom prst="rect">
            <a:avLst/>
          </a:prstGeom>
          <a:noFill/>
          <a:ln w="9525">
            <a:noFill/>
            <a:miter lim="800000"/>
            <a:headEnd/>
            <a:tailEnd/>
          </a:ln>
        </p:spPr>
      </p:pic>
      <p:sp>
        <p:nvSpPr>
          <p:cNvPr id="44035" name="Text Box 2"/>
          <p:cNvSpPr txBox="1">
            <a:spLocks noChangeArrowheads="1"/>
          </p:cNvSpPr>
          <p:nvPr/>
        </p:nvSpPr>
        <p:spPr bwMode="auto">
          <a:xfrm>
            <a:off x="0" y="350838"/>
            <a:ext cx="9144000" cy="461962"/>
          </a:xfrm>
          <a:prstGeom prst="rect">
            <a:avLst/>
          </a:prstGeom>
          <a:noFill/>
          <a:ln w="9525">
            <a:noFill/>
            <a:miter lim="800000"/>
            <a:headEnd/>
            <a:tailEnd/>
          </a:ln>
        </p:spPr>
        <p:txBody>
          <a:bodyPr lIns="91406" tIns="45704" rIns="91406" bIns="45704">
            <a:spAutoFit/>
          </a:bodyPr>
          <a:lstStyle/>
          <a:p>
            <a:r>
              <a:rPr lang="en-AU" sz="2400" b="1" dirty="0"/>
              <a:t>Mentoring </a:t>
            </a:r>
            <a:r>
              <a:rPr lang="en-AU" sz="2400" b="1" dirty="0">
                <a:cs typeface="Arial" charset="0"/>
              </a:rPr>
              <a:t>an Influencer</a:t>
            </a:r>
          </a:p>
        </p:txBody>
      </p:sp>
      <p:sp>
        <p:nvSpPr>
          <p:cNvPr id="44036" name="Rectangle 9"/>
          <p:cNvSpPr>
            <a:spLocks noChangeArrowheads="1"/>
          </p:cNvSpPr>
          <p:nvPr/>
        </p:nvSpPr>
        <p:spPr bwMode="auto">
          <a:xfrm>
            <a:off x="185738" y="4224338"/>
            <a:ext cx="2782887" cy="1303337"/>
          </a:xfrm>
          <a:prstGeom prst="rect">
            <a:avLst/>
          </a:prstGeom>
          <a:noFill/>
          <a:ln w="9525">
            <a:solidFill>
              <a:srgbClr val="000066"/>
            </a:solidFill>
            <a:miter lim="800000"/>
            <a:headEnd/>
            <a:tailEnd/>
          </a:ln>
        </p:spPr>
        <p:txBody>
          <a:bodyPr lIns="91406" tIns="45704" rIns="91406" bIns="45704" anchor="ctr">
            <a:spAutoFit/>
          </a:bodyPr>
          <a:lstStyle/>
          <a:p>
            <a:pPr algn="ctr">
              <a:spcBef>
                <a:spcPct val="0"/>
              </a:spcBef>
            </a:pPr>
            <a:r>
              <a:rPr lang="en-AU" sz="1000" b="1" dirty="0">
                <a:solidFill>
                  <a:srgbClr val="0D0D0D"/>
                </a:solidFill>
              </a:rPr>
              <a:t>To Help Them </a:t>
            </a:r>
          </a:p>
          <a:p>
            <a:pPr algn="ctr">
              <a:spcBef>
                <a:spcPct val="0"/>
              </a:spcBef>
            </a:pPr>
            <a:r>
              <a:rPr lang="en-AU" sz="1000" b="1" dirty="0">
                <a:solidFill>
                  <a:srgbClr val="0D0D0D"/>
                </a:solidFill>
              </a:rPr>
              <a:t>Perform:</a:t>
            </a:r>
          </a:p>
          <a:p>
            <a:pPr algn="ctr"/>
            <a:r>
              <a:rPr lang="en-AU" sz="1000" dirty="0">
                <a:solidFill>
                  <a:srgbClr val="0D0D0D"/>
                </a:solidFill>
              </a:rPr>
              <a:t>Work with them in developing multiple projects that are diverse and require a high level of energy. Encourage them to communicate their ideas and influence others in order to succeed.</a:t>
            </a:r>
          </a:p>
        </p:txBody>
      </p:sp>
      <p:sp>
        <p:nvSpPr>
          <p:cNvPr id="44037" name="Rectangle 10"/>
          <p:cNvSpPr>
            <a:spLocks noChangeArrowheads="1"/>
          </p:cNvSpPr>
          <p:nvPr/>
        </p:nvSpPr>
        <p:spPr bwMode="auto">
          <a:xfrm>
            <a:off x="185738" y="5629275"/>
            <a:ext cx="2781300" cy="981075"/>
          </a:xfrm>
          <a:prstGeom prst="rect">
            <a:avLst/>
          </a:prstGeom>
          <a:noFill/>
          <a:ln w="9525">
            <a:solidFill>
              <a:srgbClr val="000066"/>
            </a:solidFill>
            <a:miter lim="800000"/>
            <a:headEnd/>
            <a:tailEnd/>
          </a:ln>
        </p:spPr>
        <p:txBody>
          <a:bodyPr lIns="91406" tIns="45704" rIns="91406" bIns="45704" anchor="ctr">
            <a:spAutoFit/>
          </a:bodyPr>
          <a:lstStyle/>
          <a:p>
            <a:pPr algn="ctr">
              <a:spcBef>
                <a:spcPct val="0"/>
              </a:spcBef>
            </a:pPr>
            <a:r>
              <a:rPr lang="en-AU" sz="1000" b="1" dirty="0">
                <a:solidFill>
                  <a:srgbClr val="0D0D0D"/>
                </a:solidFill>
              </a:rPr>
              <a:t>To Help Them Maximize </a:t>
            </a:r>
          </a:p>
          <a:p>
            <a:pPr algn="ctr">
              <a:spcBef>
                <a:spcPct val="0"/>
              </a:spcBef>
            </a:pPr>
            <a:r>
              <a:rPr lang="en-AU" sz="1000" b="1" dirty="0">
                <a:solidFill>
                  <a:srgbClr val="0D0D0D"/>
                </a:solidFill>
              </a:rPr>
              <a:t>Their Potential:</a:t>
            </a:r>
          </a:p>
          <a:p>
            <a:pPr algn="ctr"/>
            <a:r>
              <a:rPr lang="en-AU" sz="1000" dirty="0">
                <a:solidFill>
                  <a:srgbClr val="0D0D0D"/>
                </a:solidFill>
              </a:rPr>
              <a:t>Work with them in understanding the goals they set, and help them to be realistic in their optimism and expectations.</a:t>
            </a:r>
          </a:p>
        </p:txBody>
      </p:sp>
      <p:sp>
        <p:nvSpPr>
          <p:cNvPr id="44038" name="Rectangle 14"/>
          <p:cNvSpPr>
            <a:spLocks noChangeArrowheads="1"/>
          </p:cNvSpPr>
          <p:nvPr/>
        </p:nvSpPr>
        <p:spPr bwMode="auto">
          <a:xfrm>
            <a:off x="174625" y="2522538"/>
            <a:ext cx="2792413" cy="1554162"/>
          </a:xfrm>
          <a:prstGeom prst="rect">
            <a:avLst/>
          </a:prstGeom>
          <a:noFill/>
          <a:ln w="9525">
            <a:solidFill>
              <a:schemeClr val="accent2"/>
            </a:solidFill>
            <a:miter lim="800000"/>
            <a:headEnd/>
            <a:tailEnd/>
          </a:ln>
        </p:spPr>
        <p:txBody>
          <a:bodyPr lIns="91406" tIns="45704" rIns="91406" bIns="45704" anchor="ctr">
            <a:spAutoFit/>
          </a:bodyPr>
          <a:lstStyle/>
          <a:p>
            <a:pPr algn="ctr"/>
            <a:r>
              <a:rPr lang="en-AU" sz="1000" b="1" dirty="0">
                <a:solidFill>
                  <a:srgbClr val="0D0D0D"/>
                </a:solidFill>
                <a:cs typeface="Arial" charset="0"/>
              </a:rPr>
              <a:t>Relating to Them:</a:t>
            </a:r>
          </a:p>
          <a:p>
            <a:pPr algn="ctr"/>
            <a:r>
              <a:rPr lang="en-AU" sz="1000" dirty="0">
                <a:solidFill>
                  <a:srgbClr val="0D0D0D"/>
                </a:solidFill>
                <a:cs typeface="Arial" charset="0"/>
              </a:rPr>
              <a:t>Remember their need to be in control, engage with people, be recognized, initiate action, have freedom. Give direct answers, get to the bottom line quickly. Remember their need for fun/excitement. Use summaries, bullets and key points. Use graphics and verbal communications—don’t swamp them with details.</a:t>
            </a:r>
          </a:p>
        </p:txBody>
      </p:sp>
      <p:sp>
        <p:nvSpPr>
          <p:cNvPr id="44039" name="Text Box 7"/>
          <p:cNvSpPr txBox="1">
            <a:spLocks noChangeArrowheads="1"/>
          </p:cNvSpPr>
          <p:nvPr/>
        </p:nvSpPr>
        <p:spPr bwMode="auto">
          <a:xfrm>
            <a:off x="3087688" y="1412875"/>
            <a:ext cx="6056312" cy="938213"/>
          </a:xfrm>
          <a:prstGeom prst="rect">
            <a:avLst/>
          </a:prstGeom>
          <a:noFill/>
          <a:ln w="9525">
            <a:noFill/>
            <a:miter lim="800000"/>
            <a:headEnd/>
            <a:tailEnd/>
          </a:ln>
        </p:spPr>
        <p:txBody>
          <a:bodyPr>
            <a:spAutoFit/>
          </a:bodyPr>
          <a:lstStyle/>
          <a:p>
            <a:r>
              <a:rPr lang="en-US" sz="1100" dirty="0">
                <a:solidFill>
                  <a:schemeClr val="tx1"/>
                </a:solidFill>
              </a:rPr>
              <a:t>Influencers usually have a unique blend of confidence, initiative and people skills. They are typically able to see the larger vision and then use their superior communication skills to influence others towards accomplishing it. They will wholeheartedly invest time and effort into developing others and their personal performance towards goals, particularly strategies that they see hold significant potential. </a:t>
            </a:r>
          </a:p>
        </p:txBody>
      </p:sp>
      <p:pic>
        <p:nvPicPr>
          <p:cNvPr id="44040" name="Picture 15" descr="C:\Users\Malcolm\AppData\Local\Microsoft\Windows\Temporary Internet Files\Content.IE5\HZC80DAU\MP900309543[1].jpg"/>
          <p:cNvPicPr>
            <a:picLocks noChangeAspect="1" noChangeArrowheads="1"/>
          </p:cNvPicPr>
          <p:nvPr/>
        </p:nvPicPr>
        <p:blipFill>
          <a:blip r:embed="rId4" cstate="print"/>
          <a:srcRect/>
          <a:stretch>
            <a:fillRect/>
          </a:stretch>
        </p:blipFill>
        <p:spPr bwMode="auto">
          <a:xfrm>
            <a:off x="2557463" y="2508250"/>
            <a:ext cx="388937" cy="277813"/>
          </a:xfrm>
          <a:prstGeom prst="rect">
            <a:avLst/>
          </a:prstGeom>
          <a:noFill/>
          <a:ln w="9525">
            <a:noFill/>
            <a:miter lim="800000"/>
            <a:headEnd/>
            <a:tailEnd/>
          </a:ln>
        </p:spPr>
      </p:pic>
      <p:pic>
        <p:nvPicPr>
          <p:cNvPr id="44041" name="Picture 1"/>
          <p:cNvPicPr>
            <a:picLocks noChangeAspect="1"/>
          </p:cNvPicPr>
          <p:nvPr/>
        </p:nvPicPr>
        <p:blipFill>
          <a:blip r:embed="rId5" cstate="print"/>
          <a:srcRect/>
          <a:stretch>
            <a:fillRect/>
          </a:stretch>
        </p:blipFill>
        <p:spPr bwMode="auto">
          <a:xfrm>
            <a:off x="2644775" y="5695950"/>
            <a:ext cx="301625" cy="385763"/>
          </a:xfrm>
          <a:prstGeom prst="rect">
            <a:avLst/>
          </a:prstGeom>
          <a:noFill/>
          <a:ln w="9525">
            <a:noFill/>
            <a:miter lim="800000"/>
            <a:headEnd/>
            <a:tailEnd/>
          </a:ln>
        </p:spPr>
      </p:pic>
      <p:pic>
        <p:nvPicPr>
          <p:cNvPr id="44042" name="Picture 2"/>
          <p:cNvPicPr>
            <a:picLocks noChangeAspect="1"/>
          </p:cNvPicPr>
          <p:nvPr/>
        </p:nvPicPr>
        <p:blipFill>
          <a:blip r:embed="rId6" cstate="print"/>
          <a:srcRect/>
          <a:stretch>
            <a:fillRect/>
          </a:stretch>
        </p:blipFill>
        <p:spPr bwMode="auto">
          <a:xfrm>
            <a:off x="2632075" y="4229100"/>
            <a:ext cx="314325" cy="320675"/>
          </a:xfrm>
          <a:prstGeom prst="rect">
            <a:avLst/>
          </a:prstGeom>
          <a:noFill/>
          <a:ln w="9525">
            <a:noFill/>
            <a:miter lim="800000"/>
            <a:headEnd/>
            <a:tailEnd/>
          </a:ln>
        </p:spPr>
      </p:pic>
      <p:graphicFrame>
        <p:nvGraphicFramePr>
          <p:cNvPr id="8" name="Diagram 7"/>
          <p:cNvGraphicFramePr/>
          <p:nvPr/>
        </p:nvGraphicFramePr>
        <p:xfrm>
          <a:off x="3043215" y="2132861"/>
          <a:ext cx="6034316" cy="4402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4044" name="Rectangle 11"/>
          <p:cNvSpPr>
            <a:spLocks noChangeArrowheads="1"/>
          </p:cNvSpPr>
          <p:nvPr/>
        </p:nvSpPr>
        <p:spPr bwMode="auto">
          <a:xfrm>
            <a:off x="5308600" y="922338"/>
            <a:ext cx="1168400" cy="307975"/>
          </a:xfrm>
          <a:prstGeom prst="rect">
            <a:avLst/>
          </a:prstGeom>
          <a:noFill/>
          <a:ln w="9525">
            <a:noFill/>
            <a:miter lim="800000"/>
            <a:headEnd/>
            <a:tailEnd/>
          </a:ln>
        </p:spPr>
        <p:txBody>
          <a:bodyPr wrap="none">
            <a:spAutoFit/>
          </a:bodyPr>
          <a:lstStyle/>
          <a:p>
            <a:pPr algn="ctr"/>
            <a:r>
              <a:rPr lang="en-US" sz="1400" b="1" dirty="0">
                <a:solidFill>
                  <a:schemeClr val="tx1"/>
                </a:solidFill>
              </a:rPr>
              <a:t>Description</a:t>
            </a:r>
          </a:p>
        </p:txBody>
      </p:sp>
      <p:graphicFrame>
        <p:nvGraphicFramePr>
          <p:cNvPr id="11293" name="Group 29"/>
          <p:cNvGraphicFramePr>
            <a:graphicFrameLocks noGrp="1"/>
          </p:cNvGraphicFramePr>
          <p:nvPr/>
        </p:nvGraphicFramePr>
        <p:xfrm>
          <a:off x="3541713" y="1182688"/>
          <a:ext cx="5449888" cy="258764"/>
        </p:xfrm>
        <a:graphic>
          <a:graphicData uri="http://schemas.openxmlformats.org/drawingml/2006/table">
            <a:tbl>
              <a:tblPr/>
              <a:tblGrid>
                <a:gridCol w="1818583">
                  <a:extLst>
                    <a:ext uri="{9D8B030D-6E8A-4147-A177-3AD203B41FA5}">
                      <a16:colId xmlns:a16="http://schemas.microsoft.com/office/drawing/2014/main" val="20000"/>
                    </a:ext>
                  </a:extLst>
                </a:gridCol>
                <a:gridCol w="1812722">
                  <a:extLst>
                    <a:ext uri="{9D8B030D-6E8A-4147-A177-3AD203B41FA5}">
                      <a16:colId xmlns:a16="http://schemas.microsoft.com/office/drawing/2014/main" val="20001"/>
                    </a:ext>
                  </a:extLst>
                </a:gridCol>
                <a:gridCol w="1818583">
                  <a:extLst>
                    <a:ext uri="{9D8B030D-6E8A-4147-A177-3AD203B41FA5}">
                      <a16:colId xmlns:a16="http://schemas.microsoft.com/office/drawing/2014/main" val="20002"/>
                    </a:ext>
                  </a:extLst>
                </a:gridCol>
              </a:tblGrid>
              <a:tr h="258762">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100" b="0" i="0" u="none" strike="noStrike" cap="none" normalizeH="0" baseline="0" dirty="0">
                          <a:ln>
                            <a:noFill/>
                          </a:ln>
                          <a:solidFill>
                            <a:schemeClr val="tx1"/>
                          </a:solidFill>
                          <a:effectLst/>
                          <a:latin typeface="Arial" charset="0"/>
                        </a:rPr>
                        <a:t> Ringleader</a:t>
                      </a:r>
                    </a:p>
                  </a:txBody>
                  <a:tcPr marL="84377" marR="84377" marT="45562" marB="45562"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100" b="0" i="0" u="none" strike="noStrike" cap="none" normalizeH="0" baseline="0" dirty="0">
                          <a:ln>
                            <a:noFill/>
                          </a:ln>
                          <a:solidFill>
                            <a:schemeClr val="tx1"/>
                          </a:solidFill>
                          <a:effectLst/>
                          <a:latin typeface="Arial" charset="0"/>
                        </a:rPr>
                        <a:t> Assertive</a:t>
                      </a:r>
                    </a:p>
                  </a:txBody>
                  <a:tcPr marL="84377" marR="84377" marT="45562" marB="45562"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100" b="0" i="0" u="none" strike="noStrike" cap="none" normalizeH="0" baseline="0" dirty="0">
                          <a:ln>
                            <a:noFill/>
                          </a:ln>
                          <a:solidFill>
                            <a:schemeClr val="tx1"/>
                          </a:solidFill>
                          <a:effectLst/>
                          <a:latin typeface="Arial" charset="0"/>
                        </a:rPr>
                        <a:t> Visionary</a:t>
                      </a:r>
                    </a:p>
                  </a:txBody>
                  <a:tcPr marL="84377" marR="84377" marT="45562" marB="45562"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51301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0" y="361950"/>
            <a:ext cx="9024938" cy="461963"/>
          </a:xfrm>
          <a:prstGeom prst="rect">
            <a:avLst/>
          </a:prstGeom>
          <a:noFill/>
          <a:ln w="9525">
            <a:noFill/>
            <a:miter lim="800000"/>
            <a:headEnd/>
            <a:tailEnd/>
          </a:ln>
        </p:spPr>
        <p:txBody>
          <a:bodyPr lIns="91406" tIns="45704" rIns="91406" bIns="45704">
            <a:spAutoFit/>
          </a:bodyPr>
          <a:lstStyle/>
          <a:p>
            <a:r>
              <a:rPr lang="en-AU" sz="2400" b="1" dirty="0"/>
              <a:t>Mentoring </a:t>
            </a:r>
            <a:r>
              <a:rPr lang="en-AU" sz="2400" b="1" dirty="0">
                <a:cs typeface="Arial" charset="0"/>
              </a:rPr>
              <a:t>a Strategist</a:t>
            </a:r>
          </a:p>
        </p:txBody>
      </p:sp>
      <p:sp>
        <p:nvSpPr>
          <p:cNvPr id="52227" name="Rectangle 9"/>
          <p:cNvSpPr>
            <a:spLocks noChangeArrowheads="1"/>
          </p:cNvSpPr>
          <p:nvPr/>
        </p:nvSpPr>
        <p:spPr bwMode="auto">
          <a:xfrm>
            <a:off x="184150" y="4271963"/>
            <a:ext cx="2781300" cy="981075"/>
          </a:xfrm>
          <a:prstGeom prst="rect">
            <a:avLst/>
          </a:prstGeom>
          <a:noFill/>
          <a:ln w="9525">
            <a:solidFill>
              <a:srgbClr val="000066"/>
            </a:solidFill>
            <a:miter lim="800000"/>
            <a:headEnd/>
            <a:tailEnd/>
          </a:ln>
        </p:spPr>
        <p:txBody>
          <a:bodyPr lIns="91406" tIns="45704" rIns="91406" bIns="45704" anchor="ctr">
            <a:spAutoFit/>
          </a:bodyPr>
          <a:lstStyle/>
          <a:p>
            <a:pPr algn="ctr">
              <a:spcBef>
                <a:spcPct val="0"/>
              </a:spcBef>
            </a:pPr>
            <a:r>
              <a:rPr lang="en-AU" sz="1000" b="1" dirty="0">
                <a:solidFill>
                  <a:srgbClr val="0D0D0D"/>
                </a:solidFill>
              </a:rPr>
              <a:t>To Help Them Perform:</a:t>
            </a:r>
          </a:p>
          <a:p>
            <a:pPr algn="ctr"/>
            <a:r>
              <a:rPr lang="en-AU" sz="1000" dirty="0">
                <a:solidFill>
                  <a:srgbClr val="0D0D0D"/>
                </a:solidFill>
              </a:rPr>
              <a:t>Talk with them about engaging others in delivering their plans, and encourage them to delegate responsibility so others are empowered to help them reach their goals.</a:t>
            </a:r>
          </a:p>
        </p:txBody>
      </p:sp>
      <p:sp>
        <p:nvSpPr>
          <p:cNvPr id="16388" name="Rectangle 10"/>
          <p:cNvSpPr>
            <a:spLocks noChangeArrowheads="1"/>
          </p:cNvSpPr>
          <p:nvPr/>
        </p:nvSpPr>
        <p:spPr bwMode="auto">
          <a:xfrm>
            <a:off x="174625" y="5362575"/>
            <a:ext cx="2790825" cy="1143000"/>
          </a:xfrm>
          <a:prstGeom prst="rect">
            <a:avLst/>
          </a:prstGeom>
          <a:noFill/>
          <a:ln w="9525">
            <a:solidFill>
              <a:srgbClr val="000066"/>
            </a:solidFill>
            <a:miter lim="800000"/>
            <a:headEnd/>
            <a:tailEnd/>
          </a:ln>
        </p:spPr>
        <p:txBody>
          <a:bodyPr lIns="91406" tIns="45704" rIns="91406" bIns="45704" anchor="ctr">
            <a:spAutoFit/>
          </a:bodyPr>
          <a:lstStyle/>
          <a:p>
            <a:pPr algn="ctr">
              <a:spcBef>
                <a:spcPct val="0"/>
              </a:spcBef>
              <a:defRPr/>
            </a:pPr>
            <a:r>
              <a:rPr lang="en-AU" sz="1050" b="1" dirty="0">
                <a:solidFill>
                  <a:srgbClr val="0D0D0D"/>
                </a:solidFill>
                <a:ea typeface="+mn-ea"/>
                <a:sym typeface="Symbol" pitchFamily="18" charset="2"/>
              </a:rPr>
              <a:t>To Help Them Maximize </a:t>
            </a:r>
          </a:p>
          <a:p>
            <a:pPr algn="ctr">
              <a:spcBef>
                <a:spcPct val="0"/>
              </a:spcBef>
              <a:defRPr/>
            </a:pPr>
            <a:r>
              <a:rPr lang="en-AU" sz="1050" b="1" dirty="0">
                <a:solidFill>
                  <a:srgbClr val="0D0D0D"/>
                </a:solidFill>
                <a:ea typeface="+mn-ea"/>
                <a:sym typeface="Symbol" pitchFamily="18" charset="2"/>
              </a:rPr>
              <a:t>Their Potential:</a:t>
            </a:r>
          </a:p>
          <a:p>
            <a:pPr algn="ctr">
              <a:defRPr/>
            </a:pPr>
            <a:r>
              <a:rPr lang="en-AU" sz="1050" dirty="0">
                <a:solidFill>
                  <a:srgbClr val="0D0D0D"/>
                </a:solidFill>
                <a:ea typeface="+mn-ea"/>
                <a:sym typeface="Symbol" pitchFamily="18" charset="2"/>
              </a:rPr>
              <a:t>Encourage them to share their expertise across a number of business areas and develop strategies that involve a mixture of solution development and new transactions.</a:t>
            </a:r>
          </a:p>
        </p:txBody>
      </p:sp>
      <p:sp>
        <p:nvSpPr>
          <p:cNvPr id="52229" name="Rectangle 14"/>
          <p:cNvSpPr>
            <a:spLocks noChangeArrowheads="1"/>
          </p:cNvSpPr>
          <p:nvPr/>
        </p:nvSpPr>
        <p:spPr bwMode="auto">
          <a:xfrm>
            <a:off x="174625" y="2693478"/>
            <a:ext cx="2792413" cy="1323407"/>
          </a:xfrm>
          <a:prstGeom prst="rect">
            <a:avLst/>
          </a:prstGeom>
          <a:noFill/>
          <a:ln w="9525">
            <a:solidFill>
              <a:schemeClr val="accent2"/>
            </a:solidFill>
            <a:miter lim="800000"/>
            <a:headEnd/>
            <a:tailEnd/>
          </a:ln>
        </p:spPr>
        <p:txBody>
          <a:bodyPr lIns="91406" tIns="45704" rIns="91406" bIns="45704" anchor="ctr">
            <a:spAutoFit/>
          </a:bodyPr>
          <a:lstStyle/>
          <a:p>
            <a:pPr algn="ctr"/>
            <a:r>
              <a:rPr lang="en-AU" sz="1000" b="1" dirty="0">
                <a:solidFill>
                  <a:schemeClr val="tx1"/>
                </a:solidFill>
                <a:cs typeface="Arial" charset="0"/>
              </a:rPr>
              <a:t>Relating to Them:</a:t>
            </a:r>
          </a:p>
          <a:p>
            <a:pPr algn="ctr"/>
            <a:r>
              <a:rPr lang="en-AU" sz="1000" dirty="0">
                <a:solidFill>
                  <a:schemeClr val="tx1"/>
                </a:solidFill>
                <a:cs typeface="Arial" charset="0"/>
              </a:rPr>
              <a:t>Remember their need to be in control, retreat and think. Move, speak and act quickly, be accurate with details. Give direct answers, get to the point. Provide plenty of detail so they can analyze it for themselves. Give them choices so they can make the final decision. </a:t>
            </a:r>
            <a:r>
              <a:rPr lang="en-US" sz="1000" dirty="0">
                <a:solidFill>
                  <a:schemeClr val="tx1"/>
                </a:solidFill>
                <a:cs typeface="Arial" charset="0"/>
              </a:rPr>
              <a:t>Honor</a:t>
            </a:r>
            <a:r>
              <a:rPr lang="en-AU" sz="1000" dirty="0">
                <a:solidFill>
                  <a:schemeClr val="tx1"/>
                </a:solidFill>
                <a:cs typeface="Arial" charset="0"/>
              </a:rPr>
              <a:t> their need for structure, schedules, rules.</a:t>
            </a:r>
          </a:p>
        </p:txBody>
      </p:sp>
      <p:sp>
        <p:nvSpPr>
          <p:cNvPr id="52230" name="Text Box 7"/>
          <p:cNvSpPr txBox="1">
            <a:spLocks noChangeArrowheads="1"/>
          </p:cNvSpPr>
          <p:nvPr/>
        </p:nvSpPr>
        <p:spPr bwMode="auto">
          <a:xfrm>
            <a:off x="2978150" y="1412875"/>
            <a:ext cx="6056313" cy="939800"/>
          </a:xfrm>
          <a:prstGeom prst="rect">
            <a:avLst/>
          </a:prstGeom>
          <a:noFill/>
          <a:ln w="9525">
            <a:noFill/>
            <a:miter lim="800000"/>
            <a:headEnd/>
            <a:tailEnd/>
          </a:ln>
        </p:spPr>
        <p:txBody>
          <a:bodyPr>
            <a:spAutoFit/>
          </a:bodyPr>
          <a:lstStyle/>
          <a:p>
            <a:r>
              <a:rPr lang="en-US" sz="1100" dirty="0">
                <a:solidFill>
                  <a:schemeClr val="tx1"/>
                </a:solidFill>
                <a:cs typeface="Arial" charset="0"/>
              </a:rPr>
              <a:t>Strategists excel by blending their strong drive to reach key goals with sound knowledge, high quality processes and quality control standards. As a result, they are equipped to be strategic players in situations where achieving results is a priority. They have an ability to achieve ambitious goals and concentrate on matter-of-fact, practical issues. They also have a rational, impartial approach that enhances their ability to make difficult decisions.</a:t>
            </a:r>
          </a:p>
        </p:txBody>
      </p:sp>
      <p:pic>
        <p:nvPicPr>
          <p:cNvPr id="52231" name="Picture 15" descr="C:\Users\Malcolm\AppData\Local\Microsoft\Windows\Temporary Internet Files\Content.IE5\HZC80DAU\MP900309543[1].jpg"/>
          <p:cNvPicPr>
            <a:picLocks noChangeAspect="1" noChangeArrowheads="1"/>
          </p:cNvPicPr>
          <p:nvPr/>
        </p:nvPicPr>
        <p:blipFill>
          <a:blip r:embed="rId3" cstate="print"/>
          <a:srcRect/>
          <a:stretch>
            <a:fillRect/>
          </a:stretch>
        </p:blipFill>
        <p:spPr bwMode="auto">
          <a:xfrm>
            <a:off x="2579688" y="2541588"/>
            <a:ext cx="320675" cy="230187"/>
          </a:xfrm>
          <a:prstGeom prst="rect">
            <a:avLst/>
          </a:prstGeom>
          <a:noFill/>
          <a:ln w="9525">
            <a:noFill/>
            <a:miter lim="800000"/>
            <a:headEnd/>
            <a:tailEnd/>
          </a:ln>
        </p:spPr>
      </p:pic>
      <p:pic>
        <p:nvPicPr>
          <p:cNvPr id="52232" name="Picture 1"/>
          <p:cNvPicPr>
            <a:picLocks noChangeAspect="1"/>
          </p:cNvPicPr>
          <p:nvPr/>
        </p:nvPicPr>
        <p:blipFill>
          <a:blip r:embed="rId4" cstate="print"/>
          <a:srcRect/>
          <a:stretch>
            <a:fillRect/>
          </a:stretch>
        </p:blipFill>
        <p:spPr bwMode="auto">
          <a:xfrm>
            <a:off x="2589213" y="5402263"/>
            <a:ext cx="301625" cy="327025"/>
          </a:xfrm>
          <a:prstGeom prst="rect">
            <a:avLst/>
          </a:prstGeom>
          <a:noFill/>
          <a:ln w="9525">
            <a:noFill/>
            <a:miter lim="800000"/>
            <a:headEnd/>
            <a:tailEnd/>
          </a:ln>
        </p:spPr>
      </p:pic>
      <p:pic>
        <p:nvPicPr>
          <p:cNvPr id="52233" name="Picture 2"/>
          <p:cNvPicPr>
            <a:picLocks noChangeAspect="1"/>
          </p:cNvPicPr>
          <p:nvPr/>
        </p:nvPicPr>
        <p:blipFill>
          <a:blip r:embed="rId5" cstate="print"/>
          <a:srcRect/>
          <a:stretch>
            <a:fillRect/>
          </a:stretch>
        </p:blipFill>
        <p:spPr bwMode="auto">
          <a:xfrm>
            <a:off x="2579688" y="4300538"/>
            <a:ext cx="320675" cy="255587"/>
          </a:xfrm>
          <a:prstGeom prst="rect">
            <a:avLst/>
          </a:prstGeom>
          <a:noFill/>
          <a:ln w="9525">
            <a:noFill/>
            <a:miter lim="800000"/>
            <a:headEnd/>
            <a:tailEnd/>
          </a:ln>
        </p:spPr>
      </p:pic>
      <p:graphicFrame>
        <p:nvGraphicFramePr>
          <p:cNvPr id="8" name="Diagram 7"/>
          <p:cNvGraphicFramePr/>
          <p:nvPr/>
        </p:nvGraphicFramePr>
        <p:xfrm>
          <a:off x="3043215" y="2060852"/>
          <a:ext cx="6034316" cy="4402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2235" name="Picture 5"/>
          <p:cNvPicPr>
            <a:picLocks noChangeAspect="1" noChangeArrowheads="1"/>
          </p:cNvPicPr>
          <p:nvPr/>
        </p:nvPicPr>
        <p:blipFill>
          <a:blip r:embed="rId11" cstate="print"/>
          <a:srcRect l="18112" t="63802" r="64400" b="17911"/>
          <a:stretch>
            <a:fillRect/>
          </a:stretch>
        </p:blipFill>
        <p:spPr bwMode="auto">
          <a:xfrm>
            <a:off x="184150" y="944563"/>
            <a:ext cx="2635250" cy="1522412"/>
          </a:xfrm>
          <a:prstGeom prst="rect">
            <a:avLst/>
          </a:prstGeom>
          <a:noFill/>
          <a:ln w="9525">
            <a:noFill/>
            <a:miter lim="800000"/>
            <a:headEnd/>
            <a:tailEnd/>
          </a:ln>
        </p:spPr>
      </p:pic>
      <p:sp>
        <p:nvSpPr>
          <p:cNvPr id="52236" name="Rectangle 11"/>
          <p:cNvSpPr>
            <a:spLocks noChangeArrowheads="1"/>
          </p:cNvSpPr>
          <p:nvPr/>
        </p:nvSpPr>
        <p:spPr bwMode="auto">
          <a:xfrm>
            <a:off x="5300663" y="933450"/>
            <a:ext cx="1168400" cy="307975"/>
          </a:xfrm>
          <a:prstGeom prst="rect">
            <a:avLst/>
          </a:prstGeom>
          <a:noFill/>
          <a:ln w="9525">
            <a:noFill/>
            <a:miter lim="800000"/>
            <a:headEnd/>
            <a:tailEnd/>
          </a:ln>
        </p:spPr>
        <p:txBody>
          <a:bodyPr wrap="none">
            <a:spAutoFit/>
          </a:bodyPr>
          <a:lstStyle/>
          <a:p>
            <a:pPr algn="ctr"/>
            <a:r>
              <a:rPr lang="en-US" sz="1400" b="1" dirty="0">
                <a:solidFill>
                  <a:schemeClr val="tx1"/>
                </a:solidFill>
              </a:rPr>
              <a:t>Description</a:t>
            </a:r>
          </a:p>
        </p:txBody>
      </p:sp>
      <p:graphicFrame>
        <p:nvGraphicFramePr>
          <p:cNvPr id="15389" name="Group 29"/>
          <p:cNvGraphicFramePr>
            <a:graphicFrameLocks noGrp="1"/>
          </p:cNvGraphicFramePr>
          <p:nvPr/>
        </p:nvGraphicFramePr>
        <p:xfrm>
          <a:off x="3390900" y="1158875"/>
          <a:ext cx="5449888" cy="258764"/>
        </p:xfrm>
        <a:graphic>
          <a:graphicData uri="http://schemas.openxmlformats.org/drawingml/2006/table">
            <a:tbl>
              <a:tblPr/>
              <a:tblGrid>
                <a:gridCol w="1818583">
                  <a:extLst>
                    <a:ext uri="{9D8B030D-6E8A-4147-A177-3AD203B41FA5}">
                      <a16:colId xmlns:a16="http://schemas.microsoft.com/office/drawing/2014/main" val="20000"/>
                    </a:ext>
                  </a:extLst>
                </a:gridCol>
                <a:gridCol w="1812722">
                  <a:extLst>
                    <a:ext uri="{9D8B030D-6E8A-4147-A177-3AD203B41FA5}">
                      <a16:colId xmlns:a16="http://schemas.microsoft.com/office/drawing/2014/main" val="20001"/>
                    </a:ext>
                  </a:extLst>
                </a:gridCol>
                <a:gridCol w="1818583">
                  <a:extLst>
                    <a:ext uri="{9D8B030D-6E8A-4147-A177-3AD203B41FA5}">
                      <a16:colId xmlns:a16="http://schemas.microsoft.com/office/drawing/2014/main" val="20002"/>
                    </a:ext>
                  </a:extLst>
                </a:gridCol>
              </a:tblGrid>
              <a:tr h="258763">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100" b="0" i="0" u="none" strike="noStrike" cap="none" normalizeH="0" baseline="0" dirty="0">
                          <a:ln>
                            <a:noFill/>
                          </a:ln>
                          <a:solidFill>
                            <a:schemeClr val="tx1"/>
                          </a:solidFill>
                          <a:effectLst/>
                          <a:latin typeface="Arial" charset="0"/>
                        </a:rPr>
                        <a:t> Evolutionary</a:t>
                      </a:r>
                    </a:p>
                  </a:txBody>
                  <a:tcPr marL="84377" marR="84377" marT="45562" marB="45562"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100" b="0" i="0" u="none" strike="noStrike" cap="none" normalizeH="0" baseline="0" dirty="0">
                          <a:ln>
                            <a:noFill/>
                          </a:ln>
                          <a:solidFill>
                            <a:schemeClr val="tx1"/>
                          </a:solidFill>
                          <a:effectLst/>
                          <a:latin typeface="Arial" charset="0"/>
                        </a:rPr>
                        <a:t> Visionary</a:t>
                      </a:r>
                    </a:p>
                  </a:txBody>
                  <a:tcPr marL="84377" marR="84377" marT="45562" marB="45562"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100" b="0" i="0" u="none" strike="noStrike" cap="none" normalizeH="0" baseline="0" dirty="0">
                          <a:ln>
                            <a:noFill/>
                          </a:ln>
                          <a:solidFill>
                            <a:schemeClr val="tx1"/>
                          </a:solidFill>
                          <a:effectLst/>
                          <a:latin typeface="Arial" charset="0"/>
                        </a:rPr>
                        <a:t> Structured</a:t>
                      </a:r>
                    </a:p>
                  </a:txBody>
                  <a:tcPr marL="84377" marR="84377" marT="45562" marB="45562"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22310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0" y="333375"/>
            <a:ext cx="9144000" cy="460375"/>
          </a:xfrm>
          <a:prstGeom prst="rect">
            <a:avLst/>
          </a:prstGeom>
          <a:noFill/>
          <a:ln w="9525">
            <a:noFill/>
            <a:miter lim="800000"/>
            <a:headEnd/>
            <a:tailEnd/>
          </a:ln>
        </p:spPr>
        <p:txBody>
          <a:bodyPr lIns="91406" tIns="45704" rIns="91406" bIns="45704">
            <a:spAutoFit/>
          </a:bodyPr>
          <a:lstStyle/>
          <a:p>
            <a:r>
              <a:rPr lang="en-AU" sz="2400" b="1" dirty="0"/>
              <a:t>Mentoring </a:t>
            </a:r>
            <a:r>
              <a:rPr lang="en-AU" sz="2400" b="1" dirty="0">
                <a:cs typeface="Arial" charset="0"/>
              </a:rPr>
              <a:t>a Reflective Thinker</a:t>
            </a:r>
          </a:p>
        </p:txBody>
      </p:sp>
      <p:sp>
        <p:nvSpPr>
          <p:cNvPr id="48131" name="Rectangle 9"/>
          <p:cNvSpPr>
            <a:spLocks noChangeArrowheads="1"/>
          </p:cNvSpPr>
          <p:nvPr/>
        </p:nvSpPr>
        <p:spPr bwMode="auto">
          <a:xfrm>
            <a:off x="169863" y="4206875"/>
            <a:ext cx="2792412" cy="1023938"/>
          </a:xfrm>
          <a:prstGeom prst="rect">
            <a:avLst/>
          </a:prstGeom>
          <a:noFill/>
          <a:ln w="9525">
            <a:solidFill>
              <a:srgbClr val="000066"/>
            </a:solidFill>
            <a:miter lim="800000"/>
            <a:headEnd/>
            <a:tailEnd/>
          </a:ln>
        </p:spPr>
        <p:txBody>
          <a:bodyPr lIns="91406" tIns="45704" rIns="91406" bIns="45704" anchor="ctr">
            <a:spAutoFit/>
          </a:bodyPr>
          <a:lstStyle/>
          <a:p>
            <a:pPr algn="ctr">
              <a:spcBef>
                <a:spcPct val="0"/>
              </a:spcBef>
            </a:pPr>
            <a:r>
              <a:rPr lang="en-AU" sz="1100" b="1" dirty="0">
                <a:solidFill>
                  <a:schemeClr val="tx1"/>
                </a:solidFill>
                <a:cs typeface="Arial" charset="0"/>
              </a:rPr>
              <a:t>To Help Them </a:t>
            </a:r>
          </a:p>
          <a:p>
            <a:pPr algn="ctr">
              <a:spcBef>
                <a:spcPct val="0"/>
              </a:spcBef>
            </a:pPr>
            <a:r>
              <a:rPr lang="en-AU" sz="1100" b="1" dirty="0">
                <a:solidFill>
                  <a:schemeClr val="tx1"/>
                </a:solidFill>
                <a:cs typeface="Arial" charset="0"/>
              </a:rPr>
              <a:t>Perform:</a:t>
            </a:r>
          </a:p>
          <a:p>
            <a:pPr algn="ctr"/>
            <a:r>
              <a:rPr lang="en-AU" sz="1100" dirty="0">
                <a:solidFill>
                  <a:schemeClr val="tx1"/>
                </a:solidFill>
                <a:cs typeface="Arial" charset="0"/>
              </a:rPr>
              <a:t>Agree deadlines for delivery of work and discuss the level of accuracy required for each activity to be delivered.</a:t>
            </a:r>
          </a:p>
        </p:txBody>
      </p:sp>
      <p:sp>
        <p:nvSpPr>
          <p:cNvPr id="48132" name="Rectangle 10"/>
          <p:cNvSpPr>
            <a:spLocks noChangeArrowheads="1"/>
          </p:cNvSpPr>
          <p:nvPr/>
        </p:nvSpPr>
        <p:spPr bwMode="auto">
          <a:xfrm>
            <a:off x="169863" y="5391150"/>
            <a:ext cx="2792412" cy="1023938"/>
          </a:xfrm>
          <a:prstGeom prst="rect">
            <a:avLst/>
          </a:prstGeom>
          <a:noFill/>
          <a:ln w="9525">
            <a:solidFill>
              <a:srgbClr val="000066"/>
            </a:solidFill>
            <a:miter lim="800000"/>
            <a:headEnd/>
            <a:tailEnd/>
          </a:ln>
        </p:spPr>
        <p:txBody>
          <a:bodyPr lIns="91406" tIns="45704" rIns="91406" bIns="45704" anchor="ctr">
            <a:spAutoFit/>
          </a:bodyPr>
          <a:lstStyle/>
          <a:p>
            <a:pPr algn="ctr">
              <a:spcBef>
                <a:spcPct val="0"/>
              </a:spcBef>
            </a:pPr>
            <a:r>
              <a:rPr lang="en-AU" sz="1100" b="1" dirty="0">
                <a:solidFill>
                  <a:schemeClr val="tx1"/>
                </a:solidFill>
                <a:cs typeface="Arial" charset="0"/>
              </a:rPr>
              <a:t>To Help Them Maximize </a:t>
            </a:r>
          </a:p>
          <a:p>
            <a:pPr algn="ctr">
              <a:spcBef>
                <a:spcPct val="0"/>
              </a:spcBef>
            </a:pPr>
            <a:r>
              <a:rPr lang="en-AU" sz="1100" b="1" dirty="0">
                <a:solidFill>
                  <a:schemeClr val="tx1"/>
                </a:solidFill>
                <a:cs typeface="Arial" charset="0"/>
              </a:rPr>
              <a:t>Their Potential:</a:t>
            </a:r>
          </a:p>
          <a:p>
            <a:pPr algn="ctr"/>
            <a:r>
              <a:rPr lang="en-AU" sz="1100" dirty="0">
                <a:solidFill>
                  <a:schemeClr val="tx1"/>
                </a:solidFill>
                <a:cs typeface="Arial" charset="0"/>
              </a:rPr>
              <a:t>Give them time to prepare and think in-depth so that they can present logical, quality work.</a:t>
            </a:r>
          </a:p>
        </p:txBody>
      </p:sp>
      <p:sp>
        <p:nvSpPr>
          <p:cNvPr id="48133" name="Rectangle 14"/>
          <p:cNvSpPr>
            <a:spLocks noChangeArrowheads="1"/>
          </p:cNvSpPr>
          <p:nvPr/>
        </p:nvSpPr>
        <p:spPr bwMode="auto">
          <a:xfrm>
            <a:off x="184150" y="2640013"/>
            <a:ext cx="2792413" cy="1362075"/>
          </a:xfrm>
          <a:prstGeom prst="rect">
            <a:avLst/>
          </a:prstGeom>
          <a:noFill/>
          <a:ln w="9525">
            <a:solidFill>
              <a:schemeClr val="accent2"/>
            </a:solidFill>
            <a:miter lim="800000"/>
            <a:headEnd/>
            <a:tailEnd/>
          </a:ln>
        </p:spPr>
        <p:txBody>
          <a:bodyPr lIns="91406" tIns="45704" rIns="91406" bIns="45704" anchor="ctr">
            <a:spAutoFit/>
          </a:bodyPr>
          <a:lstStyle/>
          <a:p>
            <a:pPr algn="ctr"/>
            <a:r>
              <a:rPr lang="en-AU" sz="1100" b="1" dirty="0">
                <a:solidFill>
                  <a:schemeClr val="tx1"/>
                </a:solidFill>
                <a:cs typeface="Arial" charset="0"/>
              </a:rPr>
              <a:t>Relating to Them:</a:t>
            </a:r>
          </a:p>
          <a:p>
            <a:pPr algn="ctr"/>
            <a:r>
              <a:rPr lang="en-AU" sz="1100" dirty="0">
                <a:solidFill>
                  <a:schemeClr val="tx1"/>
                </a:solidFill>
                <a:cs typeface="Arial" charset="0"/>
              </a:rPr>
              <a:t>Remember their need to fit in, retreat and think, be accurate and detailed. Create a relaxed environment. Encourage their input. Present the facts, minimize emotions. Look for ways to minimize risks. Remember their need to analyze. </a:t>
            </a:r>
          </a:p>
        </p:txBody>
      </p:sp>
      <p:sp>
        <p:nvSpPr>
          <p:cNvPr id="48134" name="Text Box 7"/>
          <p:cNvSpPr txBox="1">
            <a:spLocks noChangeArrowheads="1"/>
          </p:cNvSpPr>
          <p:nvPr/>
        </p:nvSpPr>
        <p:spPr bwMode="auto">
          <a:xfrm>
            <a:off x="3087688" y="1458913"/>
            <a:ext cx="6056312" cy="939800"/>
          </a:xfrm>
          <a:prstGeom prst="rect">
            <a:avLst/>
          </a:prstGeom>
          <a:noFill/>
          <a:ln w="9525">
            <a:noFill/>
            <a:miter lim="800000"/>
            <a:headEnd/>
            <a:tailEnd/>
          </a:ln>
        </p:spPr>
        <p:txBody>
          <a:bodyPr>
            <a:spAutoFit/>
          </a:bodyPr>
          <a:lstStyle/>
          <a:p>
            <a:r>
              <a:rPr lang="en-US" sz="1100" dirty="0">
                <a:solidFill>
                  <a:schemeClr val="tx1"/>
                </a:solidFill>
                <a:cs typeface="Arial" charset="0"/>
              </a:rPr>
              <a:t>Reflective Thinkers are analytical, thorough and philosophical in their search for meaning, truth and purpose in all they do. They are particularly adept at drawing incisive conclusions from data and research. Their accuracy and precision is valuable in any group setting, and they bring objectivity to decision-making processes. Typically, they will prefer to follow guidelines in completing tasks and will expect cooperation to be given.</a:t>
            </a:r>
          </a:p>
        </p:txBody>
      </p:sp>
      <p:pic>
        <p:nvPicPr>
          <p:cNvPr id="48135" name="Picture 15" descr="C:\Users\Malcolm\AppData\Local\Microsoft\Windows\Temporary Internet Files\Content.IE5\HZC80DAU\MP900309543[1].jpg"/>
          <p:cNvPicPr>
            <a:picLocks noChangeAspect="1" noChangeArrowheads="1"/>
          </p:cNvPicPr>
          <p:nvPr/>
        </p:nvPicPr>
        <p:blipFill>
          <a:blip r:embed="rId3" cstate="print"/>
          <a:srcRect/>
          <a:stretch>
            <a:fillRect/>
          </a:stretch>
        </p:blipFill>
        <p:spPr bwMode="auto">
          <a:xfrm>
            <a:off x="2592388" y="2638425"/>
            <a:ext cx="390525" cy="277813"/>
          </a:xfrm>
          <a:prstGeom prst="rect">
            <a:avLst/>
          </a:prstGeom>
          <a:noFill/>
          <a:ln w="9525">
            <a:noFill/>
            <a:miter lim="800000"/>
            <a:headEnd/>
            <a:tailEnd/>
          </a:ln>
        </p:spPr>
      </p:pic>
      <p:pic>
        <p:nvPicPr>
          <p:cNvPr id="48136" name="Picture 1"/>
          <p:cNvPicPr>
            <a:picLocks noChangeAspect="1"/>
          </p:cNvPicPr>
          <p:nvPr/>
        </p:nvPicPr>
        <p:blipFill>
          <a:blip r:embed="rId4" cstate="print"/>
          <a:srcRect/>
          <a:stretch>
            <a:fillRect/>
          </a:stretch>
        </p:blipFill>
        <p:spPr bwMode="auto">
          <a:xfrm>
            <a:off x="2636838" y="5413375"/>
            <a:ext cx="301625" cy="325438"/>
          </a:xfrm>
          <a:prstGeom prst="rect">
            <a:avLst/>
          </a:prstGeom>
          <a:noFill/>
          <a:ln w="9525">
            <a:noFill/>
            <a:miter lim="800000"/>
            <a:headEnd/>
            <a:tailEnd/>
          </a:ln>
        </p:spPr>
      </p:pic>
      <p:pic>
        <p:nvPicPr>
          <p:cNvPr id="48137" name="Picture 2"/>
          <p:cNvPicPr>
            <a:picLocks noChangeAspect="1"/>
          </p:cNvPicPr>
          <p:nvPr/>
        </p:nvPicPr>
        <p:blipFill>
          <a:blip r:embed="rId5" cstate="print"/>
          <a:srcRect/>
          <a:stretch>
            <a:fillRect/>
          </a:stretch>
        </p:blipFill>
        <p:spPr bwMode="auto">
          <a:xfrm>
            <a:off x="2630488" y="4227513"/>
            <a:ext cx="315912" cy="322262"/>
          </a:xfrm>
          <a:prstGeom prst="rect">
            <a:avLst/>
          </a:prstGeom>
          <a:noFill/>
          <a:ln w="9525">
            <a:noFill/>
            <a:miter lim="800000"/>
            <a:headEnd/>
            <a:tailEnd/>
          </a:ln>
        </p:spPr>
      </p:pic>
      <p:graphicFrame>
        <p:nvGraphicFramePr>
          <p:cNvPr id="8" name="Diagram 7"/>
          <p:cNvGraphicFramePr/>
          <p:nvPr/>
        </p:nvGraphicFramePr>
        <p:xfrm>
          <a:off x="3043215" y="2132861"/>
          <a:ext cx="6034316" cy="4402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8139" name="Picture 5"/>
          <p:cNvPicPr>
            <a:picLocks noChangeAspect="1" noChangeArrowheads="1"/>
          </p:cNvPicPr>
          <p:nvPr/>
        </p:nvPicPr>
        <p:blipFill>
          <a:blip r:embed="rId11" cstate="print"/>
          <a:srcRect l="53448" t="46278" r="27621" b="36198"/>
          <a:stretch>
            <a:fillRect/>
          </a:stretch>
        </p:blipFill>
        <p:spPr bwMode="auto">
          <a:xfrm>
            <a:off x="152400" y="981075"/>
            <a:ext cx="2890838" cy="1531938"/>
          </a:xfrm>
          <a:prstGeom prst="rect">
            <a:avLst/>
          </a:prstGeom>
          <a:noFill/>
          <a:ln w="9525">
            <a:noFill/>
            <a:miter lim="800000"/>
            <a:headEnd/>
            <a:tailEnd/>
          </a:ln>
        </p:spPr>
      </p:pic>
      <p:sp>
        <p:nvSpPr>
          <p:cNvPr id="48140" name="Rectangle 11"/>
          <p:cNvSpPr>
            <a:spLocks noChangeArrowheads="1"/>
          </p:cNvSpPr>
          <p:nvPr/>
        </p:nvSpPr>
        <p:spPr bwMode="auto">
          <a:xfrm>
            <a:off x="5435600" y="952500"/>
            <a:ext cx="1168400" cy="307975"/>
          </a:xfrm>
          <a:prstGeom prst="rect">
            <a:avLst/>
          </a:prstGeom>
          <a:noFill/>
          <a:ln w="9525">
            <a:noFill/>
            <a:miter lim="800000"/>
            <a:headEnd/>
            <a:tailEnd/>
          </a:ln>
        </p:spPr>
        <p:txBody>
          <a:bodyPr wrap="none">
            <a:spAutoFit/>
          </a:bodyPr>
          <a:lstStyle/>
          <a:p>
            <a:pPr algn="ctr"/>
            <a:r>
              <a:rPr lang="en-US" sz="1400" b="1" dirty="0">
                <a:solidFill>
                  <a:schemeClr val="tx1"/>
                </a:solidFill>
              </a:rPr>
              <a:t>Description</a:t>
            </a:r>
          </a:p>
        </p:txBody>
      </p:sp>
      <p:graphicFrame>
        <p:nvGraphicFramePr>
          <p:cNvPr id="13341" name="Group 29"/>
          <p:cNvGraphicFramePr>
            <a:graphicFrameLocks noGrp="1"/>
          </p:cNvGraphicFramePr>
          <p:nvPr/>
        </p:nvGraphicFramePr>
        <p:xfrm>
          <a:off x="3390900" y="1189038"/>
          <a:ext cx="5449888" cy="282575"/>
        </p:xfrm>
        <a:graphic>
          <a:graphicData uri="http://schemas.openxmlformats.org/drawingml/2006/table">
            <a:tbl>
              <a:tblPr/>
              <a:tblGrid>
                <a:gridCol w="1818583">
                  <a:extLst>
                    <a:ext uri="{9D8B030D-6E8A-4147-A177-3AD203B41FA5}">
                      <a16:colId xmlns:a16="http://schemas.microsoft.com/office/drawing/2014/main" val="20000"/>
                    </a:ext>
                  </a:extLst>
                </a:gridCol>
                <a:gridCol w="1812722">
                  <a:extLst>
                    <a:ext uri="{9D8B030D-6E8A-4147-A177-3AD203B41FA5}">
                      <a16:colId xmlns:a16="http://schemas.microsoft.com/office/drawing/2014/main" val="20001"/>
                    </a:ext>
                  </a:extLst>
                </a:gridCol>
                <a:gridCol w="1818583">
                  <a:extLst>
                    <a:ext uri="{9D8B030D-6E8A-4147-A177-3AD203B41FA5}">
                      <a16:colId xmlns:a16="http://schemas.microsoft.com/office/drawing/2014/main" val="20002"/>
                    </a:ext>
                  </a:extLst>
                </a:gridCol>
              </a:tblGrid>
              <a:tr h="282575">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100" b="0" i="0" u="none" strike="noStrike" cap="none" normalizeH="0" baseline="0" dirty="0">
                          <a:ln>
                            <a:noFill/>
                          </a:ln>
                          <a:solidFill>
                            <a:schemeClr val="tx1"/>
                          </a:solidFill>
                          <a:effectLst/>
                          <a:latin typeface="Arial" charset="0"/>
                        </a:rPr>
                        <a:t> Analytical</a:t>
                      </a:r>
                    </a:p>
                  </a:txBody>
                  <a:tcPr marL="84377" marR="84377" marT="45635" marB="45635"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100" b="0" i="0" u="none" strike="noStrike" cap="none" normalizeH="0" baseline="0" dirty="0">
                          <a:ln>
                            <a:noFill/>
                          </a:ln>
                          <a:solidFill>
                            <a:schemeClr val="tx1"/>
                          </a:solidFill>
                          <a:effectLst/>
                          <a:latin typeface="Arial" charset="0"/>
                        </a:rPr>
                        <a:t> Logical</a:t>
                      </a:r>
                    </a:p>
                  </a:txBody>
                  <a:tcPr marL="84377" marR="84377" marT="45635" marB="45635"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100" b="0" i="0" u="none" strike="noStrike" cap="none" normalizeH="0" baseline="0" dirty="0">
                          <a:ln>
                            <a:noFill/>
                          </a:ln>
                          <a:solidFill>
                            <a:schemeClr val="tx1"/>
                          </a:solidFill>
                          <a:effectLst/>
                          <a:latin typeface="Arial" charset="0"/>
                        </a:rPr>
                        <a:t> Philosophical</a:t>
                      </a:r>
                    </a:p>
                  </a:txBody>
                  <a:tcPr marL="84377" marR="84377" marT="45635" marB="45635"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320550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34925" y="333375"/>
            <a:ext cx="9144000" cy="461963"/>
          </a:xfrm>
          <a:prstGeom prst="rect">
            <a:avLst/>
          </a:prstGeom>
          <a:noFill/>
          <a:ln w="9525">
            <a:noFill/>
            <a:miter lim="800000"/>
            <a:headEnd/>
            <a:tailEnd/>
          </a:ln>
        </p:spPr>
        <p:txBody>
          <a:bodyPr lIns="91406" tIns="45704" rIns="91406" bIns="45704">
            <a:spAutoFit/>
          </a:bodyPr>
          <a:lstStyle/>
          <a:p>
            <a:r>
              <a:rPr lang="en-AU" sz="2400" b="1" dirty="0"/>
              <a:t>Mentoring </a:t>
            </a:r>
            <a:r>
              <a:rPr lang="en-AU" sz="2400" b="1" dirty="0">
                <a:cs typeface="Arial" charset="0"/>
              </a:rPr>
              <a:t>a Stylish Thinker</a:t>
            </a:r>
          </a:p>
        </p:txBody>
      </p:sp>
      <p:sp>
        <p:nvSpPr>
          <p:cNvPr id="54275" name="Rectangle 9"/>
          <p:cNvSpPr>
            <a:spLocks noChangeArrowheads="1"/>
          </p:cNvSpPr>
          <p:nvPr/>
        </p:nvSpPr>
        <p:spPr bwMode="auto">
          <a:xfrm>
            <a:off x="161925" y="4365625"/>
            <a:ext cx="2782888" cy="1023938"/>
          </a:xfrm>
          <a:prstGeom prst="rect">
            <a:avLst/>
          </a:prstGeom>
          <a:noFill/>
          <a:ln w="9525">
            <a:solidFill>
              <a:srgbClr val="000066"/>
            </a:solidFill>
            <a:miter lim="800000"/>
            <a:headEnd/>
            <a:tailEnd/>
          </a:ln>
        </p:spPr>
        <p:txBody>
          <a:bodyPr lIns="91406" tIns="45704" rIns="91406" bIns="45704" anchor="ctr">
            <a:spAutoFit/>
          </a:bodyPr>
          <a:lstStyle/>
          <a:p>
            <a:pPr algn="ctr">
              <a:spcBef>
                <a:spcPct val="0"/>
              </a:spcBef>
            </a:pPr>
            <a:r>
              <a:rPr lang="en-AU" sz="1100" b="1" dirty="0">
                <a:solidFill>
                  <a:schemeClr val="tx1"/>
                </a:solidFill>
              </a:rPr>
              <a:t>To Help Them Perform:</a:t>
            </a:r>
          </a:p>
          <a:p>
            <a:pPr algn="ctr"/>
            <a:r>
              <a:rPr lang="en-AU" sz="1100" dirty="0">
                <a:solidFill>
                  <a:schemeClr val="tx1"/>
                </a:solidFill>
              </a:rPr>
              <a:t>Work with them in a project with social mobility that requires them to generate ideas using their flare, creativity and innovation.</a:t>
            </a:r>
          </a:p>
        </p:txBody>
      </p:sp>
      <p:sp>
        <p:nvSpPr>
          <p:cNvPr id="54276" name="Rectangle 10"/>
          <p:cNvSpPr>
            <a:spLocks noChangeArrowheads="1"/>
          </p:cNvSpPr>
          <p:nvPr/>
        </p:nvSpPr>
        <p:spPr bwMode="auto">
          <a:xfrm>
            <a:off x="169863" y="5516563"/>
            <a:ext cx="2774950" cy="1027112"/>
          </a:xfrm>
          <a:prstGeom prst="rect">
            <a:avLst/>
          </a:prstGeom>
          <a:noFill/>
          <a:ln w="9525">
            <a:solidFill>
              <a:srgbClr val="000066"/>
            </a:solidFill>
            <a:miter lim="800000"/>
            <a:headEnd/>
            <a:tailEnd/>
          </a:ln>
        </p:spPr>
        <p:txBody>
          <a:bodyPr lIns="91406" tIns="45704" rIns="91406" bIns="45704" anchor="ctr">
            <a:spAutoFit/>
          </a:bodyPr>
          <a:lstStyle/>
          <a:p>
            <a:pPr algn="ctr">
              <a:spcBef>
                <a:spcPct val="0"/>
              </a:spcBef>
            </a:pPr>
            <a:r>
              <a:rPr lang="en-AU" sz="1100" b="1" dirty="0">
                <a:solidFill>
                  <a:schemeClr val="tx1"/>
                </a:solidFill>
              </a:rPr>
              <a:t>To Help Them Maximize </a:t>
            </a:r>
          </a:p>
          <a:p>
            <a:pPr algn="ctr">
              <a:spcBef>
                <a:spcPct val="0"/>
              </a:spcBef>
            </a:pPr>
            <a:r>
              <a:rPr lang="en-AU" sz="1100" b="1" dirty="0">
                <a:solidFill>
                  <a:schemeClr val="tx1"/>
                </a:solidFill>
              </a:rPr>
              <a:t>Their Potential:</a:t>
            </a:r>
          </a:p>
          <a:p>
            <a:pPr algn="ctr"/>
            <a:r>
              <a:rPr lang="en-AU" sz="1100" dirty="0">
                <a:solidFill>
                  <a:schemeClr val="tx1"/>
                </a:solidFill>
              </a:rPr>
              <a:t>Support them, and give them opportunities to present their ideas and gain recognition and respect.  </a:t>
            </a:r>
          </a:p>
        </p:txBody>
      </p:sp>
      <p:sp>
        <p:nvSpPr>
          <p:cNvPr id="54277" name="Rectangle 14"/>
          <p:cNvSpPr>
            <a:spLocks noChangeArrowheads="1"/>
          </p:cNvSpPr>
          <p:nvPr/>
        </p:nvSpPr>
        <p:spPr bwMode="auto">
          <a:xfrm>
            <a:off x="169863" y="2520950"/>
            <a:ext cx="2782887" cy="1700213"/>
          </a:xfrm>
          <a:prstGeom prst="rect">
            <a:avLst/>
          </a:prstGeom>
          <a:noFill/>
          <a:ln w="9525">
            <a:solidFill>
              <a:schemeClr val="accent2"/>
            </a:solidFill>
            <a:miter lim="800000"/>
            <a:headEnd/>
            <a:tailEnd/>
          </a:ln>
        </p:spPr>
        <p:txBody>
          <a:bodyPr lIns="91406" tIns="45704" rIns="91406" bIns="45704" anchor="ctr">
            <a:spAutoFit/>
          </a:bodyPr>
          <a:lstStyle/>
          <a:p>
            <a:pPr algn="ctr"/>
            <a:r>
              <a:rPr lang="en-AU" sz="1100" b="1" dirty="0">
                <a:solidFill>
                  <a:schemeClr val="tx1"/>
                </a:solidFill>
                <a:cs typeface="Arial" charset="0"/>
              </a:rPr>
              <a:t>Relating to Them:</a:t>
            </a:r>
          </a:p>
          <a:p>
            <a:pPr algn="ctr"/>
            <a:r>
              <a:rPr lang="en-AU" sz="1100" dirty="0">
                <a:solidFill>
                  <a:schemeClr val="tx1"/>
                </a:solidFill>
                <a:cs typeface="Arial" charset="0"/>
              </a:rPr>
              <a:t>Remember their need to engage and be publicly recognized, fit in, be accurate with details. Encourage their input and be an active listener. Remember their need for fun/excitement. Invest time in building the relationship. Present specific facts, figures, plans. Anticipate their immediate responses and quick fixes.</a:t>
            </a:r>
          </a:p>
        </p:txBody>
      </p:sp>
      <p:sp>
        <p:nvSpPr>
          <p:cNvPr id="54278" name="Text Box 7"/>
          <p:cNvSpPr txBox="1">
            <a:spLocks noChangeArrowheads="1"/>
          </p:cNvSpPr>
          <p:nvPr/>
        </p:nvSpPr>
        <p:spPr bwMode="auto">
          <a:xfrm>
            <a:off x="2852738" y="1452563"/>
            <a:ext cx="6291262" cy="862012"/>
          </a:xfrm>
          <a:prstGeom prst="rect">
            <a:avLst/>
          </a:prstGeom>
          <a:noFill/>
          <a:ln w="9525">
            <a:noFill/>
            <a:miter lim="800000"/>
            <a:headEnd/>
            <a:tailEnd/>
          </a:ln>
        </p:spPr>
        <p:txBody>
          <a:bodyPr>
            <a:spAutoFit/>
          </a:bodyPr>
          <a:lstStyle/>
          <a:p>
            <a:r>
              <a:rPr lang="en-US" sz="1000" dirty="0">
                <a:solidFill>
                  <a:schemeClr val="tx1"/>
                </a:solidFill>
                <a:cs typeface="Arial" charset="0"/>
              </a:rPr>
              <a:t>Those with the Stylish Thinker DNA Natural Behavior Style enjoy interacting with others and getting the most out of any situation. In making decisions they require precision, technical information and the latest trends that will fully inform them that they are getting the best solution or outcome available. They also like to be able to test ideas in discussions with other people. They will usually be strong in following through on their goals but may need some help in developing their personal vision.</a:t>
            </a:r>
          </a:p>
        </p:txBody>
      </p:sp>
      <p:pic>
        <p:nvPicPr>
          <p:cNvPr id="54279" name="Picture 15" descr="C:\Users\Malcolm\AppData\Local\Microsoft\Windows\Temporary Internet Files\Content.IE5\HZC80DAU\MP900309543[1].jpg"/>
          <p:cNvPicPr>
            <a:picLocks noChangeAspect="1" noChangeArrowheads="1"/>
          </p:cNvPicPr>
          <p:nvPr/>
        </p:nvPicPr>
        <p:blipFill>
          <a:blip r:embed="rId3" cstate="print"/>
          <a:srcRect/>
          <a:stretch>
            <a:fillRect/>
          </a:stretch>
        </p:blipFill>
        <p:spPr bwMode="auto">
          <a:xfrm>
            <a:off x="2560638" y="2544763"/>
            <a:ext cx="388937" cy="277812"/>
          </a:xfrm>
          <a:prstGeom prst="rect">
            <a:avLst/>
          </a:prstGeom>
          <a:noFill/>
          <a:ln w="9525">
            <a:noFill/>
            <a:miter lim="800000"/>
            <a:headEnd/>
            <a:tailEnd/>
          </a:ln>
        </p:spPr>
      </p:pic>
      <p:pic>
        <p:nvPicPr>
          <p:cNvPr id="54280" name="Picture 1"/>
          <p:cNvPicPr>
            <a:picLocks noChangeAspect="1"/>
          </p:cNvPicPr>
          <p:nvPr/>
        </p:nvPicPr>
        <p:blipFill>
          <a:blip r:embed="rId4" cstate="print"/>
          <a:srcRect/>
          <a:stretch>
            <a:fillRect/>
          </a:stretch>
        </p:blipFill>
        <p:spPr bwMode="auto">
          <a:xfrm>
            <a:off x="2622550" y="5516563"/>
            <a:ext cx="301625" cy="327025"/>
          </a:xfrm>
          <a:prstGeom prst="rect">
            <a:avLst/>
          </a:prstGeom>
          <a:noFill/>
          <a:ln w="9525">
            <a:noFill/>
            <a:miter lim="800000"/>
            <a:headEnd/>
            <a:tailEnd/>
          </a:ln>
        </p:spPr>
      </p:pic>
      <p:pic>
        <p:nvPicPr>
          <p:cNvPr id="54281" name="Picture 5"/>
          <p:cNvPicPr>
            <a:picLocks noChangeAspect="1" noChangeArrowheads="1"/>
          </p:cNvPicPr>
          <p:nvPr/>
        </p:nvPicPr>
        <p:blipFill>
          <a:blip r:embed="rId5" cstate="print"/>
          <a:srcRect l="35600" t="63040" r="46010" b="17911"/>
          <a:stretch>
            <a:fillRect/>
          </a:stretch>
        </p:blipFill>
        <p:spPr bwMode="auto">
          <a:xfrm>
            <a:off x="384175" y="973138"/>
            <a:ext cx="2392363" cy="1376362"/>
          </a:xfrm>
          <a:prstGeom prst="rect">
            <a:avLst/>
          </a:prstGeom>
          <a:noFill/>
          <a:ln w="9525">
            <a:noFill/>
            <a:miter lim="800000"/>
            <a:headEnd/>
            <a:tailEnd/>
          </a:ln>
        </p:spPr>
      </p:pic>
      <p:sp>
        <p:nvSpPr>
          <p:cNvPr id="54282" name="Rectangle 11"/>
          <p:cNvSpPr>
            <a:spLocks noChangeArrowheads="1"/>
          </p:cNvSpPr>
          <p:nvPr/>
        </p:nvSpPr>
        <p:spPr bwMode="auto">
          <a:xfrm>
            <a:off x="5232400" y="973138"/>
            <a:ext cx="1168400" cy="307975"/>
          </a:xfrm>
          <a:prstGeom prst="rect">
            <a:avLst/>
          </a:prstGeom>
          <a:noFill/>
          <a:ln w="9525">
            <a:noFill/>
            <a:miter lim="800000"/>
            <a:headEnd/>
            <a:tailEnd/>
          </a:ln>
        </p:spPr>
        <p:txBody>
          <a:bodyPr wrap="none">
            <a:spAutoFit/>
          </a:bodyPr>
          <a:lstStyle/>
          <a:p>
            <a:pPr algn="ctr"/>
            <a:r>
              <a:rPr lang="en-US" sz="1400" b="1" dirty="0">
                <a:solidFill>
                  <a:schemeClr val="tx1"/>
                </a:solidFill>
              </a:rPr>
              <a:t>Description</a:t>
            </a:r>
          </a:p>
        </p:txBody>
      </p:sp>
      <p:graphicFrame>
        <p:nvGraphicFramePr>
          <p:cNvPr id="16427" name="Group 43"/>
          <p:cNvGraphicFramePr>
            <a:graphicFrameLocks noGrp="1"/>
          </p:cNvGraphicFramePr>
          <p:nvPr/>
        </p:nvGraphicFramePr>
        <p:xfrm>
          <a:off x="3465513" y="1206500"/>
          <a:ext cx="5449888" cy="258764"/>
        </p:xfrm>
        <a:graphic>
          <a:graphicData uri="http://schemas.openxmlformats.org/drawingml/2006/table">
            <a:tbl>
              <a:tblPr/>
              <a:tblGrid>
                <a:gridCol w="1818583">
                  <a:extLst>
                    <a:ext uri="{9D8B030D-6E8A-4147-A177-3AD203B41FA5}">
                      <a16:colId xmlns:a16="http://schemas.microsoft.com/office/drawing/2014/main" val="20000"/>
                    </a:ext>
                  </a:extLst>
                </a:gridCol>
                <a:gridCol w="1812722">
                  <a:extLst>
                    <a:ext uri="{9D8B030D-6E8A-4147-A177-3AD203B41FA5}">
                      <a16:colId xmlns:a16="http://schemas.microsoft.com/office/drawing/2014/main" val="20001"/>
                    </a:ext>
                  </a:extLst>
                </a:gridCol>
                <a:gridCol w="1818583">
                  <a:extLst>
                    <a:ext uri="{9D8B030D-6E8A-4147-A177-3AD203B41FA5}">
                      <a16:colId xmlns:a16="http://schemas.microsoft.com/office/drawing/2014/main" val="20002"/>
                    </a:ext>
                  </a:extLst>
                </a:gridCol>
              </a:tblGrid>
              <a:tr h="258763">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100" b="0" i="0" u="none" strike="noStrike" cap="none" normalizeH="0" baseline="0" dirty="0">
                          <a:ln>
                            <a:noFill/>
                          </a:ln>
                          <a:solidFill>
                            <a:schemeClr val="tx1"/>
                          </a:solidFill>
                          <a:effectLst/>
                          <a:latin typeface="Arial" charset="0"/>
                        </a:rPr>
                        <a:t> Sharp</a:t>
                      </a:r>
                    </a:p>
                  </a:txBody>
                  <a:tcPr marL="84377" marR="84377" marT="45562" marB="45562"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100" b="0" i="0" u="none" strike="noStrike" cap="none" normalizeH="0" baseline="0" dirty="0">
                          <a:ln>
                            <a:noFill/>
                          </a:ln>
                          <a:solidFill>
                            <a:schemeClr val="tx1"/>
                          </a:solidFill>
                          <a:effectLst/>
                          <a:latin typeface="Arial" charset="0"/>
                        </a:rPr>
                        <a:t> Cutting-edge</a:t>
                      </a:r>
                    </a:p>
                  </a:txBody>
                  <a:tcPr marL="84377" marR="84377" marT="45562" marB="45562"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100" b="0" i="0" u="none" strike="noStrike" cap="none" normalizeH="0" baseline="0" dirty="0">
                          <a:ln>
                            <a:noFill/>
                          </a:ln>
                          <a:solidFill>
                            <a:schemeClr val="tx1"/>
                          </a:solidFill>
                          <a:effectLst/>
                          <a:latin typeface="Arial" charset="0"/>
                        </a:rPr>
                        <a:t> Demanding</a:t>
                      </a:r>
                    </a:p>
                  </a:txBody>
                  <a:tcPr marL="84377" marR="84377" marT="45562" marB="45562"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8" name="Diagram 7"/>
          <p:cNvGraphicFramePr/>
          <p:nvPr/>
        </p:nvGraphicFramePr>
        <p:xfrm>
          <a:off x="3043215" y="2132861"/>
          <a:ext cx="6034316" cy="4402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4288" name="Picture 2"/>
          <p:cNvPicPr>
            <a:picLocks noChangeAspect="1"/>
          </p:cNvPicPr>
          <p:nvPr/>
        </p:nvPicPr>
        <p:blipFill>
          <a:blip r:embed="rId11" cstate="print"/>
          <a:srcRect/>
          <a:stretch>
            <a:fillRect/>
          </a:stretch>
        </p:blipFill>
        <p:spPr bwMode="auto">
          <a:xfrm>
            <a:off x="2649538" y="4389438"/>
            <a:ext cx="255587" cy="260350"/>
          </a:xfrm>
          <a:prstGeom prst="rect">
            <a:avLst/>
          </a:prstGeom>
          <a:noFill/>
          <a:ln w="9525">
            <a:noFill/>
            <a:miter lim="800000"/>
            <a:headEnd/>
            <a:tailEnd/>
          </a:ln>
        </p:spPr>
      </p:pic>
    </p:spTree>
    <p:extLst>
      <p:ext uri="{BB962C8B-B14F-4D97-AF65-F5344CB8AC3E}">
        <p14:creationId xmlns:p14="http://schemas.microsoft.com/office/powerpoint/2010/main" val="41710641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0" y="333375"/>
            <a:ext cx="9291638" cy="461963"/>
          </a:xfrm>
          <a:prstGeom prst="rect">
            <a:avLst/>
          </a:prstGeom>
          <a:noFill/>
          <a:ln w="9525">
            <a:noFill/>
            <a:miter lim="800000"/>
            <a:headEnd/>
            <a:tailEnd/>
          </a:ln>
        </p:spPr>
        <p:txBody>
          <a:bodyPr lIns="91406" tIns="45704" rIns="91406" bIns="45704">
            <a:spAutoFit/>
          </a:bodyPr>
          <a:lstStyle/>
          <a:p>
            <a:r>
              <a:rPr lang="en-AU" sz="2400" b="1" dirty="0"/>
              <a:t>Mentoring </a:t>
            </a:r>
            <a:r>
              <a:rPr lang="en-AU" sz="2400" b="1" dirty="0">
                <a:cs typeface="Arial" charset="0"/>
              </a:rPr>
              <a:t>a Facilitator</a:t>
            </a:r>
          </a:p>
        </p:txBody>
      </p:sp>
      <p:sp>
        <p:nvSpPr>
          <p:cNvPr id="41987" name="Rectangle 9"/>
          <p:cNvSpPr>
            <a:spLocks noChangeArrowheads="1"/>
          </p:cNvSpPr>
          <p:nvPr/>
        </p:nvSpPr>
        <p:spPr bwMode="auto">
          <a:xfrm>
            <a:off x="257175" y="4138613"/>
            <a:ext cx="2589213" cy="1023937"/>
          </a:xfrm>
          <a:prstGeom prst="rect">
            <a:avLst/>
          </a:prstGeom>
          <a:noFill/>
          <a:ln w="9525">
            <a:solidFill>
              <a:srgbClr val="000066"/>
            </a:solidFill>
            <a:miter lim="800000"/>
            <a:headEnd/>
            <a:tailEnd/>
          </a:ln>
        </p:spPr>
        <p:txBody>
          <a:bodyPr lIns="91406" tIns="45704" rIns="91406" bIns="45704" anchor="ctr">
            <a:spAutoFit/>
          </a:bodyPr>
          <a:lstStyle/>
          <a:p>
            <a:pPr algn="ctr">
              <a:spcBef>
                <a:spcPct val="0"/>
              </a:spcBef>
            </a:pPr>
            <a:r>
              <a:rPr lang="en-AU" sz="1100" b="1" dirty="0">
                <a:solidFill>
                  <a:schemeClr val="tx1"/>
                </a:solidFill>
              </a:rPr>
              <a:t>To Help Them </a:t>
            </a:r>
          </a:p>
          <a:p>
            <a:pPr algn="ctr">
              <a:spcBef>
                <a:spcPct val="0"/>
              </a:spcBef>
            </a:pPr>
            <a:r>
              <a:rPr lang="en-AU" sz="1100" b="1" dirty="0">
                <a:solidFill>
                  <a:schemeClr val="tx1"/>
                </a:solidFill>
              </a:rPr>
              <a:t>Perform:</a:t>
            </a:r>
          </a:p>
          <a:p>
            <a:pPr algn="ctr"/>
            <a:r>
              <a:rPr lang="en-AU" sz="1100" dirty="0">
                <a:solidFill>
                  <a:schemeClr val="tx1"/>
                </a:solidFill>
              </a:rPr>
              <a:t>Encourage them to be receptive to new alternatives and the ideas of others.</a:t>
            </a:r>
          </a:p>
        </p:txBody>
      </p:sp>
      <p:sp>
        <p:nvSpPr>
          <p:cNvPr id="41988" name="Rectangle 10"/>
          <p:cNvSpPr>
            <a:spLocks noChangeArrowheads="1"/>
          </p:cNvSpPr>
          <p:nvPr/>
        </p:nvSpPr>
        <p:spPr bwMode="auto">
          <a:xfrm>
            <a:off x="257175" y="5291138"/>
            <a:ext cx="2589213" cy="1023937"/>
          </a:xfrm>
          <a:prstGeom prst="rect">
            <a:avLst/>
          </a:prstGeom>
          <a:noFill/>
          <a:ln w="9525">
            <a:solidFill>
              <a:srgbClr val="000066"/>
            </a:solidFill>
            <a:miter lim="800000"/>
            <a:headEnd/>
            <a:tailEnd/>
          </a:ln>
        </p:spPr>
        <p:txBody>
          <a:bodyPr lIns="91406" tIns="45704" rIns="91406" bIns="45704" anchor="ctr">
            <a:spAutoFit/>
          </a:bodyPr>
          <a:lstStyle/>
          <a:p>
            <a:pPr algn="ctr">
              <a:spcBef>
                <a:spcPct val="0"/>
              </a:spcBef>
            </a:pPr>
            <a:r>
              <a:rPr lang="en-AU" sz="1100" b="1" dirty="0">
                <a:solidFill>
                  <a:schemeClr val="tx1"/>
                </a:solidFill>
              </a:rPr>
              <a:t>To Help Them Maximize </a:t>
            </a:r>
          </a:p>
          <a:p>
            <a:pPr algn="ctr">
              <a:spcBef>
                <a:spcPct val="0"/>
              </a:spcBef>
            </a:pPr>
            <a:r>
              <a:rPr lang="en-AU" sz="1100" b="1" dirty="0">
                <a:solidFill>
                  <a:schemeClr val="tx1"/>
                </a:solidFill>
              </a:rPr>
              <a:t>Their Potential:</a:t>
            </a:r>
          </a:p>
          <a:p>
            <a:pPr algn="ctr"/>
            <a:r>
              <a:rPr lang="en-AU" sz="1100" dirty="0">
                <a:solidFill>
                  <a:schemeClr val="tx1"/>
                </a:solidFill>
              </a:rPr>
              <a:t>Work with them and allow them to plan achieve, lead, define project goals and build team-oriented environments.</a:t>
            </a:r>
          </a:p>
        </p:txBody>
      </p:sp>
      <p:sp>
        <p:nvSpPr>
          <p:cNvPr id="41989" name="Rectangle 14"/>
          <p:cNvSpPr>
            <a:spLocks noChangeArrowheads="1"/>
          </p:cNvSpPr>
          <p:nvPr/>
        </p:nvSpPr>
        <p:spPr bwMode="auto">
          <a:xfrm>
            <a:off x="252413" y="2874963"/>
            <a:ext cx="2593975" cy="1195387"/>
          </a:xfrm>
          <a:prstGeom prst="rect">
            <a:avLst/>
          </a:prstGeom>
          <a:noFill/>
          <a:ln w="9525">
            <a:solidFill>
              <a:schemeClr val="accent2"/>
            </a:solidFill>
            <a:miter lim="800000"/>
            <a:headEnd/>
            <a:tailEnd/>
          </a:ln>
        </p:spPr>
        <p:txBody>
          <a:bodyPr lIns="91406" tIns="45704" rIns="91406" bIns="45704" anchor="ctr">
            <a:spAutoFit/>
          </a:bodyPr>
          <a:lstStyle/>
          <a:p>
            <a:pPr algn="ctr"/>
            <a:r>
              <a:rPr lang="en-AU" sz="1100" b="1" dirty="0">
                <a:solidFill>
                  <a:schemeClr val="tx1"/>
                </a:solidFill>
                <a:cs typeface="Arial" charset="0"/>
              </a:rPr>
              <a:t>Relating to Them:</a:t>
            </a:r>
          </a:p>
          <a:p>
            <a:pPr algn="ctr"/>
            <a:r>
              <a:rPr lang="en-AU" sz="1100" dirty="0">
                <a:solidFill>
                  <a:schemeClr val="tx1"/>
                </a:solidFill>
                <a:cs typeface="Arial" charset="0"/>
              </a:rPr>
              <a:t>Remember their need to retreat and avoid conflict. Allow them to have control, choices, options. Get to the point, minimize small talk. Present the facts, minimize emotions.</a:t>
            </a:r>
          </a:p>
        </p:txBody>
      </p:sp>
      <p:sp>
        <p:nvSpPr>
          <p:cNvPr id="41990" name="Text Box 7"/>
          <p:cNvSpPr txBox="1">
            <a:spLocks noChangeArrowheads="1"/>
          </p:cNvSpPr>
          <p:nvPr/>
        </p:nvSpPr>
        <p:spPr bwMode="auto">
          <a:xfrm>
            <a:off x="3087688" y="1484313"/>
            <a:ext cx="6056312" cy="1108075"/>
          </a:xfrm>
          <a:prstGeom prst="rect">
            <a:avLst/>
          </a:prstGeom>
          <a:noFill/>
          <a:ln w="9525">
            <a:noFill/>
            <a:miter lim="800000"/>
            <a:headEnd/>
            <a:tailEnd/>
          </a:ln>
        </p:spPr>
        <p:txBody>
          <a:bodyPr>
            <a:spAutoFit/>
          </a:bodyPr>
          <a:lstStyle/>
          <a:p>
            <a:r>
              <a:rPr lang="en-US" sz="1100" dirty="0">
                <a:solidFill>
                  <a:schemeClr val="tx1"/>
                </a:solidFill>
              </a:rPr>
              <a:t>Facilitators combine the ability to guide people with feelings together with the determination to reach goals and accomplish tasks. This blend of behavioral strengths makes them well suited for situations where setting the agenda and recognizing the needs of other people are required. Further, consistency, reliability and persistence are important. They flourish in an environment where there is plenty of stability, group decision-making is needed, and where they are recognized for the contribution they make. </a:t>
            </a:r>
          </a:p>
        </p:txBody>
      </p:sp>
      <p:pic>
        <p:nvPicPr>
          <p:cNvPr id="41991" name="Picture 15" descr="C:\Users\Malcolm\AppData\Local\Microsoft\Windows\Temporary Internet Files\Content.IE5\HZC80DAU\MP900309543[1].jpg"/>
          <p:cNvPicPr>
            <a:picLocks noChangeAspect="1" noChangeArrowheads="1"/>
          </p:cNvPicPr>
          <p:nvPr/>
        </p:nvPicPr>
        <p:blipFill>
          <a:blip r:embed="rId3" cstate="print"/>
          <a:srcRect/>
          <a:stretch>
            <a:fillRect/>
          </a:stretch>
        </p:blipFill>
        <p:spPr bwMode="auto">
          <a:xfrm>
            <a:off x="2420938" y="2874963"/>
            <a:ext cx="385762" cy="279400"/>
          </a:xfrm>
          <a:prstGeom prst="rect">
            <a:avLst/>
          </a:prstGeom>
          <a:noFill/>
          <a:ln w="9525">
            <a:noFill/>
            <a:miter lim="800000"/>
            <a:headEnd/>
            <a:tailEnd/>
          </a:ln>
        </p:spPr>
      </p:pic>
      <p:pic>
        <p:nvPicPr>
          <p:cNvPr id="41992" name="Picture 1"/>
          <p:cNvPicPr>
            <a:picLocks noChangeAspect="1"/>
          </p:cNvPicPr>
          <p:nvPr/>
        </p:nvPicPr>
        <p:blipFill>
          <a:blip r:embed="rId4" cstate="print"/>
          <a:srcRect/>
          <a:stretch>
            <a:fillRect/>
          </a:stretch>
        </p:blipFill>
        <p:spPr bwMode="auto">
          <a:xfrm>
            <a:off x="2505075" y="5313363"/>
            <a:ext cx="301625" cy="327025"/>
          </a:xfrm>
          <a:prstGeom prst="rect">
            <a:avLst/>
          </a:prstGeom>
          <a:noFill/>
          <a:ln w="9525">
            <a:noFill/>
            <a:miter lim="800000"/>
            <a:headEnd/>
            <a:tailEnd/>
          </a:ln>
        </p:spPr>
      </p:pic>
      <p:pic>
        <p:nvPicPr>
          <p:cNvPr id="41993" name="Picture 2"/>
          <p:cNvPicPr>
            <a:picLocks noChangeAspect="1"/>
          </p:cNvPicPr>
          <p:nvPr/>
        </p:nvPicPr>
        <p:blipFill>
          <a:blip r:embed="rId5" cstate="print"/>
          <a:srcRect/>
          <a:stretch>
            <a:fillRect/>
          </a:stretch>
        </p:blipFill>
        <p:spPr bwMode="auto">
          <a:xfrm>
            <a:off x="2455863" y="4279900"/>
            <a:ext cx="315912" cy="322263"/>
          </a:xfrm>
          <a:prstGeom prst="rect">
            <a:avLst/>
          </a:prstGeom>
          <a:noFill/>
          <a:ln w="9525">
            <a:noFill/>
            <a:miter lim="800000"/>
            <a:headEnd/>
            <a:tailEnd/>
          </a:ln>
        </p:spPr>
      </p:pic>
      <p:graphicFrame>
        <p:nvGraphicFramePr>
          <p:cNvPr id="8" name="Diagram 7"/>
          <p:cNvGraphicFramePr/>
          <p:nvPr/>
        </p:nvGraphicFramePr>
        <p:xfrm>
          <a:off x="3043215" y="2204869"/>
          <a:ext cx="6034316" cy="4402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1995" name="Picture 5"/>
          <p:cNvPicPr>
            <a:picLocks noChangeAspect="1" noChangeArrowheads="1"/>
          </p:cNvPicPr>
          <p:nvPr/>
        </p:nvPicPr>
        <p:blipFill>
          <a:blip r:embed="rId11" cstate="print"/>
          <a:srcRect l="72379" t="29515" r="9232" b="53722"/>
          <a:stretch>
            <a:fillRect/>
          </a:stretch>
        </p:blipFill>
        <p:spPr bwMode="auto">
          <a:xfrm>
            <a:off x="119063" y="1000125"/>
            <a:ext cx="2835275" cy="1571625"/>
          </a:xfrm>
          <a:prstGeom prst="rect">
            <a:avLst/>
          </a:prstGeom>
          <a:noFill/>
          <a:ln w="9525">
            <a:noFill/>
            <a:miter lim="800000"/>
            <a:headEnd/>
            <a:tailEnd/>
          </a:ln>
        </p:spPr>
      </p:pic>
      <p:sp>
        <p:nvSpPr>
          <p:cNvPr id="41996" name="Rectangle 11"/>
          <p:cNvSpPr>
            <a:spLocks noChangeArrowheads="1"/>
          </p:cNvSpPr>
          <p:nvPr/>
        </p:nvSpPr>
        <p:spPr bwMode="auto">
          <a:xfrm>
            <a:off x="5148263" y="963613"/>
            <a:ext cx="1168400" cy="307975"/>
          </a:xfrm>
          <a:prstGeom prst="rect">
            <a:avLst/>
          </a:prstGeom>
          <a:noFill/>
          <a:ln w="9525">
            <a:noFill/>
            <a:miter lim="800000"/>
            <a:headEnd/>
            <a:tailEnd/>
          </a:ln>
        </p:spPr>
        <p:txBody>
          <a:bodyPr wrap="none">
            <a:spAutoFit/>
          </a:bodyPr>
          <a:lstStyle/>
          <a:p>
            <a:pPr algn="ctr"/>
            <a:r>
              <a:rPr lang="en-US" sz="1400" b="1" dirty="0">
                <a:solidFill>
                  <a:schemeClr val="tx1"/>
                </a:solidFill>
              </a:rPr>
              <a:t>Description</a:t>
            </a:r>
          </a:p>
        </p:txBody>
      </p:sp>
      <p:graphicFrame>
        <p:nvGraphicFramePr>
          <p:cNvPr id="10270" name="Group 30"/>
          <p:cNvGraphicFramePr>
            <a:graphicFrameLocks noGrp="1"/>
          </p:cNvGraphicFramePr>
          <p:nvPr/>
        </p:nvGraphicFramePr>
        <p:xfrm>
          <a:off x="3441700" y="1268413"/>
          <a:ext cx="5449888" cy="258764"/>
        </p:xfrm>
        <a:graphic>
          <a:graphicData uri="http://schemas.openxmlformats.org/drawingml/2006/table">
            <a:tbl>
              <a:tblPr/>
              <a:tblGrid>
                <a:gridCol w="1818583">
                  <a:extLst>
                    <a:ext uri="{9D8B030D-6E8A-4147-A177-3AD203B41FA5}">
                      <a16:colId xmlns:a16="http://schemas.microsoft.com/office/drawing/2014/main" val="20000"/>
                    </a:ext>
                  </a:extLst>
                </a:gridCol>
                <a:gridCol w="1812722">
                  <a:extLst>
                    <a:ext uri="{9D8B030D-6E8A-4147-A177-3AD203B41FA5}">
                      <a16:colId xmlns:a16="http://schemas.microsoft.com/office/drawing/2014/main" val="20001"/>
                    </a:ext>
                  </a:extLst>
                </a:gridCol>
                <a:gridCol w="1818583">
                  <a:extLst>
                    <a:ext uri="{9D8B030D-6E8A-4147-A177-3AD203B41FA5}">
                      <a16:colId xmlns:a16="http://schemas.microsoft.com/office/drawing/2014/main" val="20002"/>
                    </a:ext>
                  </a:extLst>
                </a:gridCol>
              </a:tblGrid>
              <a:tr h="258762">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100" b="0" i="0" u="none" strike="noStrike" cap="none" normalizeH="0" baseline="0" dirty="0">
                          <a:ln>
                            <a:noFill/>
                          </a:ln>
                          <a:solidFill>
                            <a:schemeClr val="tx1"/>
                          </a:solidFill>
                          <a:effectLst/>
                          <a:latin typeface="Arial" charset="0"/>
                        </a:rPr>
                        <a:t> Balanced</a:t>
                      </a:r>
                    </a:p>
                  </a:txBody>
                  <a:tcPr marL="84377" marR="84377" marT="45562" marB="45562"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100" b="0" i="0" u="none" strike="noStrike" cap="none" normalizeH="0" baseline="0" dirty="0">
                          <a:ln>
                            <a:noFill/>
                          </a:ln>
                          <a:solidFill>
                            <a:schemeClr val="tx1"/>
                          </a:solidFill>
                          <a:effectLst/>
                          <a:latin typeface="Arial" charset="0"/>
                        </a:rPr>
                        <a:t> Discerning</a:t>
                      </a:r>
                    </a:p>
                  </a:txBody>
                  <a:tcPr marL="84377" marR="84377" marT="45562" marB="45562"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100" b="0" i="0" u="none" strike="noStrike" cap="none" normalizeH="0" baseline="0" dirty="0">
                          <a:ln>
                            <a:noFill/>
                          </a:ln>
                          <a:solidFill>
                            <a:schemeClr val="tx1"/>
                          </a:solidFill>
                          <a:effectLst/>
                          <a:latin typeface="Arial" charset="0"/>
                        </a:rPr>
                        <a:t> Harmonious</a:t>
                      </a:r>
                    </a:p>
                  </a:txBody>
                  <a:tcPr marL="84377" marR="84377" marT="45562" marB="45562"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346252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0" y="393700"/>
            <a:ext cx="9091613" cy="461963"/>
          </a:xfrm>
          <a:prstGeom prst="rect">
            <a:avLst/>
          </a:prstGeom>
          <a:noFill/>
          <a:ln w="9525">
            <a:noFill/>
            <a:miter lim="800000"/>
            <a:headEnd/>
            <a:tailEnd/>
          </a:ln>
        </p:spPr>
        <p:txBody>
          <a:bodyPr lIns="91406" tIns="45704" rIns="91406" bIns="45704">
            <a:spAutoFit/>
          </a:bodyPr>
          <a:lstStyle/>
          <a:p>
            <a:r>
              <a:rPr lang="en-AU" sz="2400" b="1" dirty="0"/>
              <a:t>Mentoring </a:t>
            </a:r>
            <a:r>
              <a:rPr lang="en-AU" sz="2400" b="1" dirty="0">
                <a:cs typeface="Arial" charset="0"/>
              </a:rPr>
              <a:t>a Relationship Builder</a:t>
            </a:r>
          </a:p>
        </p:txBody>
      </p:sp>
      <p:sp>
        <p:nvSpPr>
          <p:cNvPr id="50179" name="Rectangle 9"/>
          <p:cNvSpPr>
            <a:spLocks noChangeArrowheads="1"/>
          </p:cNvSpPr>
          <p:nvPr/>
        </p:nvSpPr>
        <p:spPr bwMode="auto">
          <a:xfrm>
            <a:off x="95250" y="4076700"/>
            <a:ext cx="2792413" cy="1023938"/>
          </a:xfrm>
          <a:prstGeom prst="rect">
            <a:avLst/>
          </a:prstGeom>
          <a:noFill/>
          <a:ln w="9525">
            <a:solidFill>
              <a:srgbClr val="000066"/>
            </a:solidFill>
            <a:miter lim="800000"/>
            <a:headEnd/>
            <a:tailEnd/>
          </a:ln>
        </p:spPr>
        <p:txBody>
          <a:bodyPr lIns="91406" tIns="45704" rIns="91406" bIns="45704" anchor="ctr">
            <a:spAutoFit/>
          </a:bodyPr>
          <a:lstStyle/>
          <a:p>
            <a:pPr algn="ctr">
              <a:spcBef>
                <a:spcPct val="0"/>
              </a:spcBef>
            </a:pPr>
            <a:r>
              <a:rPr lang="en-AU" sz="1100" b="1" dirty="0">
                <a:solidFill>
                  <a:schemeClr val="tx1"/>
                </a:solidFill>
              </a:rPr>
              <a:t>To Help Them </a:t>
            </a:r>
          </a:p>
          <a:p>
            <a:pPr algn="ctr">
              <a:spcBef>
                <a:spcPct val="0"/>
              </a:spcBef>
            </a:pPr>
            <a:r>
              <a:rPr lang="en-AU" sz="1100" b="1" dirty="0">
                <a:solidFill>
                  <a:schemeClr val="tx1"/>
                </a:solidFill>
              </a:rPr>
              <a:t>Perform:</a:t>
            </a:r>
          </a:p>
          <a:p>
            <a:pPr algn="ctr"/>
            <a:r>
              <a:rPr lang="en-AU" sz="1100" dirty="0">
                <a:solidFill>
                  <a:schemeClr val="tx1"/>
                </a:solidFill>
              </a:rPr>
              <a:t>Encourage them to share their ideas, take a stand and work with them to realize goals.</a:t>
            </a:r>
          </a:p>
        </p:txBody>
      </p:sp>
      <p:sp>
        <p:nvSpPr>
          <p:cNvPr id="50180" name="Rectangle 10"/>
          <p:cNvSpPr>
            <a:spLocks noChangeArrowheads="1"/>
          </p:cNvSpPr>
          <p:nvPr/>
        </p:nvSpPr>
        <p:spPr bwMode="auto">
          <a:xfrm>
            <a:off x="100013" y="5300663"/>
            <a:ext cx="2790825" cy="1195387"/>
          </a:xfrm>
          <a:prstGeom prst="rect">
            <a:avLst/>
          </a:prstGeom>
          <a:noFill/>
          <a:ln w="9525">
            <a:solidFill>
              <a:srgbClr val="000066"/>
            </a:solidFill>
            <a:miter lim="800000"/>
            <a:headEnd/>
            <a:tailEnd/>
          </a:ln>
        </p:spPr>
        <p:txBody>
          <a:bodyPr lIns="91406" tIns="45704" rIns="91406" bIns="45704" anchor="ctr">
            <a:spAutoFit/>
          </a:bodyPr>
          <a:lstStyle/>
          <a:p>
            <a:pPr algn="ctr">
              <a:spcBef>
                <a:spcPct val="0"/>
              </a:spcBef>
            </a:pPr>
            <a:r>
              <a:rPr lang="en-AU" sz="1100" b="1" dirty="0">
                <a:solidFill>
                  <a:schemeClr val="tx1"/>
                </a:solidFill>
              </a:rPr>
              <a:t>To Help Them Maximize </a:t>
            </a:r>
          </a:p>
          <a:p>
            <a:pPr algn="ctr">
              <a:spcBef>
                <a:spcPct val="0"/>
              </a:spcBef>
            </a:pPr>
            <a:r>
              <a:rPr lang="en-AU" sz="1100" b="1" dirty="0">
                <a:solidFill>
                  <a:schemeClr val="tx1"/>
                </a:solidFill>
              </a:rPr>
              <a:t>Their Potential:</a:t>
            </a:r>
          </a:p>
          <a:p>
            <a:pPr algn="ctr"/>
            <a:r>
              <a:rPr lang="en-AU" sz="1100" dirty="0">
                <a:solidFill>
                  <a:schemeClr val="tx1"/>
                </a:solidFill>
              </a:rPr>
              <a:t>Support them to build their decision-making confidence and to make a productive stand in resolving conflict rather than withdrawing from it.</a:t>
            </a:r>
          </a:p>
        </p:txBody>
      </p:sp>
      <p:sp>
        <p:nvSpPr>
          <p:cNvPr id="50181" name="Rectangle 14"/>
          <p:cNvSpPr>
            <a:spLocks noChangeArrowheads="1"/>
          </p:cNvSpPr>
          <p:nvPr/>
        </p:nvSpPr>
        <p:spPr bwMode="auto">
          <a:xfrm>
            <a:off x="95250" y="2538413"/>
            <a:ext cx="2792413" cy="1362075"/>
          </a:xfrm>
          <a:prstGeom prst="rect">
            <a:avLst/>
          </a:prstGeom>
          <a:noFill/>
          <a:ln w="9525">
            <a:solidFill>
              <a:schemeClr val="accent2"/>
            </a:solidFill>
            <a:miter lim="800000"/>
            <a:headEnd/>
            <a:tailEnd/>
          </a:ln>
        </p:spPr>
        <p:txBody>
          <a:bodyPr lIns="91406" tIns="45704" rIns="91406" bIns="45704" anchor="ctr">
            <a:spAutoFit/>
          </a:bodyPr>
          <a:lstStyle/>
          <a:p>
            <a:pPr algn="ctr"/>
            <a:r>
              <a:rPr lang="en-AU" sz="1100" b="1" dirty="0">
                <a:solidFill>
                  <a:schemeClr val="tx1"/>
                </a:solidFill>
                <a:cs typeface="Arial" charset="0"/>
              </a:rPr>
              <a:t>Relating to Them:</a:t>
            </a:r>
          </a:p>
          <a:p>
            <a:pPr algn="ctr"/>
            <a:r>
              <a:rPr lang="en-AU" sz="1100" dirty="0">
                <a:solidFill>
                  <a:schemeClr val="tx1"/>
                </a:solidFill>
                <a:cs typeface="Arial" charset="0"/>
              </a:rPr>
              <a:t>Remember their need to fit in, avoid conflict. Create a relaxed environment. Encourage their input and be an active listener. Slow down the pace and soften the tone of communication. Share your emotions along with information</a:t>
            </a:r>
            <a:r>
              <a:rPr lang="en-AU" sz="1100" dirty="0">
                <a:solidFill>
                  <a:schemeClr val="tx1"/>
                </a:solidFill>
                <a:latin typeface="Calibri" charset="0"/>
                <a:cs typeface="Arial" charset="0"/>
              </a:rPr>
              <a:t>.</a:t>
            </a:r>
          </a:p>
        </p:txBody>
      </p:sp>
      <p:sp>
        <p:nvSpPr>
          <p:cNvPr id="50182" name="Text Box 7"/>
          <p:cNvSpPr txBox="1">
            <a:spLocks noChangeArrowheads="1"/>
          </p:cNvSpPr>
          <p:nvPr/>
        </p:nvSpPr>
        <p:spPr bwMode="auto">
          <a:xfrm>
            <a:off x="3087688" y="1458913"/>
            <a:ext cx="6056312" cy="769937"/>
          </a:xfrm>
          <a:prstGeom prst="rect">
            <a:avLst/>
          </a:prstGeom>
          <a:noFill/>
          <a:ln w="9525">
            <a:noFill/>
            <a:miter lim="800000"/>
            <a:headEnd/>
            <a:tailEnd/>
          </a:ln>
        </p:spPr>
        <p:txBody>
          <a:bodyPr>
            <a:spAutoFit/>
          </a:bodyPr>
          <a:lstStyle/>
          <a:p>
            <a:r>
              <a:rPr lang="en-US" sz="1100" dirty="0">
                <a:solidFill>
                  <a:schemeClr val="tx1"/>
                </a:solidFill>
              </a:rPr>
              <a:t>Relationship Builders will be comfortable and operate at their best when given the opportunity to work with and serve others. They are friendly, kind and empathetic to others they interact with and gain fulfillment by helping others to achieve their goals. Their preference is to live in a stable environment and make decisions based on history and security. </a:t>
            </a:r>
          </a:p>
        </p:txBody>
      </p:sp>
      <p:pic>
        <p:nvPicPr>
          <p:cNvPr id="50183" name="Picture 15" descr="C:\Users\Malcolm\AppData\Local\Microsoft\Windows\Temporary Internet Files\Content.IE5\HZC80DAU\MP900309543[1].jpg"/>
          <p:cNvPicPr>
            <a:picLocks noChangeAspect="1" noChangeArrowheads="1"/>
          </p:cNvPicPr>
          <p:nvPr/>
        </p:nvPicPr>
        <p:blipFill>
          <a:blip r:embed="rId3" cstate="print"/>
          <a:srcRect/>
          <a:stretch>
            <a:fillRect/>
          </a:stretch>
        </p:blipFill>
        <p:spPr bwMode="auto">
          <a:xfrm>
            <a:off x="2481263" y="2538413"/>
            <a:ext cx="387350" cy="277812"/>
          </a:xfrm>
          <a:prstGeom prst="rect">
            <a:avLst/>
          </a:prstGeom>
          <a:noFill/>
          <a:ln w="9525">
            <a:noFill/>
            <a:miter lim="800000"/>
            <a:headEnd/>
            <a:tailEnd/>
          </a:ln>
        </p:spPr>
      </p:pic>
      <p:pic>
        <p:nvPicPr>
          <p:cNvPr id="50184" name="Picture 1"/>
          <p:cNvPicPr>
            <a:picLocks noChangeAspect="1"/>
          </p:cNvPicPr>
          <p:nvPr/>
        </p:nvPicPr>
        <p:blipFill>
          <a:blip r:embed="rId4" cstate="print"/>
          <a:srcRect/>
          <a:stretch>
            <a:fillRect/>
          </a:stretch>
        </p:blipFill>
        <p:spPr bwMode="auto">
          <a:xfrm>
            <a:off x="2530475" y="5338763"/>
            <a:ext cx="301625" cy="323850"/>
          </a:xfrm>
          <a:prstGeom prst="rect">
            <a:avLst/>
          </a:prstGeom>
          <a:noFill/>
          <a:ln w="9525">
            <a:noFill/>
            <a:miter lim="800000"/>
            <a:headEnd/>
            <a:tailEnd/>
          </a:ln>
        </p:spPr>
      </p:pic>
      <p:pic>
        <p:nvPicPr>
          <p:cNvPr id="50185" name="Picture 2"/>
          <p:cNvPicPr>
            <a:picLocks noChangeAspect="1"/>
          </p:cNvPicPr>
          <p:nvPr/>
        </p:nvPicPr>
        <p:blipFill>
          <a:blip r:embed="rId5" cstate="print"/>
          <a:srcRect/>
          <a:stretch>
            <a:fillRect/>
          </a:stretch>
        </p:blipFill>
        <p:spPr bwMode="auto">
          <a:xfrm>
            <a:off x="2524125" y="4165600"/>
            <a:ext cx="314325" cy="288925"/>
          </a:xfrm>
          <a:prstGeom prst="rect">
            <a:avLst/>
          </a:prstGeom>
          <a:noFill/>
          <a:ln w="9525">
            <a:noFill/>
            <a:miter lim="800000"/>
            <a:headEnd/>
            <a:tailEnd/>
          </a:ln>
        </p:spPr>
      </p:pic>
      <p:graphicFrame>
        <p:nvGraphicFramePr>
          <p:cNvPr id="8" name="Diagram 7"/>
          <p:cNvGraphicFramePr/>
          <p:nvPr/>
        </p:nvGraphicFramePr>
        <p:xfrm>
          <a:off x="3043215" y="2132861"/>
          <a:ext cx="6034316" cy="4402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0187" name="Picture 5"/>
          <p:cNvPicPr>
            <a:picLocks noChangeAspect="1" noChangeArrowheads="1"/>
          </p:cNvPicPr>
          <p:nvPr/>
        </p:nvPicPr>
        <p:blipFill>
          <a:blip r:embed="rId11" cstate="print"/>
          <a:srcRect l="72379" t="46278" r="9232" b="36198"/>
          <a:stretch>
            <a:fillRect/>
          </a:stretch>
        </p:blipFill>
        <p:spPr bwMode="auto">
          <a:xfrm>
            <a:off x="153988" y="966788"/>
            <a:ext cx="2781300" cy="1506537"/>
          </a:xfrm>
          <a:prstGeom prst="rect">
            <a:avLst/>
          </a:prstGeom>
          <a:noFill/>
          <a:ln w="9525">
            <a:noFill/>
            <a:miter lim="800000"/>
            <a:headEnd/>
            <a:tailEnd/>
          </a:ln>
        </p:spPr>
      </p:pic>
      <p:sp>
        <p:nvSpPr>
          <p:cNvPr id="50188" name="Rectangle 11"/>
          <p:cNvSpPr>
            <a:spLocks noChangeArrowheads="1"/>
          </p:cNvSpPr>
          <p:nvPr/>
        </p:nvSpPr>
        <p:spPr bwMode="auto">
          <a:xfrm>
            <a:off x="5384800" y="931863"/>
            <a:ext cx="1168400" cy="307975"/>
          </a:xfrm>
          <a:prstGeom prst="rect">
            <a:avLst/>
          </a:prstGeom>
          <a:noFill/>
          <a:ln w="9525">
            <a:noFill/>
            <a:miter lim="800000"/>
            <a:headEnd/>
            <a:tailEnd/>
          </a:ln>
        </p:spPr>
        <p:txBody>
          <a:bodyPr wrap="none">
            <a:spAutoFit/>
          </a:bodyPr>
          <a:lstStyle/>
          <a:p>
            <a:pPr algn="ctr"/>
            <a:r>
              <a:rPr lang="en-US" sz="1400" b="1">
                <a:solidFill>
                  <a:schemeClr val="tx1"/>
                </a:solidFill>
              </a:rPr>
              <a:t>Description</a:t>
            </a:r>
          </a:p>
        </p:txBody>
      </p:sp>
      <p:graphicFrame>
        <p:nvGraphicFramePr>
          <p:cNvPr id="14365" name="Group 29"/>
          <p:cNvGraphicFramePr>
            <a:graphicFrameLocks noGrp="1"/>
          </p:cNvGraphicFramePr>
          <p:nvPr/>
        </p:nvGraphicFramePr>
        <p:xfrm>
          <a:off x="3541713" y="1214438"/>
          <a:ext cx="5449888" cy="258764"/>
        </p:xfrm>
        <a:graphic>
          <a:graphicData uri="http://schemas.openxmlformats.org/drawingml/2006/table">
            <a:tbl>
              <a:tblPr/>
              <a:tblGrid>
                <a:gridCol w="1818583">
                  <a:extLst>
                    <a:ext uri="{9D8B030D-6E8A-4147-A177-3AD203B41FA5}">
                      <a16:colId xmlns:a16="http://schemas.microsoft.com/office/drawing/2014/main" val="20000"/>
                    </a:ext>
                  </a:extLst>
                </a:gridCol>
                <a:gridCol w="1812722">
                  <a:extLst>
                    <a:ext uri="{9D8B030D-6E8A-4147-A177-3AD203B41FA5}">
                      <a16:colId xmlns:a16="http://schemas.microsoft.com/office/drawing/2014/main" val="20001"/>
                    </a:ext>
                  </a:extLst>
                </a:gridCol>
                <a:gridCol w="1818583">
                  <a:extLst>
                    <a:ext uri="{9D8B030D-6E8A-4147-A177-3AD203B41FA5}">
                      <a16:colId xmlns:a16="http://schemas.microsoft.com/office/drawing/2014/main" val="20002"/>
                    </a:ext>
                  </a:extLst>
                </a:gridCol>
              </a:tblGrid>
              <a:tr h="258762">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100" b="0" i="0" u="none" strike="noStrike" cap="none" normalizeH="0" baseline="0" dirty="0">
                          <a:ln>
                            <a:noFill/>
                          </a:ln>
                          <a:solidFill>
                            <a:schemeClr val="tx1"/>
                          </a:solidFill>
                          <a:effectLst/>
                          <a:latin typeface="Arial" charset="0"/>
                        </a:rPr>
                        <a:t> Advocate</a:t>
                      </a:r>
                    </a:p>
                  </a:txBody>
                  <a:tcPr marL="84377" marR="84377" marT="45562" marB="45562"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100" b="0" i="0" u="none" strike="noStrike" cap="none" normalizeH="0" baseline="0" dirty="0">
                          <a:ln>
                            <a:noFill/>
                          </a:ln>
                          <a:solidFill>
                            <a:schemeClr val="tx1"/>
                          </a:solidFill>
                          <a:effectLst/>
                          <a:latin typeface="Arial" charset="0"/>
                        </a:rPr>
                        <a:t> Dependable</a:t>
                      </a:r>
                    </a:p>
                  </a:txBody>
                  <a:tcPr marL="84377" marR="84377" marT="45562" marB="45562"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100" b="0" i="0" u="none" strike="noStrike" cap="none" normalizeH="0" baseline="0" dirty="0">
                          <a:ln>
                            <a:noFill/>
                          </a:ln>
                          <a:solidFill>
                            <a:schemeClr val="tx1"/>
                          </a:solidFill>
                          <a:effectLst/>
                          <a:latin typeface="Arial" charset="0"/>
                        </a:rPr>
                        <a:t> Loyal</a:t>
                      </a:r>
                    </a:p>
                  </a:txBody>
                  <a:tcPr marL="84377" marR="84377" marT="45562" marB="45562"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446364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0" y="333375"/>
            <a:ext cx="9144000" cy="460375"/>
          </a:xfrm>
          <a:prstGeom prst="rect">
            <a:avLst/>
          </a:prstGeom>
          <a:noFill/>
          <a:ln w="9525">
            <a:noFill/>
            <a:miter lim="800000"/>
            <a:headEnd/>
            <a:tailEnd/>
          </a:ln>
        </p:spPr>
        <p:txBody>
          <a:bodyPr lIns="91406" tIns="45704" rIns="91406" bIns="45704">
            <a:spAutoFit/>
          </a:bodyPr>
          <a:lstStyle/>
          <a:p>
            <a:r>
              <a:rPr lang="en-AU" sz="2400" b="1" dirty="0"/>
              <a:t>Mentoring </a:t>
            </a:r>
            <a:r>
              <a:rPr lang="en-AU" sz="2400" b="1" dirty="0">
                <a:cs typeface="Arial" charset="0"/>
              </a:rPr>
              <a:t>a Community Builder</a:t>
            </a:r>
          </a:p>
        </p:txBody>
      </p:sp>
      <p:sp>
        <p:nvSpPr>
          <p:cNvPr id="37891" name="Rectangle 9"/>
          <p:cNvSpPr>
            <a:spLocks noChangeArrowheads="1"/>
          </p:cNvSpPr>
          <p:nvPr/>
        </p:nvSpPr>
        <p:spPr bwMode="auto">
          <a:xfrm>
            <a:off x="230188" y="4298950"/>
            <a:ext cx="2592387" cy="1027113"/>
          </a:xfrm>
          <a:prstGeom prst="rect">
            <a:avLst/>
          </a:prstGeom>
          <a:noFill/>
          <a:ln w="9525">
            <a:solidFill>
              <a:srgbClr val="000066"/>
            </a:solidFill>
            <a:miter lim="800000"/>
            <a:headEnd/>
            <a:tailEnd/>
          </a:ln>
        </p:spPr>
        <p:txBody>
          <a:bodyPr lIns="91406" tIns="45704" rIns="91406" bIns="45704" anchor="ctr">
            <a:spAutoFit/>
          </a:bodyPr>
          <a:lstStyle/>
          <a:p>
            <a:pPr algn="ctr">
              <a:spcBef>
                <a:spcPct val="0"/>
              </a:spcBef>
            </a:pPr>
            <a:r>
              <a:rPr lang="en-AU" sz="1100" b="1">
                <a:solidFill>
                  <a:schemeClr val="tx1"/>
                </a:solidFill>
              </a:rPr>
              <a:t>To Help Them </a:t>
            </a:r>
          </a:p>
          <a:p>
            <a:pPr algn="ctr">
              <a:spcBef>
                <a:spcPct val="0"/>
              </a:spcBef>
            </a:pPr>
            <a:r>
              <a:rPr lang="en-AU" sz="1100" b="1">
                <a:solidFill>
                  <a:schemeClr val="tx1"/>
                </a:solidFill>
              </a:rPr>
              <a:t>Perform:</a:t>
            </a:r>
          </a:p>
          <a:p>
            <a:pPr algn="ctr"/>
            <a:r>
              <a:rPr lang="en-AU" sz="1100">
                <a:solidFill>
                  <a:schemeClr val="tx1"/>
                </a:solidFill>
              </a:rPr>
              <a:t>Challenge them to clearly articulate goals and to commit to how they will realize their goals.</a:t>
            </a:r>
          </a:p>
        </p:txBody>
      </p:sp>
      <p:sp>
        <p:nvSpPr>
          <p:cNvPr id="37892" name="Rectangle 10"/>
          <p:cNvSpPr>
            <a:spLocks noChangeArrowheads="1"/>
          </p:cNvSpPr>
          <p:nvPr/>
        </p:nvSpPr>
        <p:spPr bwMode="auto">
          <a:xfrm>
            <a:off x="228600" y="5410200"/>
            <a:ext cx="2593975" cy="1195388"/>
          </a:xfrm>
          <a:prstGeom prst="rect">
            <a:avLst/>
          </a:prstGeom>
          <a:noFill/>
          <a:ln w="9525">
            <a:solidFill>
              <a:srgbClr val="000066"/>
            </a:solidFill>
            <a:miter lim="800000"/>
            <a:headEnd/>
            <a:tailEnd/>
          </a:ln>
        </p:spPr>
        <p:txBody>
          <a:bodyPr lIns="91406" tIns="45704" rIns="91406" bIns="45704" anchor="ctr">
            <a:spAutoFit/>
          </a:bodyPr>
          <a:lstStyle/>
          <a:p>
            <a:pPr algn="ctr">
              <a:spcBef>
                <a:spcPct val="0"/>
              </a:spcBef>
            </a:pPr>
            <a:r>
              <a:rPr lang="en-AU" sz="1100" b="1">
                <a:solidFill>
                  <a:schemeClr val="tx1"/>
                </a:solidFill>
              </a:rPr>
              <a:t>To Help Them Maximize </a:t>
            </a:r>
          </a:p>
          <a:p>
            <a:pPr algn="ctr">
              <a:spcBef>
                <a:spcPct val="0"/>
              </a:spcBef>
            </a:pPr>
            <a:r>
              <a:rPr lang="en-AU" sz="1100" b="1">
                <a:solidFill>
                  <a:schemeClr val="tx1"/>
                </a:solidFill>
              </a:rPr>
              <a:t>Their Potential:</a:t>
            </a:r>
          </a:p>
          <a:p>
            <a:pPr algn="ctr"/>
            <a:r>
              <a:rPr lang="en-AU" sz="1100">
                <a:solidFill>
                  <a:schemeClr val="tx1"/>
                </a:solidFill>
              </a:rPr>
              <a:t>Focus on developing a strong relationship with them. Support them in daily work by ensuring they are not overwhelmed by details.</a:t>
            </a:r>
            <a:endParaRPr lang="en-US" sz="1100">
              <a:solidFill>
                <a:schemeClr val="tx1"/>
              </a:solidFill>
            </a:endParaRPr>
          </a:p>
        </p:txBody>
      </p:sp>
      <p:sp>
        <p:nvSpPr>
          <p:cNvPr id="37893" name="Rectangle 14"/>
          <p:cNvSpPr>
            <a:spLocks noChangeArrowheads="1"/>
          </p:cNvSpPr>
          <p:nvPr/>
        </p:nvSpPr>
        <p:spPr bwMode="auto">
          <a:xfrm>
            <a:off x="228600" y="2524125"/>
            <a:ext cx="2593975" cy="1701800"/>
          </a:xfrm>
          <a:prstGeom prst="rect">
            <a:avLst/>
          </a:prstGeom>
          <a:noFill/>
          <a:ln w="9525">
            <a:solidFill>
              <a:schemeClr val="accent2"/>
            </a:solidFill>
            <a:miter lim="800000"/>
            <a:headEnd/>
            <a:tailEnd/>
          </a:ln>
        </p:spPr>
        <p:txBody>
          <a:bodyPr lIns="91406" tIns="45704" rIns="91406" bIns="45704" anchor="ctr">
            <a:spAutoFit/>
          </a:bodyPr>
          <a:lstStyle/>
          <a:p>
            <a:pPr algn="ctr"/>
            <a:r>
              <a:rPr lang="en-AU" sz="1100" b="1">
                <a:solidFill>
                  <a:schemeClr val="tx1"/>
                </a:solidFill>
                <a:cs typeface="Arial" charset="0"/>
              </a:rPr>
              <a:t>Relating to Them:</a:t>
            </a:r>
          </a:p>
          <a:p>
            <a:pPr algn="ctr"/>
            <a:r>
              <a:rPr lang="en-AU" sz="1100">
                <a:solidFill>
                  <a:schemeClr val="tx1"/>
                </a:solidFill>
                <a:cs typeface="Arial" charset="0"/>
              </a:rPr>
              <a:t>Remember their need to fit in, build relationships, avoid conflict, be free from detail. Look for ways to minimize risks. Slow down the pace of communications. Use written policies, plans, procedures. Encourage their input. Invest time in building the relationship.</a:t>
            </a:r>
            <a:r>
              <a:rPr lang="en-AU" sz="1100">
                <a:solidFill>
                  <a:schemeClr val="tx1"/>
                </a:solidFill>
                <a:latin typeface="Calibri" charset="0"/>
                <a:cs typeface="Arial" charset="0"/>
              </a:rPr>
              <a:t> </a:t>
            </a:r>
          </a:p>
        </p:txBody>
      </p:sp>
      <p:sp>
        <p:nvSpPr>
          <p:cNvPr id="37894" name="Text Box 7"/>
          <p:cNvSpPr txBox="1">
            <a:spLocks noChangeArrowheads="1"/>
          </p:cNvSpPr>
          <p:nvPr/>
        </p:nvSpPr>
        <p:spPr bwMode="auto">
          <a:xfrm>
            <a:off x="3087688" y="1387475"/>
            <a:ext cx="6056312" cy="1108075"/>
          </a:xfrm>
          <a:prstGeom prst="rect">
            <a:avLst/>
          </a:prstGeom>
          <a:noFill/>
          <a:ln w="9525">
            <a:noFill/>
            <a:miter lim="800000"/>
            <a:headEnd/>
            <a:tailEnd/>
          </a:ln>
        </p:spPr>
        <p:txBody>
          <a:bodyPr>
            <a:spAutoFit/>
          </a:bodyPr>
          <a:lstStyle/>
          <a:p>
            <a:r>
              <a:rPr lang="en-US" sz="1100" dirty="0">
                <a:solidFill>
                  <a:schemeClr val="tx1"/>
                </a:solidFill>
              </a:rPr>
              <a:t>Community Builders excel at meeting people and promoting cooperation among groups of people. Their natural inclination is to help and support others to carry out an activity or transaction. They are attentive both to people and tasks and influence others through empathy and supportiveness. Once convinced of a course of action, they will encourage others, operate diligently and collaborate to achieve the goal. They seek supportive relationships that are appreciative and empathic towards one another.</a:t>
            </a:r>
          </a:p>
        </p:txBody>
      </p:sp>
      <p:pic>
        <p:nvPicPr>
          <p:cNvPr id="37895" name="Picture 15" descr="C:\Users\Malcolm\AppData\Local\Microsoft\Windows\Temporary Internet Files\Content.IE5\HZC80DAU\MP900309543[1].jpg"/>
          <p:cNvPicPr>
            <a:picLocks noChangeAspect="1" noChangeArrowheads="1"/>
          </p:cNvPicPr>
          <p:nvPr/>
        </p:nvPicPr>
        <p:blipFill>
          <a:blip r:embed="rId3" cstate="print"/>
          <a:srcRect/>
          <a:stretch>
            <a:fillRect/>
          </a:stretch>
        </p:blipFill>
        <p:spPr bwMode="auto">
          <a:xfrm>
            <a:off x="2349500" y="2549525"/>
            <a:ext cx="387350" cy="277813"/>
          </a:xfrm>
          <a:prstGeom prst="rect">
            <a:avLst/>
          </a:prstGeom>
          <a:noFill/>
          <a:ln w="9525">
            <a:noFill/>
            <a:miter lim="800000"/>
            <a:headEnd/>
            <a:tailEnd/>
          </a:ln>
        </p:spPr>
      </p:pic>
      <p:pic>
        <p:nvPicPr>
          <p:cNvPr id="37896" name="Picture 1"/>
          <p:cNvPicPr>
            <a:picLocks noChangeAspect="1"/>
          </p:cNvPicPr>
          <p:nvPr/>
        </p:nvPicPr>
        <p:blipFill>
          <a:blip r:embed="rId4" cstate="print"/>
          <a:srcRect/>
          <a:stretch>
            <a:fillRect/>
          </a:stretch>
        </p:blipFill>
        <p:spPr bwMode="auto">
          <a:xfrm>
            <a:off x="2435225" y="5453063"/>
            <a:ext cx="301625" cy="325437"/>
          </a:xfrm>
          <a:prstGeom prst="rect">
            <a:avLst/>
          </a:prstGeom>
          <a:noFill/>
          <a:ln w="9525">
            <a:noFill/>
            <a:miter lim="800000"/>
            <a:headEnd/>
            <a:tailEnd/>
          </a:ln>
        </p:spPr>
      </p:pic>
      <p:pic>
        <p:nvPicPr>
          <p:cNvPr id="37897" name="Picture 2"/>
          <p:cNvPicPr>
            <a:picLocks noChangeAspect="1"/>
          </p:cNvPicPr>
          <p:nvPr/>
        </p:nvPicPr>
        <p:blipFill>
          <a:blip r:embed="rId5" cstate="print"/>
          <a:srcRect/>
          <a:stretch>
            <a:fillRect/>
          </a:stretch>
        </p:blipFill>
        <p:spPr bwMode="auto">
          <a:xfrm>
            <a:off x="2413000" y="4391025"/>
            <a:ext cx="315913" cy="322263"/>
          </a:xfrm>
          <a:prstGeom prst="rect">
            <a:avLst/>
          </a:prstGeom>
          <a:noFill/>
          <a:ln w="9525">
            <a:noFill/>
            <a:miter lim="800000"/>
            <a:headEnd/>
            <a:tailEnd/>
          </a:ln>
        </p:spPr>
      </p:pic>
      <p:graphicFrame>
        <p:nvGraphicFramePr>
          <p:cNvPr id="8" name="Diagram 7"/>
          <p:cNvGraphicFramePr/>
          <p:nvPr/>
        </p:nvGraphicFramePr>
        <p:xfrm>
          <a:off x="3043215" y="2194689"/>
          <a:ext cx="6034316" cy="4402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7899" name="Picture 5"/>
          <p:cNvPicPr>
            <a:picLocks noChangeAspect="1" noChangeArrowheads="1"/>
          </p:cNvPicPr>
          <p:nvPr/>
        </p:nvPicPr>
        <p:blipFill>
          <a:blip r:embed="rId11" cstate="print"/>
          <a:srcRect l="36140" t="29550" r="47633" b="53722"/>
          <a:stretch>
            <a:fillRect/>
          </a:stretch>
        </p:blipFill>
        <p:spPr bwMode="auto">
          <a:xfrm>
            <a:off x="273050" y="1000125"/>
            <a:ext cx="2636838" cy="1500188"/>
          </a:xfrm>
          <a:prstGeom prst="rect">
            <a:avLst/>
          </a:prstGeom>
          <a:noFill/>
          <a:ln w="9525">
            <a:noFill/>
            <a:miter lim="800000"/>
            <a:headEnd/>
            <a:tailEnd/>
          </a:ln>
        </p:spPr>
      </p:pic>
      <p:sp>
        <p:nvSpPr>
          <p:cNvPr id="37900" name="Rectangle 11"/>
          <p:cNvSpPr>
            <a:spLocks noChangeArrowheads="1"/>
          </p:cNvSpPr>
          <p:nvPr/>
        </p:nvSpPr>
        <p:spPr bwMode="auto">
          <a:xfrm>
            <a:off x="5292725" y="884238"/>
            <a:ext cx="1168400" cy="307975"/>
          </a:xfrm>
          <a:prstGeom prst="rect">
            <a:avLst/>
          </a:prstGeom>
          <a:noFill/>
          <a:ln w="9525">
            <a:noFill/>
            <a:miter lim="800000"/>
            <a:headEnd/>
            <a:tailEnd/>
          </a:ln>
        </p:spPr>
        <p:txBody>
          <a:bodyPr wrap="none">
            <a:spAutoFit/>
          </a:bodyPr>
          <a:lstStyle/>
          <a:p>
            <a:pPr algn="ctr"/>
            <a:r>
              <a:rPr lang="en-US" sz="1400" b="1">
                <a:solidFill>
                  <a:schemeClr val="tx1"/>
                </a:solidFill>
              </a:rPr>
              <a:t>Description</a:t>
            </a:r>
          </a:p>
        </p:txBody>
      </p:sp>
      <p:graphicFrame>
        <p:nvGraphicFramePr>
          <p:cNvPr id="8221" name="Group 29"/>
          <p:cNvGraphicFramePr>
            <a:graphicFrameLocks noGrp="1"/>
          </p:cNvGraphicFramePr>
          <p:nvPr/>
        </p:nvGraphicFramePr>
        <p:xfrm>
          <a:off x="3660775" y="1168400"/>
          <a:ext cx="5449888" cy="258764"/>
        </p:xfrm>
        <a:graphic>
          <a:graphicData uri="http://schemas.openxmlformats.org/drawingml/2006/table">
            <a:tbl>
              <a:tblPr/>
              <a:tblGrid>
                <a:gridCol w="1818583">
                  <a:extLst>
                    <a:ext uri="{9D8B030D-6E8A-4147-A177-3AD203B41FA5}">
                      <a16:colId xmlns:a16="http://schemas.microsoft.com/office/drawing/2014/main" val="20000"/>
                    </a:ext>
                  </a:extLst>
                </a:gridCol>
                <a:gridCol w="1812722">
                  <a:extLst>
                    <a:ext uri="{9D8B030D-6E8A-4147-A177-3AD203B41FA5}">
                      <a16:colId xmlns:a16="http://schemas.microsoft.com/office/drawing/2014/main" val="20001"/>
                    </a:ext>
                  </a:extLst>
                </a:gridCol>
                <a:gridCol w="1818583">
                  <a:extLst>
                    <a:ext uri="{9D8B030D-6E8A-4147-A177-3AD203B41FA5}">
                      <a16:colId xmlns:a16="http://schemas.microsoft.com/office/drawing/2014/main" val="20002"/>
                    </a:ext>
                  </a:extLst>
                </a:gridCol>
              </a:tblGrid>
              <a:tr h="258763">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100" b="0" i="0" u="none" strike="noStrike" cap="none" normalizeH="0" baseline="0" dirty="0">
                          <a:ln>
                            <a:noFill/>
                          </a:ln>
                          <a:solidFill>
                            <a:schemeClr val="tx1"/>
                          </a:solidFill>
                          <a:effectLst/>
                          <a:latin typeface="Arial" charset="0"/>
                        </a:rPr>
                        <a:t> Easy Going</a:t>
                      </a:r>
                    </a:p>
                  </a:txBody>
                  <a:tcPr marL="84377" marR="84377" marT="45562" marB="45562"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100" b="0" i="0" u="none" strike="noStrike" cap="none" normalizeH="0" baseline="0" dirty="0">
                          <a:ln>
                            <a:noFill/>
                          </a:ln>
                          <a:solidFill>
                            <a:schemeClr val="tx1"/>
                          </a:solidFill>
                          <a:effectLst/>
                          <a:latin typeface="Arial" charset="0"/>
                        </a:rPr>
                        <a:t> Promoter</a:t>
                      </a:r>
                    </a:p>
                  </a:txBody>
                  <a:tcPr marL="84377" marR="84377" marT="45562" marB="45562"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100" b="0" i="0" u="none" strike="noStrike" cap="none" normalizeH="0" baseline="0" dirty="0">
                          <a:ln>
                            <a:noFill/>
                          </a:ln>
                          <a:solidFill>
                            <a:schemeClr val="tx1"/>
                          </a:solidFill>
                          <a:effectLst/>
                          <a:latin typeface="Arial" charset="0"/>
                        </a:rPr>
                        <a:t> Amiable</a:t>
                      </a:r>
                    </a:p>
                  </a:txBody>
                  <a:tcPr marL="84377" marR="84377" marT="45562" marB="45562"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812656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0" y="350838"/>
            <a:ext cx="9144000" cy="461962"/>
          </a:xfrm>
          <a:prstGeom prst="rect">
            <a:avLst/>
          </a:prstGeom>
          <a:noFill/>
          <a:ln w="9525">
            <a:noFill/>
            <a:miter lim="800000"/>
            <a:headEnd/>
            <a:tailEnd/>
          </a:ln>
        </p:spPr>
        <p:txBody>
          <a:bodyPr lIns="91406" tIns="45704" rIns="91406" bIns="45704">
            <a:spAutoFit/>
          </a:bodyPr>
          <a:lstStyle/>
          <a:p>
            <a:r>
              <a:rPr lang="en-AU" sz="2400" b="1" dirty="0"/>
              <a:t>Mentoring </a:t>
            </a:r>
            <a:r>
              <a:rPr lang="en-AU" sz="2400" b="1" dirty="0">
                <a:cs typeface="Arial" charset="0"/>
              </a:rPr>
              <a:t>an Engager</a:t>
            </a:r>
          </a:p>
        </p:txBody>
      </p:sp>
      <p:sp>
        <p:nvSpPr>
          <p:cNvPr id="39939" name="Rectangle 9"/>
          <p:cNvSpPr>
            <a:spLocks noChangeArrowheads="1"/>
          </p:cNvSpPr>
          <p:nvPr/>
        </p:nvSpPr>
        <p:spPr bwMode="auto">
          <a:xfrm>
            <a:off x="230188" y="4306888"/>
            <a:ext cx="2592387" cy="1027112"/>
          </a:xfrm>
          <a:prstGeom prst="rect">
            <a:avLst/>
          </a:prstGeom>
          <a:noFill/>
          <a:ln w="9525">
            <a:solidFill>
              <a:srgbClr val="000066"/>
            </a:solidFill>
            <a:miter lim="800000"/>
            <a:headEnd/>
            <a:tailEnd/>
          </a:ln>
        </p:spPr>
        <p:txBody>
          <a:bodyPr lIns="91406" tIns="45704" rIns="91406" bIns="45704" anchor="ctr">
            <a:spAutoFit/>
          </a:bodyPr>
          <a:lstStyle/>
          <a:p>
            <a:pPr algn="ctr">
              <a:spcBef>
                <a:spcPct val="0"/>
              </a:spcBef>
            </a:pPr>
            <a:r>
              <a:rPr lang="en-AU" sz="1100" b="1">
                <a:solidFill>
                  <a:schemeClr val="tx1"/>
                </a:solidFill>
              </a:rPr>
              <a:t>To Help Them </a:t>
            </a:r>
          </a:p>
          <a:p>
            <a:pPr algn="ctr">
              <a:spcBef>
                <a:spcPct val="0"/>
              </a:spcBef>
            </a:pPr>
            <a:r>
              <a:rPr lang="en-AU" sz="1100" b="1">
                <a:solidFill>
                  <a:schemeClr val="tx1"/>
                </a:solidFill>
              </a:rPr>
              <a:t>Perform:</a:t>
            </a:r>
          </a:p>
          <a:p>
            <a:pPr algn="ctr"/>
            <a:r>
              <a:rPr lang="en-AU" sz="1100">
                <a:solidFill>
                  <a:schemeClr val="tx1"/>
                </a:solidFill>
              </a:rPr>
              <a:t>Encourage them to focus on one goal at a time and define the key factors needed to attain it</a:t>
            </a:r>
            <a:r>
              <a:rPr lang="en-AU" sz="1100">
                <a:solidFill>
                  <a:schemeClr val="tx1"/>
                </a:solidFill>
                <a:latin typeface="Calibri" charset="0"/>
              </a:rPr>
              <a:t>.</a:t>
            </a:r>
          </a:p>
        </p:txBody>
      </p:sp>
      <p:sp>
        <p:nvSpPr>
          <p:cNvPr id="39940" name="Rectangle 10"/>
          <p:cNvSpPr>
            <a:spLocks noChangeArrowheads="1"/>
          </p:cNvSpPr>
          <p:nvPr/>
        </p:nvSpPr>
        <p:spPr bwMode="auto">
          <a:xfrm>
            <a:off x="234950" y="5456238"/>
            <a:ext cx="2587625" cy="858837"/>
          </a:xfrm>
          <a:prstGeom prst="rect">
            <a:avLst/>
          </a:prstGeom>
          <a:noFill/>
          <a:ln w="9525">
            <a:solidFill>
              <a:srgbClr val="000066"/>
            </a:solidFill>
            <a:miter lim="800000"/>
            <a:headEnd/>
            <a:tailEnd/>
          </a:ln>
        </p:spPr>
        <p:txBody>
          <a:bodyPr lIns="91406" tIns="45704" rIns="91406" bIns="45704" anchor="ctr">
            <a:spAutoFit/>
          </a:bodyPr>
          <a:lstStyle/>
          <a:p>
            <a:pPr algn="ctr">
              <a:spcBef>
                <a:spcPct val="0"/>
              </a:spcBef>
            </a:pPr>
            <a:r>
              <a:rPr lang="en-AU" sz="1100" b="1">
                <a:solidFill>
                  <a:schemeClr val="tx1"/>
                </a:solidFill>
              </a:rPr>
              <a:t>To Help Them Maximize </a:t>
            </a:r>
          </a:p>
          <a:p>
            <a:pPr algn="ctr">
              <a:spcBef>
                <a:spcPct val="0"/>
              </a:spcBef>
            </a:pPr>
            <a:r>
              <a:rPr lang="en-AU" sz="1100" b="1">
                <a:solidFill>
                  <a:schemeClr val="tx1"/>
                </a:solidFill>
              </a:rPr>
              <a:t>Their Potential:</a:t>
            </a:r>
          </a:p>
          <a:p>
            <a:pPr algn="ctr"/>
            <a:r>
              <a:rPr lang="en-AU" sz="1100">
                <a:solidFill>
                  <a:schemeClr val="tx1"/>
                </a:solidFill>
              </a:rPr>
              <a:t>Encourage them in making full use of their relationship skills and networking.</a:t>
            </a:r>
            <a:endParaRPr lang="en-US" sz="1100">
              <a:solidFill>
                <a:schemeClr val="tx1"/>
              </a:solidFill>
            </a:endParaRPr>
          </a:p>
        </p:txBody>
      </p:sp>
      <p:sp>
        <p:nvSpPr>
          <p:cNvPr id="39941" name="Rectangle 14"/>
          <p:cNvSpPr>
            <a:spLocks noChangeArrowheads="1"/>
          </p:cNvSpPr>
          <p:nvPr/>
        </p:nvSpPr>
        <p:spPr bwMode="auto">
          <a:xfrm>
            <a:off x="228600" y="2616200"/>
            <a:ext cx="2593975" cy="1531938"/>
          </a:xfrm>
          <a:prstGeom prst="rect">
            <a:avLst/>
          </a:prstGeom>
          <a:noFill/>
          <a:ln w="9525">
            <a:solidFill>
              <a:schemeClr val="accent2"/>
            </a:solidFill>
            <a:miter lim="800000"/>
            <a:headEnd/>
            <a:tailEnd/>
          </a:ln>
        </p:spPr>
        <p:txBody>
          <a:bodyPr lIns="91406" tIns="45704" rIns="91406" bIns="45704" anchor="ctr">
            <a:spAutoFit/>
          </a:bodyPr>
          <a:lstStyle/>
          <a:p>
            <a:pPr algn="ctr"/>
            <a:r>
              <a:rPr lang="en-AU" sz="1100" b="1">
                <a:solidFill>
                  <a:schemeClr val="tx1"/>
                </a:solidFill>
                <a:cs typeface="Arial" charset="0"/>
              </a:rPr>
              <a:t>Relating to Them:</a:t>
            </a:r>
          </a:p>
          <a:p>
            <a:pPr algn="ctr"/>
            <a:r>
              <a:rPr lang="en-AU" sz="1100">
                <a:solidFill>
                  <a:schemeClr val="tx1"/>
                </a:solidFill>
                <a:cs typeface="Arial" charset="0"/>
              </a:rPr>
              <a:t>Remember their need to engage, be publicly recognized and be free from details. Give them center stage when needed. Expect/encourage their thinking out loud. Provide them with information using summaries, bullets, key points.</a:t>
            </a:r>
            <a:r>
              <a:rPr lang="en-AU" sz="1100">
                <a:solidFill>
                  <a:schemeClr val="tx1"/>
                </a:solidFill>
                <a:latin typeface="Calibri" charset="0"/>
                <a:cs typeface="Arial" charset="0"/>
              </a:rPr>
              <a:t>    </a:t>
            </a:r>
          </a:p>
        </p:txBody>
      </p:sp>
      <p:sp>
        <p:nvSpPr>
          <p:cNvPr id="39942" name="Text Box 7"/>
          <p:cNvSpPr txBox="1">
            <a:spLocks noChangeArrowheads="1"/>
          </p:cNvSpPr>
          <p:nvPr/>
        </p:nvSpPr>
        <p:spPr bwMode="auto">
          <a:xfrm>
            <a:off x="3087688" y="1562100"/>
            <a:ext cx="6056312" cy="938213"/>
          </a:xfrm>
          <a:prstGeom prst="rect">
            <a:avLst/>
          </a:prstGeom>
          <a:noFill/>
          <a:ln w="9525">
            <a:noFill/>
            <a:miter lim="800000"/>
            <a:headEnd/>
            <a:tailEnd/>
          </a:ln>
        </p:spPr>
        <p:txBody>
          <a:bodyPr>
            <a:spAutoFit/>
          </a:bodyPr>
          <a:lstStyle/>
          <a:p>
            <a:r>
              <a:rPr lang="en-US" sz="1100">
                <a:solidFill>
                  <a:schemeClr val="tx1"/>
                </a:solidFill>
              </a:rPr>
              <a:t>Engagers enjoy meeting new people, situations and environments, and they enjoy being a promoter. They use their people skills to build relationships and interact with an ever-widening circle of contacts. Engagers enjoy using their verbal skills and will be very outgoing. They approach situations enthusiastically, especially when they are passionate about the outcomes, and enjoy new opportunities and starting (rather than finishing) new projects and goals.</a:t>
            </a:r>
          </a:p>
        </p:txBody>
      </p:sp>
      <p:pic>
        <p:nvPicPr>
          <p:cNvPr id="39943" name="Picture 15" descr="C:\Users\Malcolm\AppData\Local\Microsoft\Windows\Temporary Internet Files\Content.IE5\HZC80DAU\MP900309543[1].jpg"/>
          <p:cNvPicPr>
            <a:picLocks noChangeAspect="1" noChangeArrowheads="1"/>
          </p:cNvPicPr>
          <p:nvPr/>
        </p:nvPicPr>
        <p:blipFill>
          <a:blip r:embed="rId3" cstate="print"/>
          <a:srcRect/>
          <a:stretch>
            <a:fillRect/>
          </a:stretch>
        </p:blipFill>
        <p:spPr bwMode="auto">
          <a:xfrm>
            <a:off x="2349500" y="2568575"/>
            <a:ext cx="387350" cy="277813"/>
          </a:xfrm>
          <a:prstGeom prst="rect">
            <a:avLst/>
          </a:prstGeom>
          <a:noFill/>
          <a:ln w="9525">
            <a:noFill/>
            <a:miter lim="800000"/>
            <a:headEnd/>
            <a:tailEnd/>
          </a:ln>
        </p:spPr>
      </p:pic>
      <p:pic>
        <p:nvPicPr>
          <p:cNvPr id="39944" name="Picture 1"/>
          <p:cNvPicPr>
            <a:picLocks noChangeAspect="1"/>
          </p:cNvPicPr>
          <p:nvPr/>
        </p:nvPicPr>
        <p:blipFill>
          <a:blip r:embed="rId4" cstate="print"/>
          <a:srcRect/>
          <a:stretch>
            <a:fillRect/>
          </a:stretch>
        </p:blipFill>
        <p:spPr bwMode="auto">
          <a:xfrm>
            <a:off x="2435225" y="5559425"/>
            <a:ext cx="301625" cy="325438"/>
          </a:xfrm>
          <a:prstGeom prst="rect">
            <a:avLst/>
          </a:prstGeom>
          <a:noFill/>
          <a:ln w="9525">
            <a:noFill/>
            <a:miter lim="800000"/>
            <a:headEnd/>
            <a:tailEnd/>
          </a:ln>
        </p:spPr>
      </p:pic>
      <p:pic>
        <p:nvPicPr>
          <p:cNvPr id="39945" name="Picture 2"/>
          <p:cNvPicPr>
            <a:picLocks noChangeAspect="1"/>
          </p:cNvPicPr>
          <p:nvPr/>
        </p:nvPicPr>
        <p:blipFill>
          <a:blip r:embed="rId5" cstate="print"/>
          <a:srcRect/>
          <a:stretch>
            <a:fillRect/>
          </a:stretch>
        </p:blipFill>
        <p:spPr bwMode="auto">
          <a:xfrm>
            <a:off x="2384425" y="4430713"/>
            <a:ext cx="315913" cy="255587"/>
          </a:xfrm>
          <a:prstGeom prst="rect">
            <a:avLst/>
          </a:prstGeom>
          <a:noFill/>
          <a:ln w="9525">
            <a:noFill/>
            <a:miter lim="800000"/>
            <a:headEnd/>
            <a:tailEnd/>
          </a:ln>
        </p:spPr>
      </p:pic>
      <p:graphicFrame>
        <p:nvGraphicFramePr>
          <p:cNvPr id="8" name="Diagram 7"/>
          <p:cNvGraphicFramePr/>
          <p:nvPr/>
        </p:nvGraphicFramePr>
        <p:xfrm>
          <a:off x="3043215" y="2204869"/>
          <a:ext cx="6034316" cy="4402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9947" name="Picture 5"/>
          <p:cNvPicPr>
            <a:picLocks noChangeAspect="1" noChangeArrowheads="1"/>
          </p:cNvPicPr>
          <p:nvPr/>
        </p:nvPicPr>
        <p:blipFill>
          <a:blip r:embed="rId11" cstate="print"/>
          <a:srcRect l="53989" t="29515" r="27621" b="54485"/>
          <a:stretch>
            <a:fillRect/>
          </a:stretch>
        </p:blipFill>
        <p:spPr bwMode="auto">
          <a:xfrm>
            <a:off x="142875" y="1000125"/>
            <a:ext cx="2900363" cy="1500188"/>
          </a:xfrm>
          <a:prstGeom prst="rect">
            <a:avLst/>
          </a:prstGeom>
          <a:noFill/>
          <a:ln w="9525">
            <a:noFill/>
            <a:miter lim="800000"/>
            <a:headEnd/>
            <a:tailEnd/>
          </a:ln>
        </p:spPr>
      </p:pic>
      <p:sp>
        <p:nvSpPr>
          <p:cNvPr id="39948" name="Rectangle 11"/>
          <p:cNvSpPr>
            <a:spLocks noChangeArrowheads="1"/>
          </p:cNvSpPr>
          <p:nvPr/>
        </p:nvSpPr>
        <p:spPr bwMode="auto">
          <a:xfrm>
            <a:off x="5192713" y="990600"/>
            <a:ext cx="1168400" cy="307975"/>
          </a:xfrm>
          <a:prstGeom prst="rect">
            <a:avLst/>
          </a:prstGeom>
          <a:noFill/>
          <a:ln w="9525">
            <a:noFill/>
            <a:miter lim="800000"/>
            <a:headEnd/>
            <a:tailEnd/>
          </a:ln>
        </p:spPr>
        <p:txBody>
          <a:bodyPr wrap="none">
            <a:spAutoFit/>
          </a:bodyPr>
          <a:lstStyle/>
          <a:p>
            <a:pPr algn="ctr"/>
            <a:r>
              <a:rPr lang="en-US" sz="1400" b="1">
                <a:solidFill>
                  <a:schemeClr val="tx1"/>
                </a:solidFill>
              </a:rPr>
              <a:t>Description</a:t>
            </a:r>
          </a:p>
        </p:txBody>
      </p:sp>
      <p:graphicFrame>
        <p:nvGraphicFramePr>
          <p:cNvPr id="9245" name="Group 29"/>
          <p:cNvGraphicFramePr>
            <a:graphicFrameLocks noGrp="1"/>
          </p:cNvGraphicFramePr>
          <p:nvPr/>
        </p:nvGraphicFramePr>
        <p:xfrm>
          <a:off x="3441700" y="1295400"/>
          <a:ext cx="5449888" cy="258764"/>
        </p:xfrm>
        <a:graphic>
          <a:graphicData uri="http://schemas.openxmlformats.org/drawingml/2006/table">
            <a:tbl>
              <a:tblPr/>
              <a:tblGrid>
                <a:gridCol w="1818583">
                  <a:extLst>
                    <a:ext uri="{9D8B030D-6E8A-4147-A177-3AD203B41FA5}">
                      <a16:colId xmlns:a16="http://schemas.microsoft.com/office/drawing/2014/main" val="20000"/>
                    </a:ext>
                  </a:extLst>
                </a:gridCol>
                <a:gridCol w="1812722">
                  <a:extLst>
                    <a:ext uri="{9D8B030D-6E8A-4147-A177-3AD203B41FA5}">
                      <a16:colId xmlns:a16="http://schemas.microsoft.com/office/drawing/2014/main" val="20001"/>
                    </a:ext>
                  </a:extLst>
                </a:gridCol>
                <a:gridCol w="1818583">
                  <a:extLst>
                    <a:ext uri="{9D8B030D-6E8A-4147-A177-3AD203B41FA5}">
                      <a16:colId xmlns:a16="http://schemas.microsoft.com/office/drawing/2014/main" val="20002"/>
                    </a:ext>
                  </a:extLst>
                </a:gridCol>
              </a:tblGrid>
              <a:tr h="258762">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100" b="0" i="0" u="none" strike="noStrike" cap="none" normalizeH="0" baseline="0" dirty="0">
                          <a:ln>
                            <a:noFill/>
                          </a:ln>
                          <a:solidFill>
                            <a:schemeClr val="tx1"/>
                          </a:solidFill>
                          <a:effectLst/>
                          <a:latin typeface="Arial" charset="0"/>
                        </a:rPr>
                        <a:t> Resourceful</a:t>
                      </a:r>
                    </a:p>
                  </a:txBody>
                  <a:tcPr marL="84377" marR="84377" marT="45562" marB="45562"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100" b="0" i="0" u="none" strike="noStrike" cap="none" normalizeH="0" baseline="0" dirty="0">
                          <a:ln>
                            <a:noFill/>
                          </a:ln>
                          <a:solidFill>
                            <a:schemeClr val="tx1"/>
                          </a:solidFill>
                          <a:effectLst/>
                          <a:latin typeface="Arial" charset="0"/>
                        </a:rPr>
                        <a:t> Inventive</a:t>
                      </a:r>
                    </a:p>
                  </a:txBody>
                  <a:tcPr marL="84377" marR="84377" marT="45562" marB="45562"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100" b="0" i="0" u="none" strike="noStrike" cap="none" normalizeH="0" baseline="0" dirty="0">
                          <a:ln>
                            <a:noFill/>
                          </a:ln>
                          <a:solidFill>
                            <a:schemeClr val="tx1"/>
                          </a:solidFill>
                          <a:effectLst/>
                          <a:latin typeface="Arial" charset="0"/>
                        </a:rPr>
                        <a:t> Instinctive</a:t>
                      </a:r>
                    </a:p>
                  </a:txBody>
                  <a:tcPr marL="84377" marR="84377" marT="45562" marB="45562"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570201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7189" y="333374"/>
            <a:ext cx="9091613" cy="460375"/>
          </a:xfrm>
          <a:prstGeom prst="rect">
            <a:avLst/>
          </a:prstGeom>
          <a:noFill/>
          <a:ln w="9525">
            <a:noFill/>
            <a:miter lim="800000"/>
            <a:headEnd/>
            <a:tailEnd/>
          </a:ln>
        </p:spPr>
        <p:txBody>
          <a:bodyPr lIns="91406" tIns="45704" rIns="91406" bIns="45704">
            <a:spAutoFit/>
          </a:bodyPr>
          <a:lstStyle/>
          <a:p>
            <a:r>
              <a:rPr lang="en-AU" sz="2400" b="1" dirty="0">
                <a:cs typeface="Arial" charset="0"/>
              </a:rPr>
              <a:t>Mentoring an Adapter</a:t>
            </a:r>
          </a:p>
        </p:txBody>
      </p:sp>
      <p:sp>
        <p:nvSpPr>
          <p:cNvPr id="35843" name="Rectangle 9"/>
          <p:cNvSpPr>
            <a:spLocks noChangeArrowheads="1"/>
          </p:cNvSpPr>
          <p:nvPr/>
        </p:nvSpPr>
        <p:spPr bwMode="auto">
          <a:xfrm>
            <a:off x="230188" y="4197350"/>
            <a:ext cx="2593975" cy="1023938"/>
          </a:xfrm>
          <a:prstGeom prst="rect">
            <a:avLst/>
          </a:prstGeom>
          <a:noFill/>
          <a:ln w="9525">
            <a:solidFill>
              <a:srgbClr val="000066"/>
            </a:solidFill>
            <a:miter lim="800000"/>
            <a:headEnd/>
            <a:tailEnd/>
          </a:ln>
        </p:spPr>
        <p:txBody>
          <a:bodyPr lIns="91406" tIns="45704" rIns="91406" bIns="45704" anchor="ctr">
            <a:spAutoFit/>
          </a:bodyPr>
          <a:lstStyle/>
          <a:p>
            <a:pPr algn="ctr"/>
            <a:r>
              <a:rPr lang="en-AU" sz="1100" b="1">
                <a:solidFill>
                  <a:schemeClr val="tx1"/>
                </a:solidFill>
                <a:cs typeface="Arial" charset="0"/>
              </a:rPr>
              <a:t>To Help Them</a:t>
            </a:r>
            <a:br>
              <a:rPr lang="en-AU" sz="1100" b="1">
                <a:solidFill>
                  <a:schemeClr val="tx1"/>
                </a:solidFill>
                <a:cs typeface="Arial" charset="0"/>
              </a:rPr>
            </a:br>
            <a:r>
              <a:rPr lang="en-AU" sz="1100" b="1">
                <a:solidFill>
                  <a:schemeClr val="tx1"/>
                </a:solidFill>
                <a:cs typeface="Arial" charset="0"/>
              </a:rPr>
              <a:t>Perform:</a:t>
            </a:r>
          </a:p>
          <a:p>
            <a:pPr algn="ctr"/>
            <a:r>
              <a:rPr lang="en-AU" sz="1100">
                <a:solidFill>
                  <a:schemeClr val="tx1"/>
                </a:solidFill>
                <a:cs typeface="Arial" charset="0"/>
              </a:rPr>
              <a:t>Encourage them to make firm decisions on issues and clearly state their point of view.</a:t>
            </a:r>
          </a:p>
        </p:txBody>
      </p:sp>
      <p:sp>
        <p:nvSpPr>
          <p:cNvPr id="35844" name="Rectangle 10"/>
          <p:cNvSpPr>
            <a:spLocks noChangeArrowheads="1"/>
          </p:cNvSpPr>
          <p:nvPr/>
        </p:nvSpPr>
        <p:spPr bwMode="auto">
          <a:xfrm>
            <a:off x="228600" y="5370513"/>
            <a:ext cx="2595563" cy="1022350"/>
          </a:xfrm>
          <a:prstGeom prst="rect">
            <a:avLst/>
          </a:prstGeom>
          <a:noFill/>
          <a:ln w="9525">
            <a:solidFill>
              <a:srgbClr val="000066"/>
            </a:solidFill>
            <a:miter lim="800000"/>
            <a:headEnd/>
            <a:tailEnd/>
          </a:ln>
        </p:spPr>
        <p:txBody>
          <a:bodyPr lIns="91406" tIns="45704" rIns="91406" bIns="45704" anchor="ctr">
            <a:spAutoFit/>
          </a:bodyPr>
          <a:lstStyle/>
          <a:p>
            <a:pPr algn="ctr"/>
            <a:r>
              <a:rPr lang="en-AU" sz="1100" b="1">
                <a:solidFill>
                  <a:schemeClr val="tx1"/>
                </a:solidFill>
                <a:cs typeface="Arial" charset="0"/>
              </a:rPr>
              <a:t>To Help Them Maximize </a:t>
            </a:r>
            <a:br>
              <a:rPr lang="en-AU" sz="1100" b="1">
                <a:solidFill>
                  <a:schemeClr val="tx1"/>
                </a:solidFill>
                <a:cs typeface="Arial" charset="0"/>
              </a:rPr>
            </a:br>
            <a:r>
              <a:rPr lang="en-AU" sz="1100" b="1">
                <a:solidFill>
                  <a:schemeClr val="tx1"/>
                </a:solidFill>
                <a:cs typeface="Arial" charset="0"/>
              </a:rPr>
              <a:t>Their Potential:</a:t>
            </a:r>
          </a:p>
          <a:p>
            <a:pPr algn="ctr"/>
            <a:r>
              <a:rPr lang="en-AU" sz="1100">
                <a:solidFill>
                  <a:schemeClr val="tx1"/>
                </a:solidFill>
                <a:cs typeface="Arial" charset="0"/>
              </a:rPr>
              <a:t>Encourage them in their goal setting and establishing priorities for their daily tasks.</a:t>
            </a:r>
            <a:endParaRPr lang="en-US" sz="1100">
              <a:solidFill>
                <a:schemeClr val="tx1"/>
              </a:solidFill>
              <a:cs typeface="Arial" charset="0"/>
            </a:endParaRPr>
          </a:p>
        </p:txBody>
      </p:sp>
      <p:sp>
        <p:nvSpPr>
          <p:cNvPr id="35845" name="Rectangle 14"/>
          <p:cNvSpPr>
            <a:spLocks noChangeArrowheads="1"/>
          </p:cNvSpPr>
          <p:nvPr/>
        </p:nvSpPr>
        <p:spPr bwMode="auto">
          <a:xfrm>
            <a:off x="230188" y="2517775"/>
            <a:ext cx="2593975" cy="1530350"/>
          </a:xfrm>
          <a:prstGeom prst="rect">
            <a:avLst/>
          </a:prstGeom>
          <a:noFill/>
          <a:ln w="9525">
            <a:solidFill>
              <a:schemeClr val="accent2"/>
            </a:solidFill>
            <a:miter lim="800000"/>
            <a:headEnd/>
            <a:tailEnd/>
          </a:ln>
        </p:spPr>
        <p:txBody>
          <a:bodyPr lIns="91406" tIns="45704" rIns="91406" bIns="45704" anchor="ctr">
            <a:spAutoFit/>
          </a:bodyPr>
          <a:lstStyle/>
          <a:p>
            <a:pPr algn="ctr"/>
            <a:r>
              <a:rPr lang="en-AU" sz="1100" b="1">
                <a:solidFill>
                  <a:schemeClr val="tx1"/>
                </a:solidFill>
                <a:cs typeface="Arial" charset="0"/>
              </a:rPr>
              <a:t>Relating to Them:</a:t>
            </a:r>
          </a:p>
          <a:p>
            <a:pPr algn="ctr"/>
            <a:r>
              <a:rPr lang="en-AU" sz="1100">
                <a:solidFill>
                  <a:schemeClr val="tx1"/>
                </a:solidFill>
                <a:cs typeface="Arial" charset="0"/>
              </a:rPr>
              <a:t>Create a relaxed environment. Do not mistake their lack of response for inattention. Use written policies and procedures. Present specifics—facts, figures, data. Look for ways to minimize the risks. They are diplomatic and expect courtesy.</a:t>
            </a:r>
          </a:p>
        </p:txBody>
      </p:sp>
      <p:pic>
        <p:nvPicPr>
          <p:cNvPr id="35846" name="Picture 5"/>
          <p:cNvPicPr>
            <a:picLocks noChangeAspect="1" noChangeArrowheads="1"/>
          </p:cNvPicPr>
          <p:nvPr/>
        </p:nvPicPr>
        <p:blipFill>
          <a:blip r:embed="rId3" cstate="print"/>
          <a:srcRect l="18112" t="29515" r="64941" b="53722"/>
          <a:stretch>
            <a:fillRect/>
          </a:stretch>
        </p:blipFill>
        <p:spPr bwMode="auto">
          <a:xfrm>
            <a:off x="265113" y="914400"/>
            <a:ext cx="2543175" cy="1571625"/>
          </a:xfrm>
          <a:prstGeom prst="rect">
            <a:avLst/>
          </a:prstGeom>
          <a:noFill/>
          <a:ln w="9525">
            <a:noFill/>
            <a:miter lim="800000"/>
            <a:headEnd/>
            <a:tailEnd/>
          </a:ln>
        </p:spPr>
      </p:pic>
      <p:sp>
        <p:nvSpPr>
          <p:cNvPr id="35847" name="Text Box 7"/>
          <p:cNvSpPr txBox="1">
            <a:spLocks noChangeArrowheads="1"/>
          </p:cNvSpPr>
          <p:nvPr/>
        </p:nvSpPr>
        <p:spPr bwMode="auto">
          <a:xfrm>
            <a:off x="3087688" y="1557338"/>
            <a:ext cx="6056312" cy="938212"/>
          </a:xfrm>
          <a:prstGeom prst="rect">
            <a:avLst/>
          </a:prstGeom>
          <a:noFill/>
          <a:ln w="9525">
            <a:noFill/>
            <a:miter lim="800000"/>
            <a:headEnd/>
            <a:tailEnd/>
          </a:ln>
        </p:spPr>
        <p:txBody>
          <a:bodyPr>
            <a:spAutoFit/>
          </a:bodyPr>
          <a:lstStyle/>
          <a:p>
            <a:r>
              <a:rPr lang="en-US" sz="1100">
                <a:solidFill>
                  <a:schemeClr val="tx1"/>
                </a:solidFill>
              </a:rPr>
              <a:t>Adapters are unique in that they have the unusual ability of being able to adapt to the needs of their environment and displaying whatever behaviors are necessary for success. They are very versatile and will generally partner and team well with others. They can generally perform many tasks well relating to achieving their goals and managing their performance, and they operate most effectively when they have very clearly defined expectations and boundaries. </a:t>
            </a:r>
          </a:p>
        </p:txBody>
      </p:sp>
      <p:pic>
        <p:nvPicPr>
          <p:cNvPr id="35848" name="Picture 15" descr="C:\Users\Malcolm\AppData\Local\Microsoft\Windows\Temporary Internet Files\Content.IE5\HZC80DAU\MP900309543[1].jpg"/>
          <p:cNvPicPr>
            <a:picLocks noChangeAspect="1" noChangeArrowheads="1"/>
          </p:cNvPicPr>
          <p:nvPr/>
        </p:nvPicPr>
        <p:blipFill>
          <a:blip r:embed="rId4" cstate="print"/>
          <a:srcRect/>
          <a:stretch>
            <a:fillRect/>
          </a:stretch>
        </p:blipFill>
        <p:spPr bwMode="auto">
          <a:xfrm>
            <a:off x="2420938" y="2514600"/>
            <a:ext cx="387350" cy="277813"/>
          </a:xfrm>
          <a:prstGeom prst="rect">
            <a:avLst/>
          </a:prstGeom>
          <a:noFill/>
          <a:ln w="9525">
            <a:noFill/>
            <a:miter lim="800000"/>
            <a:headEnd/>
            <a:tailEnd/>
          </a:ln>
        </p:spPr>
      </p:pic>
      <p:pic>
        <p:nvPicPr>
          <p:cNvPr id="35849" name="Picture 1"/>
          <p:cNvPicPr>
            <a:picLocks noChangeAspect="1"/>
          </p:cNvPicPr>
          <p:nvPr/>
        </p:nvPicPr>
        <p:blipFill>
          <a:blip r:embed="rId5" cstate="print"/>
          <a:srcRect/>
          <a:stretch>
            <a:fillRect/>
          </a:stretch>
        </p:blipFill>
        <p:spPr bwMode="auto">
          <a:xfrm>
            <a:off x="2470150" y="5441950"/>
            <a:ext cx="301625" cy="325438"/>
          </a:xfrm>
          <a:prstGeom prst="rect">
            <a:avLst/>
          </a:prstGeom>
          <a:noFill/>
          <a:ln w="9525">
            <a:noFill/>
            <a:miter lim="800000"/>
            <a:headEnd/>
            <a:tailEnd/>
          </a:ln>
        </p:spPr>
      </p:pic>
      <p:pic>
        <p:nvPicPr>
          <p:cNvPr id="35850" name="Picture 2"/>
          <p:cNvPicPr>
            <a:picLocks noChangeAspect="1"/>
          </p:cNvPicPr>
          <p:nvPr/>
        </p:nvPicPr>
        <p:blipFill>
          <a:blip r:embed="rId6" cstate="print"/>
          <a:srcRect/>
          <a:stretch>
            <a:fillRect/>
          </a:stretch>
        </p:blipFill>
        <p:spPr bwMode="auto">
          <a:xfrm>
            <a:off x="2466975" y="4229100"/>
            <a:ext cx="315913" cy="322263"/>
          </a:xfrm>
          <a:prstGeom prst="rect">
            <a:avLst/>
          </a:prstGeom>
          <a:noFill/>
          <a:ln w="9525">
            <a:noFill/>
            <a:miter lim="800000"/>
            <a:headEnd/>
            <a:tailEnd/>
          </a:ln>
        </p:spPr>
      </p:pic>
      <p:graphicFrame>
        <p:nvGraphicFramePr>
          <p:cNvPr id="8" name="Diagram 7"/>
          <p:cNvGraphicFramePr/>
          <p:nvPr/>
        </p:nvGraphicFramePr>
        <p:xfrm>
          <a:off x="3043215" y="2204869"/>
          <a:ext cx="6034316" cy="4402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5852" name="Rectangle 1"/>
          <p:cNvSpPr>
            <a:spLocks noChangeArrowheads="1"/>
          </p:cNvSpPr>
          <p:nvPr/>
        </p:nvSpPr>
        <p:spPr bwMode="auto">
          <a:xfrm>
            <a:off x="5257800" y="981075"/>
            <a:ext cx="1168400" cy="307975"/>
          </a:xfrm>
          <a:prstGeom prst="rect">
            <a:avLst/>
          </a:prstGeom>
          <a:noFill/>
          <a:ln w="9525">
            <a:noFill/>
            <a:miter lim="800000"/>
            <a:headEnd/>
            <a:tailEnd/>
          </a:ln>
        </p:spPr>
        <p:txBody>
          <a:bodyPr wrap="none">
            <a:spAutoFit/>
          </a:bodyPr>
          <a:lstStyle/>
          <a:p>
            <a:pPr algn="ctr"/>
            <a:r>
              <a:rPr lang="en-US" sz="1400" b="1">
                <a:solidFill>
                  <a:schemeClr val="tx1"/>
                </a:solidFill>
              </a:rPr>
              <a:t>Description</a:t>
            </a:r>
          </a:p>
        </p:txBody>
      </p:sp>
      <p:graphicFrame>
        <p:nvGraphicFramePr>
          <p:cNvPr id="7204" name="Group 36"/>
          <p:cNvGraphicFramePr>
            <a:graphicFrameLocks noGrp="1"/>
          </p:cNvGraphicFramePr>
          <p:nvPr/>
        </p:nvGraphicFramePr>
        <p:xfrm>
          <a:off x="3575050" y="1285875"/>
          <a:ext cx="5449888" cy="258764"/>
        </p:xfrm>
        <a:graphic>
          <a:graphicData uri="http://schemas.openxmlformats.org/drawingml/2006/table">
            <a:tbl>
              <a:tblPr/>
              <a:tblGrid>
                <a:gridCol w="1818583">
                  <a:extLst>
                    <a:ext uri="{9D8B030D-6E8A-4147-A177-3AD203B41FA5}">
                      <a16:colId xmlns:a16="http://schemas.microsoft.com/office/drawing/2014/main" val="20000"/>
                    </a:ext>
                  </a:extLst>
                </a:gridCol>
                <a:gridCol w="1812722">
                  <a:extLst>
                    <a:ext uri="{9D8B030D-6E8A-4147-A177-3AD203B41FA5}">
                      <a16:colId xmlns:a16="http://schemas.microsoft.com/office/drawing/2014/main" val="20001"/>
                    </a:ext>
                  </a:extLst>
                </a:gridCol>
                <a:gridCol w="1818583">
                  <a:extLst>
                    <a:ext uri="{9D8B030D-6E8A-4147-A177-3AD203B41FA5}">
                      <a16:colId xmlns:a16="http://schemas.microsoft.com/office/drawing/2014/main" val="20002"/>
                    </a:ext>
                  </a:extLst>
                </a:gridCol>
              </a:tblGrid>
              <a:tr h="258763">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100" b="0" i="0" u="none" strike="noStrike" cap="none" normalizeH="0" baseline="0" dirty="0">
                          <a:ln>
                            <a:noFill/>
                          </a:ln>
                          <a:solidFill>
                            <a:schemeClr val="tx1"/>
                          </a:solidFill>
                          <a:effectLst/>
                          <a:latin typeface="Arial" charset="0"/>
                        </a:rPr>
                        <a:t> Flexible</a:t>
                      </a:r>
                    </a:p>
                  </a:txBody>
                  <a:tcPr marL="84377" marR="84377" marT="45562" marB="45562"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100" b="0" i="0" u="none" strike="noStrike" cap="none" normalizeH="0" baseline="0" dirty="0">
                          <a:ln>
                            <a:noFill/>
                          </a:ln>
                          <a:solidFill>
                            <a:schemeClr val="tx1"/>
                          </a:solidFill>
                          <a:effectLst/>
                          <a:latin typeface="Arial" charset="0"/>
                        </a:rPr>
                        <a:t> Versatile</a:t>
                      </a:r>
                    </a:p>
                  </a:txBody>
                  <a:tcPr marL="84377" marR="84377" marT="45562" marB="45562"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100" b="0" i="0" u="none" strike="noStrike" cap="none" normalizeH="0" baseline="0" dirty="0">
                          <a:ln>
                            <a:noFill/>
                          </a:ln>
                          <a:solidFill>
                            <a:schemeClr val="tx1"/>
                          </a:solidFill>
                          <a:effectLst/>
                          <a:latin typeface="Arial" charset="0"/>
                        </a:rPr>
                        <a:t> Courteous</a:t>
                      </a:r>
                    </a:p>
                  </a:txBody>
                  <a:tcPr marL="84377" marR="84377" marT="45562" marB="45562"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33677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Understanding Communication Unlocks Conversations</a:t>
            </a:r>
            <a:endParaRPr lang="en-US" dirty="0"/>
          </a:p>
        </p:txBody>
      </p:sp>
      <p:sp>
        <p:nvSpPr>
          <p:cNvPr id="3" name="Content Placeholder 2"/>
          <p:cNvSpPr>
            <a:spLocks noGrp="1"/>
          </p:cNvSpPr>
          <p:nvPr>
            <p:ph sz="half" idx="1"/>
          </p:nvPr>
        </p:nvSpPr>
        <p:spPr>
          <a:xfrm>
            <a:off x="152400" y="1447800"/>
            <a:ext cx="3886200" cy="4953000"/>
          </a:xfrm>
        </p:spPr>
        <p:txBody>
          <a:bodyPr>
            <a:normAutofit/>
          </a:bodyPr>
          <a:lstStyle/>
          <a:p>
            <a:pPr marL="0" indent="0">
              <a:buNone/>
            </a:pPr>
            <a:r>
              <a:rPr lang="en-US" sz="2000" dirty="0"/>
              <a:t>DNA Behavior recognizes that Mentoring is relationship oriented and requires each party to be fully cognizant of their communication style and personalities. This insight ensures that the partnership begins from a platform of mutual understanding and respect.</a:t>
            </a:r>
          </a:p>
        </p:txBody>
      </p:sp>
      <p:sp>
        <p:nvSpPr>
          <p:cNvPr id="5" name="Slide Number Placeholder 4"/>
          <p:cNvSpPr>
            <a:spLocks noGrp="1"/>
          </p:cNvSpPr>
          <p:nvPr>
            <p:ph type="sldNum" sz="quarter" idx="12"/>
          </p:nvPr>
        </p:nvSpPr>
        <p:spPr/>
        <p:txBody>
          <a:bodyPr/>
          <a:lstStyle/>
          <a:p>
            <a:fld id="{AABD4647-916A-4C9D-B493-B18B45A00261}" type="slidenum">
              <a:rPr lang="en-PH" smtClean="0"/>
              <a:t>5</a:t>
            </a:fld>
            <a:endParaRPr lang="en-PH"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962400" y="1371600"/>
            <a:ext cx="50292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57843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Exercises</a:t>
            </a:r>
          </a:p>
        </p:txBody>
      </p:sp>
      <p:sp>
        <p:nvSpPr>
          <p:cNvPr id="3" name="Content Placeholder 2"/>
          <p:cNvSpPr>
            <a:spLocks noGrp="1"/>
          </p:cNvSpPr>
          <p:nvPr>
            <p:ph sz="half" idx="1"/>
          </p:nvPr>
        </p:nvSpPr>
        <p:spPr>
          <a:xfrm>
            <a:off x="76200" y="1295400"/>
            <a:ext cx="4419600" cy="5486400"/>
          </a:xfrm>
        </p:spPr>
        <p:txBody>
          <a:bodyPr>
            <a:noAutofit/>
          </a:bodyPr>
          <a:lstStyle/>
          <a:p>
            <a:r>
              <a:rPr lang="en-AU" sz="1400" dirty="0"/>
              <a:t>Mentor 1 Engager — The mentor has a good network that they have started introducing the mentee to, but is worried that the mentee is getting too good and might end up taking their job. They subconsciously try to ‘sabotage’ the mentee’s confidence in their own ability by being very critical of their performance. </a:t>
            </a:r>
          </a:p>
          <a:p>
            <a:pPr marL="0" indent="0">
              <a:buNone/>
            </a:pPr>
            <a:r>
              <a:rPr lang="en-AU" sz="1400" dirty="0"/>
              <a:t>Question – How would you resolve this approach to save the relationship</a:t>
            </a:r>
          </a:p>
          <a:p>
            <a:r>
              <a:rPr lang="en-AU" sz="1400" dirty="0"/>
              <a:t>Mentor 2 Influencer— The mentor is generous with their time and very involved in the mentee’s development, but wants the mentee to be a ‘clone’ of themselves and expects the mentee to do everything exactly as they would do it. </a:t>
            </a:r>
          </a:p>
          <a:p>
            <a:pPr marL="0" indent="0">
              <a:buNone/>
            </a:pPr>
            <a:r>
              <a:rPr lang="en-AU" sz="1400" dirty="0"/>
              <a:t>Question – What action could you put in place to ensure this didn’t happen.</a:t>
            </a:r>
          </a:p>
          <a:p>
            <a:r>
              <a:rPr lang="en-AU" sz="1400" dirty="0"/>
              <a:t>Mentor 3 Community Builder — The mentor is very friendly, caring and relaxed in their approach to being a mentor, but lacks organisational skills and sometimes forgets to attend the mentee’s matches.</a:t>
            </a:r>
          </a:p>
          <a:p>
            <a:pPr marL="0" indent="0">
              <a:buNone/>
            </a:pPr>
            <a:r>
              <a:rPr lang="en-AU" sz="1400" dirty="0"/>
              <a:t>Question – How would you resolve this issue of the Mentee challenged you about your organizational skills.</a:t>
            </a:r>
          </a:p>
          <a:p>
            <a:pPr marL="0" indent="0">
              <a:buNone/>
            </a:pPr>
            <a:endParaRPr lang="en-AU" sz="1400" dirty="0"/>
          </a:p>
          <a:p>
            <a:endParaRPr lang="en-US" sz="1400" dirty="0"/>
          </a:p>
        </p:txBody>
      </p:sp>
      <p:sp>
        <p:nvSpPr>
          <p:cNvPr id="4" name="Content Placeholder 3"/>
          <p:cNvSpPr>
            <a:spLocks noGrp="1"/>
          </p:cNvSpPr>
          <p:nvPr>
            <p:ph sz="half" idx="2"/>
          </p:nvPr>
        </p:nvSpPr>
        <p:spPr>
          <a:xfrm>
            <a:off x="4648200" y="1371600"/>
            <a:ext cx="4038600" cy="6019800"/>
          </a:xfrm>
        </p:spPr>
        <p:txBody>
          <a:bodyPr>
            <a:noAutofit/>
          </a:bodyPr>
          <a:lstStyle/>
          <a:p>
            <a:r>
              <a:rPr lang="en-AU" sz="1400" dirty="0"/>
              <a:t>Mentor 4 Strategist— The mentor is very organised and has a clear vision but is a traditionalist, raised through the school of hard knocks, and believes the mentee needs to shape up and make a plan for their life and follow it. </a:t>
            </a:r>
          </a:p>
          <a:p>
            <a:pPr marL="0" indent="0">
              <a:buNone/>
            </a:pPr>
            <a:r>
              <a:rPr lang="en-AU" sz="1400" dirty="0"/>
              <a:t>Question – how should the Mentor who has been raised to be self sufficient approach mentoring.</a:t>
            </a:r>
          </a:p>
          <a:p>
            <a:r>
              <a:rPr lang="en-AU" sz="1400" dirty="0"/>
              <a:t>Mentor 5 Initiator — The mentor is a high-level official and provides excellent technical advice, but is very busy and due to their commitments is only able to give limited time to the mentee.</a:t>
            </a:r>
          </a:p>
          <a:p>
            <a:pPr marL="0" indent="0">
              <a:buNone/>
            </a:pPr>
            <a:r>
              <a:rPr lang="en-AU" sz="1400" dirty="0"/>
              <a:t>Question – if this were your approach how would you expect the Mentee to react.</a:t>
            </a:r>
            <a:endParaRPr lang="en-US" sz="1400" dirty="0"/>
          </a:p>
          <a:p>
            <a:pPr marL="0" indent="0">
              <a:buNone/>
            </a:pPr>
            <a:endParaRPr lang="en-AU" sz="1400" dirty="0"/>
          </a:p>
          <a:p>
            <a:pPr marL="0" indent="0">
              <a:buNone/>
            </a:pPr>
            <a:r>
              <a:rPr lang="en-AU" sz="1400" dirty="0"/>
              <a:t>Instruction</a:t>
            </a:r>
          </a:p>
          <a:p>
            <a:pPr marL="0" indent="0">
              <a:buNone/>
            </a:pPr>
            <a:r>
              <a:rPr lang="en-AU" sz="1400" dirty="0"/>
              <a:t>Using the DNA Behavior profiles – record how you would answer the questions.</a:t>
            </a:r>
            <a:endParaRPr lang="en-US" sz="1400" dirty="0"/>
          </a:p>
        </p:txBody>
      </p:sp>
      <p:sp>
        <p:nvSpPr>
          <p:cNvPr id="5" name="Slide Number Placeholder 4"/>
          <p:cNvSpPr>
            <a:spLocks noGrp="1"/>
          </p:cNvSpPr>
          <p:nvPr>
            <p:ph type="sldNum" sz="quarter" idx="12"/>
          </p:nvPr>
        </p:nvSpPr>
        <p:spPr/>
        <p:txBody>
          <a:bodyPr/>
          <a:lstStyle/>
          <a:p>
            <a:fld id="{AABD4647-916A-4C9D-B493-B18B45A00261}" type="slidenum">
              <a:rPr lang="en-PH" smtClean="0"/>
              <a:t>50</a:t>
            </a:fld>
            <a:endParaRPr lang="en-PH"/>
          </a:p>
        </p:txBody>
      </p:sp>
    </p:spTree>
    <p:extLst>
      <p:ext uri="{BB962C8B-B14F-4D97-AF65-F5344CB8AC3E}">
        <p14:creationId xmlns:p14="http://schemas.microsoft.com/office/powerpoint/2010/main" val="28868303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Case Studies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AU" dirty="0"/>
              <a:t>Case study 1 — There is conflict between the mentor and mentee because the mentor has heard from a third person that the mentee did not agree with their feedback at their last meeting. </a:t>
            </a:r>
          </a:p>
          <a:p>
            <a:pPr marL="0" indent="0">
              <a:buNone/>
            </a:pPr>
            <a:r>
              <a:rPr lang="en-AU" dirty="0"/>
              <a:t>Question - How should the mentor approach the next meeting? </a:t>
            </a:r>
          </a:p>
          <a:p>
            <a:pPr marL="0" indent="0">
              <a:buNone/>
            </a:pPr>
            <a:r>
              <a:rPr lang="en-AU" dirty="0"/>
              <a:t>Case study 2 — The mentee is really upset after an ‘ordinary’ Mentoring conversation where the Mentor seemed distracted. </a:t>
            </a:r>
          </a:p>
          <a:p>
            <a:pPr marL="0" indent="0">
              <a:buNone/>
            </a:pPr>
            <a:r>
              <a:rPr lang="en-AU" dirty="0"/>
              <a:t>Question - How should the mentee approach the feedback session? </a:t>
            </a:r>
          </a:p>
          <a:p>
            <a:pPr marL="0" indent="0">
              <a:buNone/>
            </a:pPr>
            <a:r>
              <a:rPr lang="en-AU" dirty="0"/>
              <a:t>Case study 3 — The mentee has just missed out on a business opportunity and wants to discuss what they need to do to get it next time. </a:t>
            </a:r>
          </a:p>
          <a:p>
            <a:pPr marL="0" indent="0">
              <a:buNone/>
            </a:pPr>
            <a:r>
              <a:rPr lang="en-AU" dirty="0"/>
              <a:t>Question - How should the mentor approach this conversation? </a:t>
            </a:r>
          </a:p>
          <a:p>
            <a:pPr marL="0" indent="0">
              <a:buNone/>
            </a:pPr>
            <a:r>
              <a:rPr lang="en-AU" dirty="0"/>
              <a:t>Case study 4 — The mentee has just verbally abused a colleague in front of their Mentor. The mentor needs to have a ‘tough’ conversation with them about this being unacceptable. </a:t>
            </a:r>
          </a:p>
          <a:p>
            <a:pPr marL="0" indent="0">
              <a:buNone/>
            </a:pPr>
            <a:r>
              <a:rPr lang="en-AU" dirty="0"/>
              <a:t>Question - How should the mentor approach this conversation?</a:t>
            </a:r>
            <a:endParaRPr lang="en-US" dirty="0"/>
          </a:p>
        </p:txBody>
      </p:sp>
      <p:sp>
        <p:nvSpPr>
          <p:cNvPr id="4" name="Slide Number Placeholder 3"/>
          <p:cNvSpPr>
            <a:spLocks noGrp="1"/>
          </p:cNvSpPr>
          <p:nvPr>
            <p:ph type="sldNum" sz="quarter" idx="12"/>
          </p:nvPr>
        </p:nvSpPr>
        <p:spPr/>
        <p:txBody>
          <a:bodyPr/>
          <a:lstStyle/>
          <a:p>
            <a:fld id="{AABD4647-916A-4C9D-B493-B18B45A00261}" type="slidenum">
              <a:rPr lang="en-PH" smtClean="0"/>
              <a:t>51</a:t>
            </a:fld>
            <a:endParaRPr lang="en-PH"/>
          </a:p>
        </p:txBody>
      </p:sp>
    </p:spTree>
    <p:extLst>
      <p:ext uri="{BB962C8B-B14F-4D97-AF65-F5344CB8AC3E}">
        <p14:creationId xmlns:p14="http://schemas.microsoft.com/office/powerpoint/2010/main" val="32504414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 Summary</a:t>
            </a:r>
            <a:endParaRPr lang="en-US" dirty="0"/>
          </a:p>
        </p:txBody>
      </p:sp>
      <p:sp>
        <p:nvSpPr>
          <p:cNvPr id="3" name="Content Placeholder 2"/>
          <p:cNvSpPr>
            <a:spLocks noGrp="1"/>
          </p:cNvSpPr>
          <p:nvPr>
            <p:ph sz="half" idx="1"/>
          </p:nvPr>
        </p:nvSpPr>
        <p:spPr/>
        <p:txBody>
          <a:bodyPr>
            <a:normAutofit fontScale="62500" lnSpcReduction="20000"/>
          </a:bodyPr>
          <a:lstStyle/>
          <a:p>
            <a:pPr marL="0" indent="0">
              <a:buNone/>
            </a:pPr>
            <a:r>
              <a:rPr lang="en-AU" dirty="0"/>
              <a:t>The role of the Mentor is to:</a:t>
            </a:r>
          </a:p>
          <a:p>
            <a:pPr>
              <a:buFont typeface="Wingdings" panose="05000000000000000000" pitchFamily="2" charset="2"/>
              <a:buChar char="q"/>
            </a:pPr>
            <a:r>
              <a:rPr lang="en-US" dirty="0"/>
              <a:t>Listen</a:t>
            </a:r>
          </a:p>
          <a:p>
            <a:pPr>
              <a:buFont typeface="Wingdings" panose="05000000000000000000" pitchFamily="2" charset="2"/>
              <a:buChar char="q"/>
            </a:pPr>
            <a:r>
              <a:rPr lang="en-US" dirty="0"/>
              <a:t>Question, to elicit facts</a:t>
            </a:r>
          </a:p>
          <a:p>
            <a:pPr>
              <a:buFont typeface="Wingdings" panose="05000000000000000000" pitchFamily="2" charset="2"/>
              <a:buChar char="q"/>
            </a:pPr>
            <a:r>
              <a:rPr lang="en-AU" dirty="0"/>
              <a:t>Give information, knowledge about organisation/occupation </a:t>
            </a:r>
            <a:r>
              <a:rPr lang="en-US" dirty="0"/>
              <a:t>and informal network</a:t>
            </a:r>
          </a:p>
          <a:p>
            <a:pPr>
              <a:buFont typeface="Wingdings" panose="05000000000000000000" pitchFamily="2" charset="2"/>
              <a:buChar char="q"/>
            </a:pPr>
            <a:r>
              <a:rPr lang="en-AU" dirty="0"/>
              <a:t>Give advice on personal and career development</a:t>
            </a:r>
          </a:p>
          <a:p>
            <a:pPr>
              <a:buFont typeface="Wingdings" panose="05000000000000000000" pitchFamily="2" charset="2"/>
              <a:buChar char="q"/>
            </a:pPr>
            <a:r>
              <a:rPr lang="en-US" dirty="0"/>
              <a:t>Offer different perspectives</a:t>
            </a:r>
          </a:p>
          <a:p>
            <a:pPr>
              <a:buFont typeface="Wingdings" panose="05000000000000000000" pitchFamily="2" charset="2"/>
              <a:buChar char="q"/>
            </a:pPr>
            <a:r>
              <a:rPr lang="en-US" dirty="0"/>
              <a:t>Offer support and encouragement</a:t>
            </a:r>
          </a:p>
          <a:p>
            <a:pPr>
              <a:buFont typeface="Wingdings" panose="05000000000000000000" pitchFamily="2" charset="2"/>
              <a:buChar char="q"/>
            </a:pPr>
            <a:r>
              <a:rPr lang="en-AU" dirty="0"/>
              <a:t>Draw on own experience when appropriate</a:t>
            </a:r>
          </a:p>
          <a:p>
            <a:pPr>
              <a:buFont typeface="Wingdings" panose="05000000000000000000" pitchFamily="2" charset="2"/>
              <a:buChar char="q"/>
            </a:pPr>
            <a:r>
              <a:rPr lang="en-AU" dirty="0"/>
              <a:t>Confront and discuss current issues</a:t>
            </a:r>
          </a:p>
          <a:p>
            <a:pPr>
              <a:buFont typeface="Wingdings" panose="05000000000000000000" pitchFamily="2" charset="2"/>
              <a:buChar char="q"/>
            </a:pPr>
            <a:r>
              <a:rPr lang="en-AU" dirty="0"/>
              <a:t>Take the lead and make decisions – at least early on in the </a:t>
            </a:r>
            <a:r>
              <a:rPr lang="en-US" dirty="0"/>
              <a:t>relationship</a:t>
            </a:r>
          </a:p>
        </p:txBody>
      </p:sp>
      <p:sp>
        <p:nvSpPr>
          <p:cNvPr id="4" name="Content Placeholder 3"/>
          <p:cNvSpPr>
            <a:spLocks noGrp="1"/>
          </p:cNvSpPr>
          <p:nvPr>
            <p:ph sz="half" idx="2"/>
          </p:nvPr>
        </p:nvSpPr>
        <p:spPr/>
        <p:txBody>
          <a:bodyPr>
            <a:normAutofit fontScale="62500" lnSpcReduction="20000"/>
          </a:bodyPr>
          <a:lstStyle/>
          <a:p>
            <a:pPr marL="0" indent="0">
              <a:buNone/>
            </a:pPr>
            <a:r>
              <a:rPr lang="en-AU" dirty="0"/>
              <a:t>The Mentee should be encouraged to:</a:t>
            </a:r>
          </a:p>
          <a:p>
            <a:pPr>
              <a:buFont typeface="Wingdings" panose="05000000000000000000" pitchFamily="2" charset="2"/>
              <a:buChar char="q"/>
            </a:pPr>
            <a:r>
              <a:rPr lang="en-US" dirty="0"/>
              <a:t>Listen</a:t>
            </a:r>
          </a:p>
          <a:p>
            <a:pPr>
              <a:buFont typeface="Wingdings" panose="05000000000000000000" pitchFamily="2" charset="2"/>
              <a:buChar char="q"/>
            </a:pPr>
            <a:r>
              <a:rPr lang="en-US" dirty="0"/>
              <a:t>Clarify understanding</a:t>
            </a:r>
          </a:p>
          <a:p>
            <a:pPr>
              <a:buFont typeface="Wingdings" panose="05000000000000000000" pitchFamily="2" charset="2"/>
              <a:buChar char="q"/>
            </a:pPr>
            <a:r>
              <a:rPr lang="en-US" dirty="0"/>
              <a:t>Share thinking</a:t>
            </a:r>
          </a:p>
          <a:p>
            <a:pPr>
              <a:buFont typeface="Wingdings" panose="05000000000000000000" pitchFamily="2" charset="2"/>
              <a:buChar char="q"/>
            </a:pPr>
            <a:r>
              <a:rPr lang="en-AU" dirty="0"/>
              <a:t>Review and reflect on oneself</a:t>
            </a:r>
          </a:p>
          <a:p>
            <a:pPr>
              <a:buFont typeface="Wingdings" panose="05000000000000000000" pitchFamily="2" charset="2"/>
              <a:buChar char="q"/>
            </a:pPr>
            <a:r>
              <a:rPr lang="en-US" dirty="0"/>
              <a:t>Change assumptions</a:t>
            </a:r>
          </a:p>
          <a:p>
            <a:pPr>
              <a:buFont typeface="Wingdings" panose="05000000000000000000" pitchFamily="2" charset="2"/>
              <a:buChar char="q"/>
            </a:pPr>
            <a:r>
              <a:rPr lang="en-US" dirty="0"/>
              <a:t>Consider different perspectives</a:t>
            </a:r>
          </a:p>
          <a:p>
            <a:pPr>
              <a:buFont typeface="Wingdings" panose="05000000000000000000" pitchFamily="2" charset="2"/>
              <a:buChar char="q"/>
            </a:pPr>
            <a:r>
              <a:rPr lang="en-AU" dirty="0"/>
              <a:t>Develop and manage a life and career plan</a:t>
            </a:r>
          </a:p>
          <a:p>
            <a:pPr>
              <a:buFont typeface="Wingdings" panose="05000000000000000000" pitchFamily="2" charset="2"/>
              <a:buChar char="q"/>
            </a:pPr>
            <a:r>
              <a:rPr lang="en-AU" dirty="0"/>
              <a:t>Take responsibility for their own development</a:t>
            </a:r>
          </a:p>
          <a:p>
            <a:pPr>
              <a:buFont typeface="Wingdings" panose="05000000000000000000" pitchFamily="2" charset="2"/>
              <a:buChar char="q"/>
            </a:pPr>
            <a:r>
              <a:rPr lang="en-AU" dirty="0"/>
              <a:t>Make decisions to maximise the outcomes of the mentoring </a:t>
            </a:r>
            <a:r>
              <a:rPr lang="en-US" dirty="0"/>
              <a:t>relationship</a:t>
            </a:r>
          </a:p>
        </p:txBody>
      </p:sp>
      <p:sp>
        <p:nvSpPr>
          <p:cNvPr id="5" name="Slide Number Placeholder 4"/>
          <p:cNvSpPr>
            <a:spLocks noGrp="1"/>
          </p:cNvSpPr>
          <p:nvPr>
            <p:ph type="sldNum" sz="quarter" idx="12"/>
          </p:nvPr>
        </p:nvSpPr>
        <p:spPr/>
        <p:txBody>
          <a:bodyPr/>
          <a:lstStyle/>
          <a:p>
            <a:fld id="{AABD4647-916A-4C9D-B493-B18B45A00261}" type="slidenum">
              <a:rPr lang="en-PH" smtClean="0"/>
              <a:t>52</a:t>
            </a:fld>
            <a:endParaRPr lang="en-PH" dirty="0"/>
          </a:p>
        </p:txBody>
      </p:sp>
    </p:spTree>
    <p:extLst>
      <p:ext uri="{BB962C8B-B14F-4D97-AF65-F5344CB8AC3E}">
        <p14:creationId xmlns:p14="http://schemas.microsoft.com/office/powerpoint/2010/main" val="16761259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838200" y="1951038"/>
            <a:ext cx="4038600" cy="39163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Tx/>
              <a:buNone/>
            </a:pPr>
            <a:r>
              <a:rPr lang="en-US" sz="1800" dirty="0">
                <a:solidFill>
                  <a:schemeClr val="tx1">
                    <a:lumMod val="75000"/>
                    <a:lumOff val="25000"/>
                  </a:schemeClr>
                </a:solidFill>
                <a:latin typeface="+mj-lt"/>
                <a:cs typeface="Arial" charset="0"/>
              </a:rPr>
              <a:t>For more information about the </a:t>
            </a:r>
            <a:br>
              <a:rPr lang="en-US" sz="1800" dirty="0">
                <a:solidFill>
                  <a:schemeClr val="tx1">
                    <a:lumMod val="75000"/>
                    <a:lumOff val="25000"/>
                  </a:schemeClr>
                </a:solidFill>
                <a:latin typeface="+mj-lt"/>
                <a:cs typeface="Arial" charset="0"/>
              </a:rPr>
            </a:br>
            <a:r>
              <a:rPr lang="en-US" sz="1800" dirty="0">
                <a:solidFill>
                  <a:schemeClr val="tx1">
                    <a:lumMod val="75000"/>
                    <a:lumOff val="25000"/>
                  </a:schemeClr>
                </a:solidFill>
                <a:latin typeface="+mj-lt"/>
                <a:cs typeface="Arial" charset="0"/>
              </a:rPr>
              <a:t>Financial DNA Solutions and Training:</a:t>
            </a:r>
          </a:p>
          <a:p>
            <a:pPr>
              <a:spcBef>
                <a:spcPts val="0"/>
              </a:spcBef>
              <a:buFontTx/>
              <a:buNone/>
            </a:pPr>
            <a:r>
              <a:rPr lang="en-US" sz="1800" dirty="0">
                <a:solidFill>
                  <a:schemeClr val="tx1">
                    <a:lumMod val="75000"/>
                    <a:lumOff val="25000"/>
                  </a:schemeClr>
                </a:solidFill>
                <a:latin typeface="+mj-lt"/>
                <a:cs typeface="Arial" charset="0"/>
              </a:rPr>
              <a:t> </a:t>
            </a:r>
          </a:p>
          <a:p>
            <a:pPr>
              <a:spcBef>
                <a:spcPts val="0"/>
              </a:spcBef>
              <a:buFontTx/>
              <a:buNone/>
            </a:pPr>
            <a:endParaRPr lang="en-US" sz="1800" dirty="0">
              <a:solidFill>
                <a:schemeClr val="tx1">
                  <a:lumMod val="75000"/>
                  <a:lumOff val="25000"/>
                </a:schemeClr>
              </a:solidFill>
              <a:latin typeface="+mj-lt"/>
              <a:cs typeface="Arial" charset="0"/>
            </a:endParaRPr>
          </a:p>
          <a:p>
            <a:pPr>
              <a:spcBef>
                <a:spcPts val="0"/>
              </a:spcBef>
              <a:buFontTx/>
              <a:buNone/>
            </a:pPr>
            <a:r>
              <a:rPr lang="en-US" sz="1800" dirty="0">
                <a:solidFill>
                  <a:schemeClr val="tx1">
                    <a:lumMod val="75000"/>
                    <a:lumOff val="25000"/>
                  </a:schemeClr>
                </a:solidFill>
                <a:latin typeface="+mj-lt"/>
                <a:cs typeface="Arial" charset="0"/>
              </a:rPr>
              <a:t>Contact:                                           </a:t>
            </a:r>
          </a:p>
          <a:p>
            <a:pPr marL="0" indent="0">
              <a:spcBef>
                <a:spcPts val="300"/>
              </a:spcBef>
              <a:buFontTx/>
              <a:buNone/>
            </a:pPr>
            <a:r>
              <a:rPr lang="en-US" sz="1800" dirty="0">
                <a:solidFill>
                  <a:schemeClr val="tx1">
                    <a:lumMod val="75000"/>
                    <a:lumOff val="25000"/>
                  </a:schemeClr>
                </a:solidFill>
                <a:latin typeface="+mj-lt"/>
                <a:cs typeface="Arial" charset="0"/>
              </a:rPr>
              <a:t>DNA Behavior International</a:t>
            </a:r>
          </a:p>
          <a:p>
            <a:pPr>
              <a:spcBef>
                <a:spcPts val="300"/>
              </a:spcBef>
              <a:buFontTx/>
              <a:buNone/>
            </a:pPr>
            <a:r>
              <a:rPr lang="en-US" sz="1800" dirty="0">
                <a:solidFill>
                  <a:schemeClr val="tx1">
                    <a:lumMod val="75000"/>
                    <a:lumOff val="25000"/>
                  </a:schemeClr>
                </a:solidFill>
                <a:latin typeface="+mj-lt"/>
                <a:cs typeface="Arial" charset="0"/>
              </a:rPr>
              <a:t>5901-A Peachtree Dunwoody Rd</a:t>
            </a:r>
          </a:p>
          <a:p>
            <a:pPr>
              <a:spcBef>
                <a:spcPts val="0"/>
              </a:spcBef>
              <a:buFontTx/>
              <a:buNone/>
            </a:pPr>
            <a:r>
              <a:rPr lang="en-US" sz="1800" dirty="0">
                <a:solidFill>
                  <a:schemeClr val="tx1">
                    <a:lumMod val="75000"/>
                    <a:lumOff val="25000"/>
                  </a:schemeClr>
                </a:solidFill>
                <a:latin typeface="+mj-lt"/>
                <a:cs typeface="Arial" charset="0"/>
              </a:rPr>
              <a:t>Suite 375</a:t>
            </a:r>
          </a:p>
          <a:p>
            <a:pPr>
              <a:spcBef>
                <a:spcPts val="0"/>
              </a:spcBef>
              <a:buFontTx/>
              <a:buNone/>
            </a:pPr>
            <a:r>
              <a:rPr lang="en-US" sz="1800" dirty="0">
                <a:solidFill>
                  <a:schemeClr val="tx1">
                    <a:lumMod val="75000"/>
                    <a:lumOff val="25000"/>
                  </a:schemeClr>
                </a:solidFill>
                <a:latin typeface="+mj-lt"/>
                <a:cs typeface="Arial" charset="0"/>
              </a:rPr>
              <a:t>Atlanta, GA 30328</a:t>
            </a:r>
          </a:p>
          <a:p>
            <a:pPr>
              <a:spcBef>
                <a:spcPts val="0"/>
              </a:spcBef>
              <a:buFontTx/>
              <a:buNone/>
            </a:pPr>
            <a:r>
              <a:rPr lang="en-US" sz="1800" dirty="0">
                <a:solidFill>
                  <a:schemeClr val="tx1">
                    <a:lumMod val="75000"/>
                    <a:lumOff val="25000"/>
                  </a:schemeClr>
                </a:solidFill>
                <a:latin typeface="+mj-lt"/>
                <a:cs typeface="Arial" charset="0"/>
              </a:rPr>
              <a:t>1-866-791-8992</a:t>
            </a:r>
            <a:br>
              <a:rPr lang="en-US" sz="1800" dirty="0">
                <a:solidFill>
                  <a:schemeClr val="tx1">
                    <a:lumMod val="75000"/>
                    <a:lumOff val="25000"/>
                  </a:schemeClr>
                </a:solidFill>
                <a:latin typeface="+mj-lt"/>
                <a:cs typeface="Arial" charset="0"/>
              </a:rPr>
            </a:br>
            <a:endParaRPr lang="en-US" sz="1800" dirty="0">
              <a:solidFill>
                <a:schemeClr val="tx1">
                  <a:lumMod val="75000"/>
                  <a:lumOff val="25000"/>
                </a:schemeClr>
              </a:solidFill>
              <a:latin typeface="+mj-lt"/>
              <a:cs typeface="Arial" charset="0"/>
            </a:endParaRPr>
          </a:p>
          <a:p>
            <a:pPr>
              <a:spcBef>
                <a:spcPts val="0"/>
              </a:spcBef>
              <a:buFontTx/>
              <a:buNone/>
            </a:pPr>
            <a:r>
              <a:rPr lang="en-US" sz="1800" dirty="0">
                <a:solidFill>
                  <a:schemeClr val="tx1">
                    <a:lumMod val="75000"/>
                    <a:lumOff val="25000"/>
                  </a:schemeClr>
                </a:solidFill>
                <a:latin typeface="+mj-lt"/>
                <a:cs typeface="Arial" charset="0"/>
              </a:rPr>
              <a:t>inquiries@dnabehavior.com</a:t>
            </a:r>
          </a:p>
          <a:p>
            <a:pPr>
              <a:spcBef>
                <a:spcPts val="0"/>
              </a:spcBef>
              <a:buFontTx/>
              <a:buNone/>
            </a:pPr>
            <a:r>
              <a:rPr lang="en-US" sz="1800" dirty="0">
                <a:solidFill>
                  <a:schemeClr val="tx1">
                    <a:lumMod val="75000"/>
                    <a:lumOff val="25000"/>
                  </a:schemeClr>
                </a:solidFill>
                <a:latin typeface="+mj-lt"/>
                <a:cs typeface="Arial" charset="0"/>
                <a:hlinkClick r:id="rId3"/>
              </a:rPr>
              <a:t>www.financialdna.com</a:t>
            </a:r>
            <a:endParaRPr lang="en-US" sz="1800" dirty="0">
              <a:solidFill>
                <a:schemeClr val="tx1">
                  <a:lumMod val="75000"/>
                  <a:lumOff val="25000"/>
                </a:schemeClr>
              </a:solidFill>
              <a:latin typeface="+mj-lt"/>
              <a:cs typeface="Arial" charset="0"/>
            </a:endParaRPr>
          </a:p>
          <a:p>
            <a:pPr>
              <a:spcBef>
                <a:spcPts val="0"/>
              </a:spcBef>
              <a:buFontTx/>
              <a:buNone/>
            </a:pPr>
            <a:endParaRPr lang="en-US" sz="1800" dirty="0">
              <a:solidFill>
                <a:schemeClr val="tx1">
                  <a:lumMod val="75000"/>
                  <a:lumOff val="25000"/>
                </a:schemeClr>
              </a:solidFill>
              <a:latin typeface="+mj-lt"/>
              <a:cs typeface="Arial" charset="0"/>
            </a:endParaRPr>
          </a:p>
          <a:p>
            <a:pPr>
              <a:spcBef>
                <a:spcPts val="0"/>
              </a:spcBef>
              <a:buFontTx/>
              <a:buNone/>
            </a:pPr>
            <a:endParaRPr lang="en-US" sz="1800" dirty="0">
              <a:solidFill>
                <a:schemeClr val="tx1">
                  <a:lumMod val="75000"/>
                  <a:lumOff val="25000"/>
                </a:schemeClr>
              </a:solidFill>
              <a:latin typeface="+mj-lt"/>
              <a:cs typeface="Arial" charset="0"/>
            </a:endParaRPr>
          </a:p>
          <a:p>
            <a:pPr>
              <a:spcBef>
                <a:spcPts val="0"/>
              </a:spcBef>
              <a:buFontTx/>
              <a:buNone/>
            </a:pPr>
            <a:endParaRPr lang="en-US" sz="1800" dirty="0">
              <a:solidFill>
                <a:schemeClr val="tx1">
                  <a:lumMod val="75000"/>
                  <a:lumOff val="25000"/>
                </a:schemeClr>
              </a:solidFill>
              <a:latin typeface="+mj-lt"/>
              <a:cs typeface="Arial" charset="0"/>
            </a:endParaRPr>
          </a:p>
          <a:p>
            <a:pPr marL="0" indent="0">
              <a:spcBef>
                <a:spcPts val="0"/>
              </a:spcBef>
              <a:buNone/>
            </a:pPr>
            <a:endParaRPr lang="en-US" sz="1800" u="sng" dirty="0">
              <a:solidFill>
                <a:schemeClr val="tx1">
                  <a:lumMod val="75000"/>
                  <a:lumOff val="25000"/>
                </a:schemeClr>
              </a:solidFill>
              <a:latin typeface="+mj-lt"/>
              <a:cs typeface="Arial" charset="0"/>
            </a:endParaRPr>
          </a:p>
          <a:p>
            <a:pPr>
              <a:spcBef>
                <a:spcPts val="0"/>
              </a:spcBef>
              <a:buFontTx/>
              <a:buNone/>
            </a:pPr>
            <a:r>
              <a:rPr lang="en-US" sz="1800" dirty="0">
                <a:solidFill>
                  <a:schemeClr val="tx1">
                    <a:lumMod val="75000"/>
                    <a:lumOff val="25000"/>
                  </a:schemeClr>
                </a:solidFill>
                <a:latin typeface="+mj-lt"/>
                <a:cs typeface="Arial" charset="0"/>
              </a:rPr>
              <a:t>`</a:t>
            </a:r>
          </a:p>
        </p:txBody>
      </p:sp>
      <p:sp>
        <p:nvSpPr>
          <p:cNvPr id="7" name="Title 6"/>
          <p:cNvSpPr>
            <a:spLocks noGrp="1"/>
          </p:cNvSpPr>
          <p:nvPr>
            <p:ph type="title"/>
          </p:nvPr>
        </p:nvSpPr>
        <p:spPr>
          <a:xfrm>
            <a:off x="457200" y="152400"/>
            <a:ext cx="8229600" cy="990600"/>
          </a:xfrm>
        </p:spPr>
        <p:txBody>
          <a:bodyPr>
            <a:normAutofit/>
          </a:bodyPr>
          <a:lstStyle/>
          <a:p>
            <a:r>
              <a:rPr lang="en-PH" sz="3000" dirty="0"/>
              <a:t>Contact Us</a:t>
            </a:r>
          </a:p>
        </p:txBody>
      </p:sp>
      <p:cxnSp>
        <p:nvCxnSpPr>
          <p:cNvPr id="9" name="Straight Connector 8"/>
          <p:cNvCxnSpPr/>
          <p:nvPr/>
        </p:nvCxnSpPr>
        <p:spPr>
          <a:xfrm>
            <a:off x="914400" y="2865438"/>
            <a:ext cx="33528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AABD4647-916A-4C9D-B493-B18B45A00261}" type="slidenum">
              <a:rPr lang="en-PH" smtClean="0"/>
              <a:t>53</a:t>
            </a:fld>
            <a:endParaRPr lang="en-PH" dirty="0"/>
          </a:p>
        </p:txBody>
      </p:sp>
    </p:spTree>
    <p:extLst>
      <p:ext uri="{BB962C8B-B14F-4D97-AF65-F5344CB8AC3E}">
        <p14:creationId xmlns:p14="http://schemas.microsoft.com/office/powerpoint/2010/main" val="1223484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152400" y="533400"/>
            <a:ext cx="9144000" cy="43815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p>
            <a:r>
              <a:rPr lang="en-US" sz="3000" dirty="0">
                <a:cs typeface="Arial" charset="0"/>
              </a:rPr>
              <a:t>With our Unique approach DNA Behavior can produce a Comparison Report to match Mentor to Mentee</a:t>
            </a:r>
            <a:br>
              <a:rPr lang="en-US" sz="3000" dirty="0">
                <a:cs typeface="Arial" charset="0"/>
              </a:rPr>
            </a:br>
            <a:endParaRPr lang="en-US" sz="3000" dirty="0">
              <a:solidFill>
                <a:srgbClr val="BDDEFF"/>
              </a:solidFill>
              <a:cs typeface="Arial" charset="0"/>
            </a:endParaRPr>
          </a:p>
        </p:txBody>
      </p:sp>
      <p:sp>
        <p:nvSpPr>
          <p:cNvPr id="399363" name="Rectangle 3"/>
          <p:cNvSpPr>
            <a:spLocks noGrp="1" noChangeArrowheads="1"/>
          </p:cNvSpPr>
          <p:nvPr>
            <p:ph type="body" idx="1"/>
          </p:nvPr>
        </p:nvSpPr>
        <p:spPr>
          <a:xfrm>
            <a:off x="228600" y="1485900"/>
            <a:ext cx="4960937" cy="4287838"/>
          </a:xfrm>
        </p:spPr>
        <p:txBody>
          <a:bodyPr>
            <a:normAutofit/>
          </a:bodyPr>
          <a:lstStyle/>
          <a:p>
            <a:pPr eaLnBrk="1" hangingPunct="1">
              <a:lnSpc>
                <a:spcPct val="80000"/>
              </a:lnSpc>
            </a:pPr>
            <a:r>
              <a:rPr lang="en-US" sz="2000" dirty="0">
                <a:solidFill>
                  <a:schemeClr val="tx1"/>
                </a:solidFill>
                <a:cs typeface="Arial" charset="0"/>
              </a:rPr>
              <a:t>The Comparison Report overlays both profiles</a:t>
            </a:r>
          </a:p>
          <a:p>
            <a:pPr eaLnBrk="1" hangingPunct="1">
              <a:lnSpc>
                <a:spcPct val="80000"/>
              </a:lnSpc>
            </a:pPr>
            <a:r>
              <a:rPr lang="en-US" sz="2000" dirty="0">
                <a:solidFill>
                  <a:schemeClr val="tx1"/>
                </a:solidFill>
                <a:cs typeface="Arial" charset="0"/>
              </a:rPr>
              <a:t>It highlights and reviews closest similarities for similar strengths and blind spots</a:t>
            </a:r>
          </a:p>
          <a:p>
            <a:pPr eaLnBrk="1" hangingPunct="1">
              <a:lnSpc>
                <a:spcPct val="80000"/>
              </a:lnSpc>
            </a:pPr>
            <a:r>
              <a:rPr lang="en-US" sz="2000" dirty="0">
                <a:solidFill>
                  <a:schemeClr val="tx1"/>
                </a:solidFill>
                <a:cs typeface="Arial" charset="0"/>
              </a:rPr>
              <a:t>It sets out and reviews the greatest differences for different strengths and struggles</a:t>
            </a:r>
          </a:p>
          <a:p>
            <a:pPr eaLnBrk="1" hangingPunct="1">
              <a:lnSpc>
                <a:spcPct val="80000"/>
              </a:lnSpc>
            </a:pPr>
            <a:r>
              <a:rPr lang="en-US" sz="2000" dirty="0">
                <a:solidFill>
                  <a:schemeClr val="tx1"/>
                </a:solidFill>
                <a:cs typeface="Arial" charset="0"/>
              </a:rPr>
              <a:t>It provides insight into the the impact of strengths and struggles on each other?</a:t>
            </a:r>
          </a:p>
          <a:p>
            <a:pPr eaLnBrk="1" hangingPunct="1">
              <a:lnSpc>
                <a:spcPct val="80000"/>
              </a:lnSpc>
            </a:pPr>
            <a:r>
              <a:rPr lang="en-US" sz="2000" dirty="0">
                <a:solidFill>
                  <a:schemeClr val="tx1"/>
                </a:solidFill>
                <a:cs typeface="Arial" charset="0"/>
              </a:rPr>
              <a:t>Before addressing the Mentor/Mentee relationship this Natural Behavior Discovery approach will help build greater understanding, acceptance and respect of each other through knowing their natural behavior styles.</a:t>
            </a:r>
          </a:p>
        </p:txBody>
      </p:sp>
      <p:pic>
        <p:nvPicPr>
          <p:cNvPr id="4"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371600"/>
            <a:ext cx="3314701" cy="4429125"/>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a:xfrm>
            <a:off x="5638800" y="6353175"/>
            <a:ext cx="2438400" cy="368300"/>
          </a:xfrm>
        </p:spPr>
        <p:txBody>
          <a:bodyPr/>
          <a:lstStyle/>
          <a:p>
            <a:fld id="{AABD4647-916A-4C9D-B493-B18B45A00261}" type="slidenum">
              <a:rPr lang="en-PH" smtClean="0"/>
              <a:t>6</a:t>
            </a:fld>
            <a:endParaRPr lang="en-PH" dirty="0"/>
          </a:p>
        </p:txBody>
      </p:sp>
    </p:spTree>
    <p:extLst>
      <p:ext uri="{BB962C8B-B14F-4D97-AF65-F5344CB8AC3E}">
        <p14:creationId xmlns:p14="http://schemas.microsoft.com/office/powerpoint/2010/main" val="14239638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xfrm>
            <a:off x="192090" y="66643"/>
            <a:ext cx="8229600" cy="990600"/>
          </a:xfrm>
        </p:spPr>
        <p:txBody>
          <a:bodyPr>
            <a:noAutofit/>
          </a:bodyPr>
          <a:lstStyle/>
          <a:p>
            <a:pPr eaLnBrk="1" hangingPunct="1"/>
            <a:r>
              <a:rPr lang="en-AU" sz="3000" dirty="0">
                <a:cs typeface="Arial" charset="0"/>
              </a:rPr>
              <a:t>The 6 Steps</a:t>
            </a:r>
            <a:br>
              <a:rPr lang="en-AU" sz="3000" dirty="0">
                <a:cs typeface="Arial" charset="0"/>
              </a:rPr>
            </a:br>
            <a:r>
              <a:rPr lang="en-AU" sz="3000" dirty="0">
                <a:solidFill>
                  <a:srgbClr val="BDDEFF"/>
                </a:solidFill>
                <a:cs typeface="Arial" charset="0"/>
              </a:rPr>
              <a:t>to Discovering the Mentees Life Purpose</a:t>
            </a:r>
          </a:p>
        </p:txBody>
      </p:sp>
      <p:sp>
        <p:nvSpPr>
          <p:cNvPr id="414724" name="Rectangle 6"/>
          <p:cNvSpPr>
            <a:spLocks noChangeArrowheads="1"/>
          </p:cNvSpPr>
          <p:nvPr/>
        </p:nvSpPr>
        <p:spPr bwMode="auto">
          <a:xfrm>
            <a:off x="2157415" y="5203935"/>
            <a:ext cx="6264275" cy="739775"/>
          </a:xfrm>
          <a:prstGeom prst="rect">
            <a:avLst/>
          </a:prstGeom>
          <a:gradFill rotWithShape="0">
            <a:gsLst>
              <a:gs pos="0">
                <a:srgbClr val="FFFFCC"/>
              </a:gs>
              <a:gs pos="100000">
                <a:srgbClr val="FFCC00"/>
              </a:gs>
            </a:gsLst>
            <a:path path="shape">
              <a:fillToRect l="50000" t="50000" r="50000" b="50000"/>
            </a:path>
          </a:gra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AU" sz="2000" b="1" dirty="0">
                <a:latin typeface="Calibri" panose="020F0502020204030204" pitchFamily="34" charset="0"/>
                <a:cs typeface="Arial" charset="0"/>
              </a:rPr>
              <a:t>Ask them to Articulate Their Life Purpose</a:t>
            </a:r>
            <a:endParaRPr lang="en-US" sz="2000" b="1" dirty="0">
              <a:latin typeface="Calibri" panose="020F0502020204030204" pitchFamily="34" charset="0"/>
              <a:cs typeface="Arial" charset="0"/>
            </a:endParaRPr>
          </a:p>
        </p:txBody>
      </p:sp>
      <p:sp>
        <p:nvSpPr>
          <p:cNvPr id="414726" name="Rectangle 10"/>
          <p:cNvSpPr>
            <a:spLocks noChangeArrowheads="1"/>
          </p:cNvSpPr>
          <p:nvPr/>
        </p:nvSpPr>
        <p:spPr bwMode="auto">
          <a:xfrm>
            <a:off x="2157415" y="4491148"/>
            <a:ext cx="6264275" cy="511175"/>
          </a:xfrm>
          <a:prstGeom prst="rect">
            <a:avLst/>
          </a:prstGeom>
          <a:gradFill rotWithShape="0">
            <a:gsLst>
              <a:gs pos="0">
                <a:srgbClr val="FFFFCC"/>
              </a:gs>
              <a:gs pos="100000">
                <a:srgbClr val="FFCC00"/>
              </a:gs>
            </a:gsLst>
            <a:path path="shape">
              <a:fillToRect l="50000" t="50000" r="50000" b="50000"/>
            </a:path>
          </a:gra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AU" sz="2000" b="1" dirty="0">
                <a:latin typeface="Calibri" panose="020F0502020204030204" pitchFamily="34" charset="0"/>
                <a:cs typeface="Arial" charset="0"/>
              </a:rPr>
              <a:t>Encourage them to Identify Their Values</a:t>
            </a:r>
            <a:endParaRPr lang="en-US" sz="2000" b="1" dirty="0">
              <a:latin typeface="Calibri" panose="020F0502020204030204" pitchFamily="34" charset="0"/>
              <a:cs typeface="Arial" charset="0"/>
            </a:endParaRPr>
          </a:p>
        </p:txBody>
      </p:sp>
      <p:sp>
        <p:nvSpPr>
          <p:cNvPr id="414728" name="Rectangle 14"/>
          <p:cNvSpPr>
            <a:spLocks noChangeArrowheads="1"/>
          </p:cNvSpPr>
          <p:nvPr/>
        </p:nvSpPr>
        <p:spPr bwMode="auto">
          <a:xfrm>
            <a:off x="2157415" y="3754438"/>
            <a:ext cx="6264275" cy="550862"/>
          </a:xfrm>
          <a:prstGeom prst="rect">
            <a:avLst/>
          </a:prstGeom>
          <a:gradFill rotWithShape="0">
            <a:gsLst>
              <a:gs pos="0">
                <a:srgbClr val="FFFFCC"/>
              </a:gs>
              <a:gs pos="100000">
                <a:srgbClr val="FFCC00"/>
              </a:gs>
            </a:gsLst>
            <a:path path="shape">
              <a:fillToRect l="50000" t="50000" r="50000" b="50000"/>
            </a:path>
          </a:gra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AU" sz="2000" b="1" dirty="0">
                <a:latin typeface="Calibri" panose="020F0502020204030204" pitchFamily="34" charset="0"/>
                <a:cs typeface="Arial" charset="0"/>
              </a:rPr>
              <a:t>Get them to Dream Their Vision and Set the Mission</a:t>
            </a:r>
            <a:endParaRPr lang="en-US" sz="2000" b="1" dirty="0">
              <a:latin typeface="Calibri" panose="020F0502020204030204" pitchFamily="34" charset="0"/>
              <a:cs typeface="Arial" charset="0"/>
            </a:endParaRPr>
          </a:p>
        </p:txBody>
      </p:sp>
      <p:sp>
        <p:nvSpPr>
          <p:cNvPr id="414730" name="Rectangle 18"/>
          <p:cNvSpPr>
            <a:spLocks noChangeArrowheads="1"/>
          </p:cNvSpPr>
          <p:nvPr/>
        </p:nvSpPr>
        <p:spPr bwMode="auto">
          <a:xfrm>
            <a:off x="2157415" y="2189273"/>
            <a:ext cx="6264275" cy="587375"/>
          </a:xfrm>
          <a:prstGeom prst="rect">
            <a:avLst/>
          </a:prstGeom>
          <a:gradFill rotWithShape="0">
            <a:gsLst>
              <a:gs pos="0">
                <a:srgbClr val="FFFFCC"/>
              </a:gs>
              <a:gs pos="100000">
                <a:srgbClr val="FFCC00"/>
              </a:gs>
            </a:gsLst>
            <a:path path="shape">
              <a:fillToRect l="50000" t="50000" r="50000" b="50000"/>
            </a:path>
          </a:gra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spcBef>
                <a:spcPct val="0"/>
              </a:spcBef>
            </a:pPr>
            <a:r>
              <a:rPr lang="en-AU" sz="2000" b="1" dirty="0">
                <a:latin typeface="Calibri" panose="020F0502020204030204" pitchFamily="34" charset="0"/>
                <a:cs typeface="Arial" charset="0"/>
              </a:rPr>
              <a:t>Identify Their Passion</a:t>
            </a:r>
            <a:endParaRPr lang="en-US" sz="2000" b="1" dirty="0">
              <a:latin typeface="Calibri" panose="020F0502020204030204" pitchFamily="34" charset="0"/>
              <a:cs typeface="Arial" charset="0"/>
            </a:endParaRPr>
          </a:p>
        </p:txBody>
      </p:sp>
      <p:sp>
        <p:nvSpPr>
          <p:cNvPr id="414732" name="Rectangle 22"/>
          <p:cNvSpPr>
            <a:spLocks noChangeArrowheads="1"/>
          </p:cNvSpPr>
          <p:nvPr/>
        </p:nvSpPr>
        <p:spPr bwMode="auto">
          <a:xfrm>
            <a:off x="2157415" y="2987785"/>
            <a:ext cx="6264275" cy="549275"/>
          </a:xfrm>
          <a:prstGeom prst="rect">
            <a:avLst/>
          </a:prstGeom>
          <a:gradFill rotWithShape="0">
            <a:gsLst>
              <a:gs pos="0">
                <a:srgbClr val="FFFFCC"/>
              </a:gs>
              <a:gs pos="100000">
                <a:srgbClr val="FFCC00"/>
              </a:gs>
            </a:gsLst>
            <a:path path="shape">
              <a:fillToRect l="50000" t="50000" r="50000" b="50000"/>
            </a:path>
          </a:gra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AU" sz="2000" b="1" dirty="0">
                <a:latin typeface="Calibri" panose="020F0502020204030204" pitchFamily="34" charset="0"/>
                <a:cs typeface="Arial" charset="0"/>
              </a:rPr>
              <a:t>Identify Their Unique Gift</a:t>
            </a:r>
            <a:endParaRPr lang="en-US" sz="2000" b="1" dirty="0">
              <a:latin typeface="Calibri" panose="020F0502020204030204" pitchFamily="34" charset="0"/>
              <a:cs typeface="Arial" charset="0"/>
            </a:endParaRPr>
          </a:p>
        </p:txBody>
      </p:sp>
      <p:sp>
        <p:nvSpPr>
          <p:cNvPr id="27" name="Rectangle 12"/>
          <p:cNvSpPr>
            <a:spLocks noChangeArrowheads="1"/>
          </p:cNvSpPr>
          <p:nvPr/>
        </p:nvSpPr>
        <p:spPr bwMode="auto">
          <a:xfrm>
            <a:off x="2157415" y="1296669"/>
            <a:ext cx="6264275" cy="654050"/>
          </a:xfrm>
          <a:prstGeom prst="rect">
            <a:avLst/>
          </a:prstGeom>
          <a:gradFill rotWithShape="0">
            <a:gsLst>
              <a:gs pos="0">
                <a:srgbClr val="FFFFCC"/>
              </a:gs>
              <a:gs pos="100000">
                <a:srgbClr val="FFCC00"/>
              </a:gs>
            </a:gsLst>
            <a:path path="shape">
              <a:fillToRect l="50000" t="50000" r="50000" b="50000"/>
            </a:path>
          </a:gra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endParaRPr lang="en-AU" sz="2000" b="1" dirty="0">
              <a:latin typeface="Calibri" panose="020F0502020204030204" pitchFamily="34" charset="0"/>
              <a:cs typeface="Arial" charset="0"/>
            </a:endParaRPr>
          </a:p>
          <a:p>
            <a:pPr eaLnBrk="1" hangingPunct="1"/>
            <a:r>
              <a:rPr lang="en-AU" sz="2000" b="1" dirty="0">
                <a:latin typeface="Calibri" panose="020F0502020204030204" pitchFamily="34" charset="0"/>
                <a:cs typeface="Arial" charset="0"/>
              </a:rPr>
              <a:t>Identify Dominant Talents (Strengths) from each of the Strongest Natural Behavior Factors</a:t>
            </a:r>
            <a:endParaRPr lang="en-US" sz="2000" b="1" dirty="0">
              <a:latin typeface="Calibri" panose="020F0502020204030204" pitchFamily="34" charset="0"/>
              <a:cs typeface="Arial" charset="0"/>
            </a:endParaRPr>
          </a:p>
          <a:p>
            <a:pPr eaLnBrk="1" hangingPunct="1"/>
            <a:r>
              <a:rPr lang="en-AU" sz="2000" b="1" dirty="0">
                <a:solidFill>
                  <a:schemeClr val="tx1"/>
                </a:solidFill>
                <a:latin typeface="Calibri" panose="020F0502020204030204" pitchFamily="34" charset="0"/>
                <a:cs typeface="Arial" charset="0"/>
                <a:sym typeface="Symbol" pitchFamily="18" charset="2"/>
              </a:rPr>
              <a:t>  </a:t>
            </a:r>
            <a:endParaRPr lang="en-US" sz="2000" b="1" dirty="0">
              <a:solidFill>
                <a:schemeClr val="tx1"/>
              </a:solidFill>
              <a:latin typeface="Calibri" panose="020F0502020204030204" pitchFamily="34" charset="0"/>
              <a:cs typeface="Arial" charset="0"/>
              <a:sym typeface="Symbol" pitchFamily="18" charset="2"/>
            </a:endParaRPr>
          </a:p>
        </p:txBody>
      </p:sp>
      <p:sp>
        <p:nvSpPr>
          <p:cNvPr id="2" name="Slide Number Placeholder 1"/>
          <p:cNvSpPr>
            <a:spLocks noGrp="1"/>
          </p:cNvSpPr>
          <p:nvPr>
            <p:ph type="sldNum" sz="quarter" idx="12"/>
          </p:nvPr>
        </p:nvSpPr>
        <p:spPr>
          <a:xfrm>
            <a:off x="5867400" y="6324600"/>
            <a:ext cx="2133600" cy="365125"/>
          </a:xfrm>
        </p:spPr>
        <p:txBody>
          <a:bodyPr/>
          <a:lstStyle/>
          <a:p>
            <a:fld id="{AABD4647-916A-4C9D-B493-B18B45A00261}" type="slidenum">
              <a:rPr lang="en-PH" smtClean="0"/>
              <a:t>7</a:t>
            </a:fld>
            <a:endParaRPr lang="en-PH" dirty="0"/>
          </a:p>
        </p:txBody>
      </p:sp>
      <p:sp>
        <p:nvSpPr>
          <p:cNvPr id="3" name="TextBox 2"/>
          <p:cNvSpPr txBox="1"/>
          <p:nvPr/>
        </p:nvSpPr>
        <p:spPr>
          <a:xfrm>
            <a:off x="304800" y="1623694"/>
            <a:ext cx="1676400" cy="2308324"/>
          </a:xfrm>
          <a:prstGeom prst="rect">
            <a:avLst/>
          </a:prstGeom>
          <a:noFill/>
        </p:spPr>
        <p:txBody>
          <a:bodyPr wrap="square" rtlCol="0">
            <a:spAutoFit/>
          </a:bodyPr>
          <a:lstStyle/>
          <a:p>
            <a:r>
              <a:rPr lang="en-AU" dirty="0"/>
              <a:t>With the use of the DNA Behavior Natural Discovery Process – Relationship will be built</a:t>
            </a:r>
            <a:endParaRPr lang="en-US" dirty="0"/>
          </a:p>
        </p:txBody>
      </p:sp>
    </p:spTree>
    <p:extLst>
      <p:ext uri="{BB962C8B-B14F-4D97-AF65-F5344CB8AC3E}">
        <p14:creationId xmlns:p14="http://schemas.microsoft.com/office/powerpoint/2010/main" val="411105154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As a Mentor the Qualities Needed are: -</a:t>
            </a:r>
            <a:endParaRPr lang="en-US" dirty="0"/>
          </a:p>
        </p:txBody>
      </p:sp>
      <p:sp>
        <p:nvSpPr>
          <p:cNvPr id="3" name="Content Placeholder 2"/>
          <p:cNvSpPr>
            <a:spLocks noGrp="1"/>
          </p:cNvSpPr>
          <p:nvPr>
            <p:ph idx="1"/>
          </p:nvPr>
        </p:nvSpPr>
        <p:spPr>
          <a:xfrm>
            <a:off x="152400" y="1371600"/>
            <a:ext cx="8686800" cy="4678363"/>
          </a:xfrm>
        </p:spPr>
        <p:txBody>
          <a:bodyPr>
            <a:noAutofit/>
          </a:bodyPr>
          <a:lstStyle/>
          <a:p>
            <a:pPr lvl="0"/>
            <a:r>
              <a:rPr lang="en-US" sz="2000" dirty="0"/>
              <a:t>Wise Counsel (ability to ask questions to unlock conversations)</a:t>
            </a:r>
          </a:p>
          <a:p>
            <a:pPr lvl="0"/>
            <a:r>
              <a:rPr lang="en-AU" sz="2000" dirty="0"/>
              <a:t>Sounding Board (empathetic listener; hear what is being said) </a:t>
            </a:r>
            <a:endParaRPr lang="en-US" sz="2000" dirty="0"/>
          </a:p>
          <a:p>
            <a:pPr lvl="0"/>
            <a:r>
              <a:rPr lang="en-US" sz="2000" dirty="0"/>
              <a:t>Wisdom Transferor (advice that encourages and sets the mentee up for success)</a:t>
            </a:r>
          </a:p>
          <a:p>
            <a:pPr lvl="0"/>
            <a:r>
              <a:rPr lang="en-US" sz="2000" dirty="0"/>
              <a:t>Collaborator (guide decision-making through a deeper more comprehensive understanding of the mentee and their life goals )</a:t>
            </a:r>
          </a:p>
          <a:p>
            <a:pPr lvl="0"/>
            <a:r>
              <a:rPr lang="en-US" sz="2000" dirty="0"/>
              <a:t>Understanding that Every Person is Unique (one size does not fit all)</a:t>
            </a:r>
          </a:p>
          <a:p>
            <a:pPr marL="0" indent="0">
              <a:buNone/>
            </a:pPr>
            <a:r>
              <a:rPr lang="en-US" sz="2000" dirty="0"/>
              <a:t>Harvard Business Review makes this observation about the role of mentoring in companies; the same is true of any form of mentoring – it can have significant impact on both mentor and mentee. </a:t>
            </a:r>
            <a:r>
              <a:rPr lang="en-US" sz="2000" i="1" dirty="0"/>
              <a:t>One of the most critical elements in retaining great people is effective mentoring. To attract and retain great people, several things need to coalesce. From the extrinsic reward of a salary to the more nuanced (and more important) intrinsic reward of people feeling that they have a meaningful role, it requires thought and a proactive approach to keep talent once you’ve got it. </a:t>
            </a:r>
            <a:r>
              <a:rPr lang="en-US" sz="900" i="1" u="sng" dirty="0">
                <a:hlinkClick r:id="rId2"/>
              </a:rPr>
              <a:t>https://hbr.org/2011/08/keeping-great-people-with-thre.html</a:t>
            </a:r>
            <a:endParaRPr lang="en-US" sz="900" i="1" dirty="0"/>
          </a:p>
        </p:txBody>
      </p:sp>
      <p:sp>
        <p:nvSpPr>
          <p:cNvPr id="4" name="Slide Number Placeholder 3"/>
          <p:cNvSpPr>
            <a:spLocks noGrp="1"/>
          </p:cNvSpPr>
          <p:nvPr>
            <p:ph type="sldNum" sz="quarter" idx="12"/>
          </p:nvPr>
        </p:nvSpPr>
        <p:spPr/>
        <p:txBody>
          <a:bodyPr/>
          <a:lstStyle/>
          <a:p>
            <a:fld id="{AABD4647-916A-4C9D-B493-B18B45A00261}" type="slidenum">
              <a:rPr lang="en-PH" smtClean="0"/>
              <a:t>8</a:t>
            </a:fld>
            <a:endParaRPr lang="en-PH" dirty="0"/>
          </a:p>
        </p:txBody>
      </p:sp>
    </p:spTree>
    <p:extLst>
      <p:ext uri="{BB962C8B-B14F-4D97-AF65-F5344CB8AC3E}">
        <p14:creationId xmlns:p14="http://schemas.microsoft.com/office/powerpoint/2010/main" val="1376401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What's in it for the Mentee?</a:t>
            </a:r>
            <a:endParaRPr lang="en-US" dirty="0"/>
          </a:p>
        </p:txBody>
      </p:sp>
      <p:sp>
        <p:nvSpPr>
          <p:cNvPr id="3" name="Slide Number Placeholder 2"/>
          <p:cNvSpPr>
            <a:spLocks noGrp="1"/>
          </p:cNvSpPr>
          <p:nvPr>
            <p:ph type="sldNum" sz="quarter" idx="12"/>
          </p:nvPr>
        </p:nvSpPr>
        <p:spPr/>
        <p:txBody>
          <a:bodyPr/>
          <a:lstStyle/>
          <a:p>
            <a:fld id="{AABD4647-916A-4C9D-B493-B18B45A00261}" type="slidenum">
              <a:rPr lang="en-PH" smtClean="0"/>
              <a:t>9</a:t>
            </a:fld>
            <a:endParaRPr lang="en-PH" dirty="0"/>
          </a:p>
        </p:txBody>
      </p:sp>
      <p:sp>
        <p:nvSpPr>
          <p:cNvPr id="4" name="Rectangle 3"/>
          <p:cNvSpPr/>
          <p:nvPr/>
        </p:nvSpPr>
        <p:spPr>
          <a:xfrm>
            <a:off x="152400" y="1295400"/>
            <a:ext cx="4572000" cy="5324535"/>
          </a:xfrm>
          <a:prstGeom prst="rect">
            <a:avLst/>
          </a:prstGeom>
        </p:spPr>
        <p:txBody>
          <a:bodyPr>
            <a:spAutoFit/>
          </a:bodyPr>
          <a:lstStyle/>
          <a:p>
            <a:pPr marL="342900" lvl="0" indent="-342900">
              <a:buFont typeface="Wingdings" panose="05000000000000000000" pitchFamily="2" charset="2"/>
              <a:buChar char="q"/>
            </a:pPr>
            <a:r>
              <a:rPr lang="en-GB" sz="2000" dirty="0"/>
              <a:t>Gaining a positive role model</a:t>
            </a:r>
            <a:endParaRPr lang="en-US" sz="2000" dirty="0"/>
          </a:p>
          <a:p>
            <a:pPr marL="342900" lvl="0" indent="-342900">
              <a:buFont typeface="Wingdings" panose="05000000000000000000" pitchFamily="2" charset="2"/>
              <a:buChar char="q"/>
            </a:pPr>
            <a:r>
              <a:rPr lang="en-GB" sz="2000" dirty="0"/>
              <a:t>A safe space to try out ideas</a:t>
            </a:r>
            <a:endParaRPr lang="en-US" sz="2000" dirty="0"/>
          </a:p>
          <a:p>
            <a:pPr marL="342900" lvl="0" indent="-342900">
              <a:buFont typeface="Wingdings" panose="05000000000000000000" pitchFamily="2" charset="2"/>
              <a:buChar char="q"/>
            </a:pPr>
            <a:r>
              <a:rPr lang="en-GB" sz="2000" dirty="0"/>
              <a:t>An opportunity for personal reflective space</a:t>
            </a:r>
            <a:endParaRPr lang="en-US" sz="2000" dirty="0"/>
          </a:p>
          <a:p>
            <a:pPr marL="342900" lvl="0" indent="-342900">
              <a:buFont typeface="Wingdings" panose="05000000000000000000" pitchFamily="2" charset="2"/>
              <a:buChar char="q"/>
            </a:pPr>
            <a:r>
              <a:rPr lang="en-GB" sz="2000" dirty="0"/>
              <a:t>An opportunity to be stretched and challenged</a:t>
            </a:r>
            <a:endParaRPr lang="en-US" sz="2000" dirty="0"/>
          </a:p>
          <a:p>
            <a:pPr marL="342900" lvl="0" indent="-342900">
              <a:buFont typeface="Wingdings" panose="05000000000000000000" pitchFamily="2" charset="2"/>
              <a:buChar char="q"/>
            </a:pPr>
            <a:r>
              <a:rPr lang="en-GB" sz="2000" dirty="0"/>
              <a:t>Access to networks and other learning sources</a:t>
            </a:r>
            <a:endParaRPr lang="en-US" sz="2000" dirty="0"/>
          </a:p>
          <a:p>
            <a:pPr marL="342900" lvl="0" indent="-342900">
              <a:buFont typeface="Wingdings" panose="05000000000000000000" pitchFamily="2" charset="2"/>
              <a:buChar char="q"/>
            </a:pPr>
            <a:r>
              <a:rPr lang="en-GB" sz="2000" dirty="0"/>
              <a:t>A way to take more responsibility for one’s own development</a:t>
            </a:r>
            <a:endParaRPr lang="en-US" sz="2000" dirty="0"/>
          </a:p>
          <a:p>
            <a:pPr marL="342900" lvl="0" indent="-342900">
              <a:buFont typeface="Wingdings" panose="05000000000000000000" pitchFamily="2" charset="2"/>
              <a:buChar char="q"/>
            </a:pPr>
            <a:r>
              <a:rPr lang="en-GB" sz="2000" dirty="0"/>
              <a:t>Increased confidence and self-esteem </a:t>
            </a:r>
            <a:endParaRPr lang="en-US" sz="2000" dirty="0"/>
          </a:p>
          <a:p>
            <a:pPr marL="342900" lvl="0" indent="-342900">
              <a:buFont typeface="Wingdings" panose="05000000000000000000" pitchFamily="2" charset="2"/>
              <a:buChar char="q"/>
            </a:pPr>
            <a:r>
              <a:rPr lang="en-GB" sz="2000" dirty="0"/>
              <a:t>Increased motivation and sense of achievement</a:t>
            </a:r>
            <a:endParaRPr lang="en-US" sz="2000" dirty="0"/>
          </a:p>
          <a:p>
            <a:pPr marL="342900" lvl="0" indent="-342900">
              <a:buFont typeface="Wingdings" panose="05000000000000000000" pitchFamily="2" charset="2"/>
              <a:buChar char="q"/>
            </a:pPr>
            <a:r>
              <a:rPr lang="en-GB" sz="2000" dirty="0"/>
              <a:t>A sense of personal growth and development</a:t>
            </a:r>
            <a:endParaRPr lang="en-US" sz="2000" dirty="0"/>
          </a:p>
          <a:p>
            <a:pPr marL="342900" lvl="0" indent="-342900">
              <a:buFont typeface="Wingdings" panose="05000000000000000000" pitchFamily="2" charset="2"/>
              <a:buChar char="q"/>
            </a:pPr>
            <a:r>
              <a:rPr lang="en-GB" sz="2000" dirty="0"/>
              <a:t>Make a friend / future professional contact in a mentor</a:t>
            </a:r>
            <a:endParaRPr lang="en-US" sz="2000" dirty="0"/>
          </a:p>
        </p:txBody>
      </p:sp>
      <p:pic>
        <p:nvPicPr>
          <p:cNvPr id="4098" name="Picture 2" descr="mentor and ment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295400"/>
            <a:ext cx="3368038" cy="2819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dnabehavior.com/customized-experiences-process.png"/>
          <p:cNvPicPr>
            <a:picLocks noChangeAspect="1" noChangeArrowheads="1"/>
          </p:cNvPicPr>
          <p:nvPr/>
        </p:nvPicPr>
        <p:blipFill rotWithShape="1">
          <a:blip r:embed="rId3">
            <a:extLst>
              <a:ext uri="{28A0092B-C50C-407E-A947-70E740481C1C}">
                <a14:useLocalDpi xmlns:a14="http://schemas.microsoft.com/office/drawing/2010/main" val="0"/>
              </a:ext>
            </a:extLst>
          </a:blip>
          <a:srcRect l="72001" t="16937" r="1313" b="38216"/>
          <a:stretch/>
        </p:blipFill>
        <p:spPr bwMode="auto">
          <a:xfrm>
            <a:off x="4953000" y="4114800"/>
            <a:ext cx="2362200" cy="260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9444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LAPSEDTIME" val="44.531"/>
  <p:tag name="AUDIO_ID" val="277"/>
  <p:tag name="ARTICULATE_SLIDE_PAUSE" val="0"/>
  <p:tag name="ARTICULATE_NAV_LEVEL" val="1"/>
  <p:tag name="ARTICULATE_PLAYLIST_I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ontrol xmlns="http://schemas.microsoft.com/VisualStudio/2011/storyboarding/control">
  <Id Name="System.Storyboarding.Common.TabGroup" Revision="1" Stencil="System.Storyboarding.Common" StencilVersion="0.1"/>
</Control>
</file>

<file path=customXml/itemProps1.xml><?xml version="1.0" encoding="utf-8"?>
<ds:datastoreItem xmlns:ds="http://schemas.openxmlformats.org/officeDocument/2006/customXml" ds:itemID="{537977B2-9EA4-4336-8D5F-9E1B4817C2A4}">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
  <TotalTime>36991</TotalTime>
  <Words>9178</Words>
  <Application>Microsoft Office PowerPoint</Application>
  <PresentationFormat>On-screen Show (4:3)</PresentationFormat>
  <Paragraphs>1098</Paragraphs>
  <Slides>53</Slides>
  <Notes>27</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Times New Roman</vt:lpstr>
      <vt:lpstr>Verdana</vt:lpstr>
      <vt:lpstr>Wingdings</vt:lpstr>
      <vt:lpstr>Custom Design</vt:lpstr>
      <vt:lpstr>DNA Behavior®  Behaviorally Smart™ Mentor Training Program Learn to Know, Engage and Grow Every Person in Your Community</vt:lpstr>
      <vt:lpstr>Everyone Needs a Mentor</vt:lpstr>
      <vt:lpstr>Statistics – why have a Mentor</vt:lpstr>
      <vt:lpstr>What Is Mentoring and What are its Benefits?</vt:lpstr>
      <vt:lpstr>Understanding Communication Unlocks Conversations</vt:lpstr>
      <vt:lpstr>With our Unique approach DNA Behavior can produce a Comparison Report to match Mentor to Mentee </vt:lpstr>
      <vt:lpstr>The 6 Steps to Discovering the Mentees Life Purpose</vt:lpstr>
      <vt:lpstr>As a Mentor the Qualities Needed are: -</vt:lpstr>
      <vt:lpstr>What's in it for the Mentee?</vt:lpstr>
      <vt:lpstr>Personality has Many Layers</vt:lpstr>
      <vt:lpstr>The ‘Johari’ Window</vt:lpstr>
      <vt:lpstr>The Goal: Knowing Me Knowing You</vt:lpstr>
      <vt:lpstr>The DNA Communication Discovery Process</vt:lpstr>
      <vt:lpstr> Discovery Connection Questions to open Conversations Recommended Starting Point</vt:lpstr>
      <vt:lpstr>PowerPoint Presentation</vt:lpstr>
      <vt:lpstr>PowerPoint Presentation</vt:lpstr>
      <vt:lpstr>PowerPoint Presentation</vt:lpstr>
      <vt:lpstr>The Power of Listening</vt:lpstr>
      <vt:lpstr> What Level of Listener Are You? Become a Level 5 Listener </vt:lpstr>
      <vt:lpstr>Mentoring Requires Active Listening</vt:lpstr>
      <vt:lpstr>A Behaviorally Smart Mentor…</vt:lpstr>
      <vt:lpstr> Engaging Mentees with Mentoring DNA Discovery How Will You Begin the Behaviorally Smart Mentoring Relationship</vt:lpstr>
      <vt:lpstr>The Conversation Model</vt:lpstr>
      <vt:lpstr>Mentoring – The Process</vt:lpstr>
      <vt:lpstr>Sustainable Mentoring &amp; Planning Performance</vt:lpstr>
      <vt:lpstr>Sustainable Mentoring &amp; Planning Performance             Building a Life Purpose Centred Plan</vt:lpstr>
      <vt:lpstr>The Mentee…</vt:lpstr>
      <vt:lpstr>Modifying Communication Styles</vt:lpstr>
      <vt:lpstr>Core Work Life Drivers  Results and Relationships</vt:lpstr>
      <vt:lpstr>PowerPoint Presentation</vt:lpstr>
      <vt:lpstr>Unlocking Questions to Open Conversation Using the Highest Factors Left and Right</vt:lpstr>
      <vt:lpstr>Unlocking Questions to Open Conversation Using the Highest Factors Left and Right</vt:lpstr>
      <vt:lpstr>Unlocking Questions to Open Conversation Using the Highest Factors Left and Right</vt:lpstr>
      <vt:lpstr>Unlocking Questions to Open Conversation Using the Highest Factors Left and Right</vt:lpstr>
      <vt:lpstr>Unlocking Questions to Open Conversation Using the Highest Factors Left and Right</vt:lpstr>
      <vt:lpstr>Unlocking Questions to Open Conversation Using the Highest Factors Left and Right</vt:lpstr>
      <vt:lpstr>Unlocking Questions to Open Conversation Using the Highest Factors Left and Right</vt:lpstr>
      <vt:lpstr>Unlocking Questions to Open Conversation Using the Highest Factors Left and Right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Exercises</vt:lpstr>
      <vt:lpstr>Case Studies</vt:lpstr>
      <vt:lpstr>In Summary</vt:lpstr>
      <vt:lpstr>Contact Us</vt:lpstr>
    </vt:vector>
  </TitlesOfParts>
  <Company>FDNA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Rischa Trent</dc:creator>
  <cp:lastModifiedBy>Hugh Massie</cp:lastModifiedBy>
  <cp:revision>1499</cp:revision>
  <cp:lastPrinted>2017-02-01T23:32:37Z</cp:lastPrinted>
  <dcterms:created xsi:type="dcterms:W3CDTF">2011-06-02T13:53:34Z</dcterms:created>
  <dcterms:modified xsi:type="dcterms:W3CDTF">2022-12-21T11:55:15Z</dcterms:modified>
</cp:coreProperties>
</file>