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1003" r:id="rId2"/>
    <p:sldId id="1119" r:id="rId3"/>
    <p:sldId id="1150" r:id="rId4"/>
    <p:sldId id="332" r:id="rId5"/>
    <p:sldId id="459" r:id="rId6"/>
    <p:sldId id="480" r:id="rId7"/>
    <p:sldId id="468" r:id="rId8"/>
    <p:sldId id="469" r:id="rId9"/>
    <p:sldId id="1157" r:id="rId10"/>
    <p:sldId id="475" r:id="rId11"/>
    <p:sldId id="795" r:id="rId12"/>
    <p:sldId id="1140" r:id="rId13"/>
    <p:sldId id="808" r:id="rId14"/>
    <p:sldId id="1158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8B4B"/>
    <a:srgbClr val="978246"/>
    <a:srgbClr val="FFFFFF"/>
    <a:srgbClr val="000000"/>
    <a:srgbClr val="FF3300"/>
    <a:srgbClr val="E6E6E6"/>
    <a:srgbClr val="F2F2F2"/>
    <a:srgbClr val="313233"/>
    <a:srgbClr val="4F1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838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8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540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10308614887745"/>
          <c:y val="0.11060502260082776"/>
          <c:w val="0.49039187180756405"/>
          <c:h val="0.800203141605710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DDEFF">
                <a:alpha val="60000"/>
              </a:srgbClr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2E4-4930-AF3E-980859FB74C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22E4-4930-AF3E-980859FB74C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22E4-4930-AF3E-980859FB74C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22E4-4930-AF3E-980859FB74C7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22E4-4930-AF3E-980859FB74C7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22E4-4930-AF3E-980859FB74C7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22E4-4930-AF3E-980859FB74C7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22E4-4930-AF3E-980859FB74C7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8-22E4-4930-AF3E-980859FB74C7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9-22E4-4930-AF3E-980859FB74C7}"/>
              </c:ext>
            </c:extLst>
          </c:dPt>
          <c:cat>
            <c:strRef>
              <c:f>Sheet1!$A$2:$A$11</c:f>
              <c:strCache>
                <c:ptCount val="10"/>
                <c:pt idx="0">
                  <c:v>Influencer</c:v>
                </c:pt>
                <c:pt idx="1">
                  <c:v>Engager</c:v>
                </c:pt>
                <c:pt idx="2">
                  <c:v>Community Builder</c:v>
                </c:pt>
                <c:pt idx="3">
                  <c:v>Relationship Builder</c:v>
                </c:pt>
                <c:pt idx="4">
                  <c:v>Facilitator</c:v>
                </c:pt>
                <c:pt idx="5">
                  <c:v>Adapter</c:v>
                </c:pt>
                <c:pt idx="6">
                  <c:v>Stylish Thinker</c:v>
                </c:pt>
                <c:pt idx="7">
                  <c:v>Reflective Thinker</c:v>
                </c:pt>
                <c:pt idx="8">
                  <c:v>Strategist</c:v>
                </c:pt>
                <c:pt idx="9">
                  <c:v>Initiator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E4-4930-AF3E-980859FB7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42"/>
      </c:pieChart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03/08/2020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Organizational Transformation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 behavior of each person</a:t>
            </a:r>
          </a:p>
          <a:p>
            <a:r>
              <a:rPr lang="en-US" dirty="0"/>
              <a:t>10 style groups for plotting: 4 quadrants</a:t>
            </a:r>
          </a:p>
          <a:p>
            <a:r>
              <a:rPr lang="en-US" dirty="0"/>
              <a:t>Detailed View in the Appendix – give you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5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4098C-0360-4067-9F07-7CFB2D82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88CA-A462-4DCB-914F-B14E61E9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703E-9762-4D16-A20E-012A86EB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37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659087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57262" y="1888330"/>
            <a:ext cx="2007393" cy="329829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159674" y="2312194"/>
            <a:ext cx="1671227" cy="2745947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74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4D6AD19-226E-41A1-8315-480B9AC400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8175" y="244475"/>
            <a:ext cx="8059738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704769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29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C58B1B-1563-4388-8517-539D12A46B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3971" y="0"/>
            <a:ext cx="5998029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2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5" r:id="rId2"/>
    <p:sldLayoutId id="2147483706" r:id="rId3"/>
    <p:sldLayoutId id="2147483685" r:id="rId4"/>
    <p:sldLayoutId id="2147483661" r:id="rId5"/>
    <p:sldLayoutId id="2147483655" r:id="rId6"/>
    <p:sldLayoutId id="2147483707" r:id="rId7"/>
    <p:sldLayoutId id="2147483670" r:id="rId8"/>
    <p:sldLayoutId id="2147483711" r:id="rId9"/>
    <p:sldLayoutId id="2147483681" r:id="rId10"/>
    <p:sldLayoutId id="2147483686" r:id="rId11"/>
    <p:sldLayoutId id="2147483687" r:id="rId12"/>
    <p:sldLayoutId id="2147483676" r:id="rId13"/>
    <p:sldLayoutId id="2147483671" r:id="rId14"/>
    <p:sldLayoutId id="2147483688" r:id="rId15"/>
    <p:sldLayoutId id="2147483680" r:id="rId16"/>
    <p:sldLayoutId id="2147483673" r:id="rId17"/>
    <p:sldLayoutId id="2147483672" r:id="rId18"/>
    <p:sldLayoutId id="2147483677" r:id="rId19"/>
    <p:sldLayoutId id="2147483678" r:id="rId20"/>
    <p:sldLayoutId id="2147483679" r:id="rId21"/>
    <p:sldLayoutId id="2147483674" r:id="rId22"/>
    <p:sldLayoutId id="2147483675" r:id="rId23"/>
    <p:sldLayoutId id="2147483682" r:id="rId24"/>
    <p:sldLayoutId id="2147483696" r:id="rId25"/>
    <p:sldLayoutId id="2147483712" r:id="rId26"/>
    <p:sldLayoutId id="2147483684" r:id="rId27"/>
    <p:sldLayoutId id="2147483690" r:id="rId28"/>
    <p:sldLayoutId id="2147483710" r:id="rId29"/>
    <p:sldLayoutId id="2147483709" r:id="rId30"/>
    <p:sldLayoutId id="2147483729" r:id="rId31"/>
    <p:sldLayoutId id="2147483730" r:id="rId32"/>
    <p:sldLayoutId id="2147483732" r:id="rId33"/>
    <p:sldLayoutId id="2147483733" r:id="rId34"/>
    <p:sldLayoutId id="2147483734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0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tiff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oom filled with furniture and a large building&#10;&#10;Description automatically generated">
            <a:extLst>
              <a:ext uri="{FF2B5EF4-FFF2-40B4-BE49-F238E27FC236}">
                <a16:creationId xmlns:a16="http://schemas.microsoft.com/office/drawing/2014/main" id="{52B49F56-C7C6-4B2F-B0B7-BE2FE60D6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7768"/>
          <a:stretch>
            <a:fillRect/>
          </a:stretch>
        </p:blipFill>
        <p:spPr>
          <a:xfrm>
            <a:off x="0" y="-215"/>
            <a:ext cx="12192000" cy="40655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62575" y="5740937"/>
            <a:ext cx="7824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Enhancing Family Communication for Enabling Family Continuity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2162575" y="4842710"/>
            <a:ext cx="8017129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>
                <a:solidFill>
                  <a:srgbClr val="333333"/>
                </a:solidFill>
                <a:cs typeface="Calibri" panose="020F0502020204030204" pitchFamily="34" charset="0"/>
              </a:rPr>
              <a:t>Managing Family Continuity</a:t>
            </a:r>
          </a:p>
        </p:txBody>
      </p:sp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871200" y="1072180"/>
            <a:ext cx="6449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Objectively Understanding Family Differences                             and Align the Advisory Team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Financial DNA Group Report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AD2F22-98B1-4AF5-BA37-64EB16636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23" y="2084099"/>
            <a:ext cx="3167152" cy="40986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541CAE-D068-4991-83BA-07DFBEF2CD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5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D12797-783D-4E27-9993-201EDFE13A0C}"/>
              </a:ext>
            </a:extLst>
          </p:cNvPr>
          <p:cNvSpPr/>
          <p:nvPr/>
        </p:nvSpPr>
        <p:spPr>
          <a:xfrm>
            <a:off x="1524000" y="0"/>
            <a:ext cx="4572000" cy="6857999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F8F24-2017-409B-8AA0-BAF0AEE07F64}"/>
              </a:ext>
            </a:extLst>
          </p:cNvPr>
          <p:cNvSpPr/>
          <p:nvPr/>
        </p:nvSpPr>
        <p:spPr>
          <a:xfrm>
            <a:off x="6096000" y="0"/>
            <a:ext cx="4572000" cy="6857999"/>
          </a:xfrm>
          <a:prstGeom prst="rect">
            <a:avLst/>
          </a:prstGeom>
          <a:solidFill>
            <a:srgbClr val="3333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D98114-EB38-439F-A268-6346820AF856}"/>
              </a:ext>
            </a:extLst>
          </p:cNvPr>
          <p:cNvSpPr/>
          <p:nvPr/>
        </p:nvSpPr>
        <p:spPr>
          <a:xfrm>
            <a:off x="1524000" y="0"/>
            <a:ext cx="9144000" cy="3483977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84A34-A12E-4033-B433-FBC81ADEF1CF}"/>
              </a:ext>
            </a:extLst>
          </p:cNvPr>
          <p:cNvSpPr/>
          <p:nvPr/>
        </p:nvSpPr>
        <p:spPr>
          <a:xfrm>
            <a:off x="1524000" y="3501358"/>
            <a:ext cx="9144000" cy="3356641"/>
          </a:xfrm>
          <a:prstGeom prst="rect">
            <a:avLst/>
          </a:prstGeom>
          <a:solidFill>
            <a:srgbClr val="00336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03EF7C-554F-4CF4-BBD8-B13715F0001B}"/>
              </a:ext>
            </a:extLst>
          </p:cNvPr>
          <p:cNvGraphicFramePr/>
          <p:nvPr/>
        </p:nvGraphicFramePr>
        <p:xfrm>
          <a:off x="1881188" y="758159"/>
          <a:ext cx="8429624" cy="533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Graphic 13" descr="User">
            <a:extLst>
              <a:ext uri="{FF2B5EF4-FFF2-40B4-BE49-F238E27FC236}">
                <a16:creationId xmlns:a16="http://schemas.microsoft.com/office/drawing/2014/main" id="{CFD2362D-C0C0-4A6E-BE6B-D78684608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4998" y="4283313"/>
            <a:ext cx="475612" cy="5563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257B01-CB2E-4AC0-9175-F1230798FCEA}"/>
              </a:ext>
            </a:extLst>
          </p:cNvPr>
          <p:cNvSpPr txBox="1"/>
          <p:nvPr/>
        </p:nvSpPr>
        <p:spPr>
          <a:xfrm>
            <a:off x="4754590" y="469338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Mother</a:t>
            </a:r>
          </a:p>
        </p:txBody>
      </p:sp>
      <p:pic>
        <p:nvPicPr>
          <p:cNvPr id="18" name="Graphic 17" descr="User">
            <a:extLst>
              <a:ext uri="{FF2B5EF4-FFF2-40B4-BE49-F238E27FC236}">
                <a16:creationId xmlns:a16="http://schemas.microsoft.com/office/drawing/2014/main" id="{D6EC4F66-DFA1-44D5-9AC2-60DFC5309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9048" y="2588426"/>
            <a:ext cx="475612" cy="5563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E69387-99DA-4758-80E9-481E6FD9A76C}"/>
              </a:ext>
            </a:extLst>
          </p:cNvPr>
          <p:cNvSpPr txBox="1"/>
          <p:nvPr/>
        </p:nvSpPr>
        <p:spPr>
          <a:xfrm>
            <a:off x="4259793" y="2996625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</a:t>
            </a:r>
          </a:p>
        </p:txBody>
      </p:sp>
      <p:pic>
        <p:nvPicPr>
          <p:cNvPr id="21" name="Graphic 20" descr="User">
            <a:extLst>
              <a:ext uri="{FF2B5EF4-FFF2-40B4-BE49-F238E27FC236}">
                <a16:creationId xmlns:a16="http://schemas.microsoft.com/office/drawing/2014/main" id="{F7565A4B-55F0-40B6-96CE-B692445DC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6696" y="1771673"/>
            <a:ext cx="475612" cy="5563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593018-9AD4-4D5E-A6F2-6782F2EC4641}"/>
              </a:ext>
            </a:extLst>
          </p:cNvPr>
          <p:cNvSpPr txBox="1"/>
          <p:nvPr/>
        </p:nvSpPr>
        <p:spPr>
          <a:xfrm>
            <a:off x="4670208" y="2179055"/>
            <a:ext cx="105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Daughter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4F9ADB51-E736-4822-A13E-E7D9542CC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8194" y="1400207"/>
            <a:ext cx="475612" cy="5945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5378539-66D6-4D6D-B62E-12D53ECA9D70}"/>
              </a:ext>
            </a:extLst>
          </p:cNvPr>
          <p:cNvSpPr txBox="1"/>
          <p:nvPr/>
        </p:nvSpPr>
        <p:spPr>
          <a:xfrm>
            <a:off x="5701227" y="1832114"/>
            <a:ext cx="78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Father</a:t>
            </a:r>
          </a:p>
        </p:txBody>
      </p:sp>
      <p:pic>
        <p:nvPicPr>
          <p:cNvPr id="27" name="Graphic 26" descr="User">
            <a:extLst>
              <a:ext uri="{FF2B5EF4-FFF2-40B4-BE49-F238E27FC236}">
                <a16:creationId xmlns:a16="http://schemas.microsoft.com/office/drawing/2014/main" id="{D0971151-EFF2-4AD1-B9AD-D970CC713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7383" y="2549679"/>
            <a:ext cx="475612" cy="5471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30CA6C6-E61A-47D0-AD70-17C76A32D59C}"/>
              </a:ext>
            </a:extLst>
          </p:cNvPr>
          <p:cNvSpPr txBox="1"/>
          <p:nvPr/>
        </p:nvSpPr>
        <p:spPr>
          <a:xfrm>
            <a:off x="7382044" y="2949979"/>
            <a:ext cx="53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7D04E6-E988-4BC1-9A68-D1EB7DCD41F1}"/>
              </a:ext>
            </a:extLst>
          </p:cNvPr>
          <p:cNvSpPr txBox="1"/>
          <p:nvPr/>
        </p:nvSpPr>
        <p:spPr>
          <a:xfrm>
            <a:off x="1640256" y="2084674"/>
            <a:ext cx="19016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Fast Paced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Moves Carefully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9142AB-1847-47E2-9B36-BDC54A4453D0}"/>
              </a:ext>
            </a:extLst>
          </p:cNvPr>
          <p:cNvSpPr txBox="1"/>
          <p:nvPr/>
        </p:nvSpPr>
        <p:spPr>
          <a:xfrm rot="5400000">
            <a:off x="5289607" y="-628982"/>
            <a:ext cx="16103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Relationships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CD02CFF-7FD4-42F3-8796-06A746CF0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36" y="6179302"/>
            <a:ext cx="12191999" cy="687388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The Williams Family</a:t>
            </a:r>
          </a:p>
        </p:txBody>
      </p:sp>
    </p:spTree>
    <p:extLst>
      <p:ext uri="{BB962C8B-B14F-4D97-AF65-F5344CB8AC3E}">
        <p14:creationId xmlns:p14="http://schemas.microsoft.com/office/powerpoint/2010/main" val="292969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A94662-8CE3-41CD-AC47-402517FC9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6644640" y="258763"/>
            <a:ext cx="5145087" cy="6099175"/>
          </a:xfrm>
          <a:solidFill>
            <a:schemeClr val="bg1"/>
          </a:solidFill>
        </p:spPr>
      </p:pic>
      <p:pic>
        <p:nvPicPr>
          <p:cNvPr id="9" name="Picture Placeholder 8" descr="A tall building&#10;&#10;Description automatically generated">
            <a:extLst>
              <a:ext uri="{FF2B5EF4-FFF2-40B4-BE49-F238E27FC236}">
                <a16:creationId xmlns:a16="http://schemas.microsoft.com/office/drawing/2014/main" id="{02A36159-C5FE-4042-B874-78B3A3B00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494370" y="4363486"/>
            <a:ext cx="2133600" cy="1870635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93EC41-8140-4CE5-A9BB-45C69C486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1951"/>
          <a:stretch>
            <a:fillRect/>
          </a:stretch>
        </p:blipFill>
        <p:spPr/>
      </p:pic>
      <p:pic>
        <p:nvPicPr>
          <p:cNvPr id="13" name="Picture Placeholder 12" descr="A picture containing person, striped, holding, man&#10;&#10;Description automatically generated">
            <a:extLst>
              <a:ext uri="{FF2B5EF4-FFF2-40B4-BE49-F238E27FC236}">
                <a16:creationId xmlns:a16="http://schemas.microsoft.com/office/drawing/2014/main" id="{0605427C-90E8-4DC3-954D-3A1499EF6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>
          <a:xfrm>
            <a:off x="4493230" y="258763"/>
            <a:ext cx="2133600" cy="187063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1633-1721-4BC8-A4BD-824C861D5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040" y="1968500"/>
            <a:ext cx="3708367" cy="1444625"/>
          </a:xfrm>
        </p:spPr>
        <p:txBody>
          <a:bodyPr/>
          <a:lstStyle/>
          <a:p>
            <a:r>
              <a:rPr lang="en-US" b="1" dirty="0"/>
              <a:t>Managing Family Continuity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B3FE9-065D-403D-AA01-2ACDC7CB37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2040" y="3546465"/>
            <a:ext cx="3476799" cy="36758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2"/>
                </a:solidFill>
              </a:rPr>
              <a:t>Programs available from DNA Behavior to Improve Personal and Business Performance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661C-909A-45BD-8972-BB974A1F798E}"/>
              </a:ext>
            </a:extLst>
          </p:cNvPr>
          <p:cNvSpPr txBox="1"/>
          <p:nvPr/>
        </p:nvSpPr>
        <p:spPr>
          <a:xfrm>
            <a:off x="6935273" y="425003"/>
            <a:ext cx="50318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Identifying  Family Member Behaviors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9E7B7-6AAF-4CCA-B8FA-CE11CAA28BFF}"/>
              </a:ext>
            </a:extLst>
          </p:cNvPr>
          <p:cNvSpPr txBox="1"/>
          <p:nvPr/>
        </p:nvSpPr>
        <p:spPr>
          <a:xfrm>
            <a:off x="6935273" y="2844325"/>
            <a:ext cx="402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Navigating Family Differences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1868B-0AC3-403F-B024-B3C005EFDD27}"/>
              </a:ext>
            </a:extLst>
          </p:cNvPr>
          <p:cNvSpPr txBox="1"/>
          <p:nvPr/>
        </p:nvSpPr>
        <p:spPr>
          <a:xfrm>
            <a:off x="7036682" y="4837138"/>
            <a:ext cx="437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Building a Family Continuity Plan</a:t>
            </a:r>
          </a:p>
        </p:txBody>
      </p:sp>
    </p:spTree>
    <p:extLst>
      <p:ext uri="{BB962C8B-B14F-4D97-AF65-F5344CB8AC3E}">
        <p14:creationId xmlns:p14="http://schemas.microsoft.com/office/powerpoint/2010/main" val="2373413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Signals Your Family’s Transition Preparation Is Strong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Rate How Well Prepared Your Family is for a Successful Transfer of its Wealth and Values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5D1D-CE2B-4F9F-8435-82ACAAD9FAF4}"/>
              </a:ext>
            </a:extLst>
          </p:cNvPr>
          <p:cNvSpPr txBox="1"/>
          <p:nvPr/>
        </p:nvSpPr>
        <p:spPr>
          <a:xfrm>
            <a:off x="350368" y="1650996"/>
            <a:ext cx="6473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There has been total family involvement in the family wealth transition decisions?</a:t>
            </a:r>
          </a:p>
          <a:p>
            <a:pPr marL="342900" indent="-342900">
              <a:buAutoNum type="arabicPeriod"/>
            </a:pPr>
            <a:r>
              <a:rPr lang="en-US" sz="2400" dirty="0"/>
              <a:t>All elements of the family wealth plan have been discussed?</a:t>
            </a:r>
          </a:p>
          <a:p>
            <a:pPr marL="342900" indent="-342900">
              <a:buAutoNum type="arabicPeriod"/>
            </a:pPr>
            <a:r>
              <a:rPr lang="en-US" sz="2400" dirty="0"/>
              <a:t>There is a family mission statement (Family Continuity Plan) incorporating the purpose and values for the wealth?</a:t>
            </a:r>
          </a:p>
          <a:p>
            <a:pPr marL="342900" indent="-342900">
              <a:buAutoNum type="arabicPeriod"/>
            </a:pPr>
            <a:r>
              <a:rPr lang="en-US" sz="2400" dirty="0"/>
              <a:t>There is consensus on the family member roles for managing the wealth?</a:t>
            </a:r>
          </a:p>
          <a:p>
            <a:pPr marL="342900" indent="-342900">
              <a:buAutoNum type="arabicPeriod"/>
            </a:pPr>
            <a:r>
              <a:rPr lang="en-US" sz="2400" dirty="0"/>
              <a:t>The family members are equipped with the knowledge, skills and processes to manage the family wealth?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26040955-419C-4BFE-A058-157FC4DED6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r="20834"/>
          <a:stretch>
            <a:fillRect/>
          </a:stretch>
        </p:blipFill>
        <p:spPr>
          <a:xfrm>
            <a:off x="7507705" y="1492885"/>
            <a:ext cx="4190084" cy="4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2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Preparing Heirs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Powerful Process for the Successful Transition of Family Wealth and Values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2F4A5-F445-4234-A4C0-FB00527F1911}"/>
              </a:ext>
            </a:extLst>
          </p:cNvPr>
          <p:cNvSpPr txBox="1"/>
          <p:nvPr/>
        </p:nvSpPr>
        <p:spPr>
          <a:xfrm>
            <a:off x="4822258" y="1578543"/>
            <a:ext cx="63141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Research on the reasons for successful and unsuccessful wealth transfers</a:t>
            </a:r>
          </a:p>
          <a:p>
            <a:pPr marL="342900" indent="-342900">
              <a:buAutoNum type="arabicPeriod"/>
            </a:pPr>
            <a:r>
              <a:rPr lang="en-US" sz="2400" dirty="0"/>
              <a:t>Insights on planning for the transition of the family wealth and values</a:t>
            </a:r>
          </a:p>
          <a:p>
            <a:pPr marL="342900" indent="-342900">
              <a:buAutoNum type="arabicPeriod"/>
            </a:pPr>
            <a:r>
              <a:rPr lang="en-US" sz="2400" dirty="0"/>
              <a:t>The need for preparing heirs so that wealth is a force for good in their lives, and not a burden</a:t>
            </a:r>
          </a:p>
          <a:p>
            <a:pPr marL="342900" indent="-342900">
              <a:buAutoNum type="arabicPeriod"/>
            </a:pPr>
            <a:r>
              <a:rPr lang="en-US" sz="2400" dirty="0"/>
              <a:t>What should heirs be doing to prepare themselves for wealth and responsibility</a:t>
            </a:r>
          </a:p>
          <a:p>
            <a:pPr marL="342900" indent="-342900">
              <a:buAutoNum type="arabicPeriod"/>
            </a:pPr>
            <a:r>
              <a:rPr lang="en-US" sz="2400" dirty="0"/>
              <a:t>Framework for the family to address the internal issues of trust, communication and planning that impede the wealth transition.  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4" name="Picture 2" descr="Preparing-Heirs-Five-Steps-to-a-Successful-Transition-of-Family-Wealth-and-Valu">
            <a:extLst>
              <a:ext uri="{FF2B5EF4-FFF2-40B4-BE49-F238E27FC236}">
                <a16:creationId xmlns:a16="http://schemas.microsoft.com/office/drawing/2014/main" id="{8B9B9C46-BAC4-456F-B6EF-0BF04B8E8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91" y="1769244"/>
            <a:ext cx="2711116" cy="382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252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6908E9-762F-4806-B054-6FDE0E7F6B8B}"/>
              </a:ext>
            </a:extLst>
          </p:cNvPr>
          <p:cNvSpPr/>
          <p:nvPr/>
        </p:nvSpPr>
        <p:spPr>
          <a:xfrm>
            <a:off x="613228" y="1445270"/>
            <a:ext cx="74982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78246"/>
                </a:solidFill>
                <a:cs typeface="Segoe UI Light" panose="020B0502040204020203" pitchFamily="34" charset="0"/>
              </a:rPr>
              <a:t>An Objective and Unbiased Approach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66893B-658E-4013-873A-A85D0AEEB002}"/>
              </a:ext>
            </a:extLst>
          </p:cNvPr>
          <p:cNvSpPr/>
          <p:nvPr/>
        </p:nvSpPr>
        <p:spPr>
          <a:xfrm>
            <a:off x="613228" y="491163"/>
            <a:ext cx="5014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336"/>
                </a:solidFill>
                <a:cs typeface="Segoe UI Light" panose="020B0502040204020203" pitchFamily="34" charset="0"/>
              </a:rPr>
              <a:t>How an Independent Facilitator Can Guide Your Family?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AF2F46-F468-4803-8567-26CC7BFBFDD5}"/>
              </a:ext>
            </a:extLst>
          </p:cNvPr>
          <p:cNvGrpSpPr>
            <a:grpSpLocks/>
          </p:cNvGrpSpPr>
          <p:nvPr/>
        </p:nvGrpSpPr>
        <p:grpSpPr bwMode="auto">
          <a:xfrm>
            <a:off x="928913" y="1785252"/>
            <a:ext cx="4879824" cy="603587"/>
            <a:chOff x="1529423" y="2207802"/>
            <a:chExt cx="4880084" cy="60443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FADFF51-D437-4AD8-AA4F-B86CC3034042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BE39FA4D-CA12-4D33-A613-D4067A262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0387"/>
              <a:ext cx="4355471" cy="49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Provide human capital, life, financial and business insights for each family member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E412E7-BA76-4E21-9BA8-42082D2A0DBC}"/>
              </a:ext>
            </a:extLst>
          </p:cNvPr>
          <p:cNvGrpSpPr>
            <a:grpSpLocks/>
          </p:cNvGrpSpPr>
          <p:nvPr/>
        </p:nvGrpSpPr>
        <p:grpSpPr bwMode="auto">
          <a:xfrm>
            <a:off x="943464" y="2367350"/>
            <a:ext cx="4698997" cy="603587"/>
            <a:chOff x="1529423" y="2207802"/>
            <a:chExt cx="4699247" cy="60443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620B6DE-D5CE-4208-8CB1-8D501123E474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0491A9ED-2D94-4AE4-830A-A9FD5A01A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0387"/>
              <a:ext cx="4174634" cy="49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Recognize the interplay of passing on wealth, values, virtues and memories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6929DB-0D64-4E27-AF6A-02B2D65E7A9E}"/>
              </a:ext>
            </a:extLst>
          </p:cNvPr>
          <p:cNvGrpSpPr>
            <a:grpSpLocks/>
          </p:cNvGrpSpPr>
          <p:nvPr/>
        </p:nvGrpSpPr>
        <p:grpSpPr bwMode="auto">
          <a:xfrm>
            <a:off x="955020" y="2933060"/>
            <a:ext cx="3715397" cy="523875"/>
            <a:chOff x="1529423" y="2207802"/>
            <a:chExt cx="3715595" cy="52461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3F8A0F7-D855-43FA-BFAF-086BCBBB3A9C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solidFill>
                <a:srgbClr val="BDDE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54FFDF9-05CD-467A-A79B-20CE4B7C0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5" y="2320387"/>
              <a:ext cx="3190983" cy="29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Closing the generational gaps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1B2575-34A4-4B7C-BEAD-D92BDFDC4DDA}"/>
              </a:ext>
            </a:extLst>
          </p:cNvPr>
          <p:cNvGrpSpPr>
            <a:grpSpLocks/>
          </p:cNvGrpSpPr>
          <p:nvPr/>
        </p:nvGrpSpPr>
        <p:grpSpPr bwMode="auto">
          <a:xfrm>
            <a:off x="975379" y="3514257"/>
            <a:ext cx="2900490" cy="523875"/>
            <a:chOff x="1529423" y="2207802"/>
            <a:chExt cx="2900645" cy="52461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4C38CD7-DB62-4013-B3A9-4AEAB08E8CEC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FA6368EB-3691-4389-A73C-60E7895B7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0387"/>
              <a:ext cx="2376032" cy="29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Succession planning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0C91F9B-220B-4F10-802F-729091FEF3F6}"/>
              </a:ext>
            </a:extLst>
          </p:cNvPr>
          <p:cNvCxnSpPr>
            <a:cxnSpLocks/>
          </p:cNvCxnSpPr>
          <p:nvPr/>
        </p:nvCxnSpPr>
        <p:spPr>
          <a:xfrm>
            <a:off x="722538" y="2018527"/>
            <a:ext cx="0" cy="4244766"/>
          </a:xfrm>
          <a:prstGeom prst="line">
            <a:avLst/>
          </a:prstGeom>
          <a:ln>
            <a:solidFill>
              <a:srgbClr val="27774F">
                <a:alpha val="6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20517B-BC53-42C5-A55E-649D1874857A}"/>
              </a:ext>
            </a:extLst>
          </p:cNvPr>
          <p:cNvCxnSpPr>
            <a:cxnSpLocks/>
          </p:cNvCxnSpPr>
          <p:nvPr/>
        </p:nvCxnSpPr>
        <p:spPr>
          <a:xfrm>
            <a:off x="722538" y="2035975"/>
            <a:ext cx="355396" cy="0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BEFF74E-5691-45E8-B711-AC38BFB0A3BA}"/>
              </a:ext>
            </a:extLst>
          </p:cNvPr>
          <p:cNvCxnSpPr/>
          <p:nvPr/>
        </p:nvCxnSpPr>
        <p:spPr>
          <a:xfrm>
            <a:off x="712158" y="2635474"/>
            <a:ext cx="355396" cy="0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C17E0EF-ABDF-4265-90D7-03CE987D39A3}"/>
              </a:ext>
            </a:extLst>
          </p:cNvPr>
          <p:cNvCxnSpPr/>
          <p:nvPr/>
        </p:nvCxnSpPr>
        <p:spPr>
          <a:xfrm>
            <a:off x="712158" y="3246986"/>
            <a:ext cx="355396" cy="0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F5D41E4-D784-4EA6-ADD5-EA8D2C1BAB7F}"/>
              </a:ext>
            </a:extLst>
          </p:cNvPr>
          <p:cNvCxnSpPr/>
          <p:nvPr/>
        </p:nvCxnSpPr>
        <p:spPr>
          <a:xfrm>
            <a:off x="712158" y="3774602"/>
            <a:ext cx="355396" cy="0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D166A0-763B-4EC1-A0AA-DAD732D86BBD}"/>
              </a:ext>
            </a:extLst>
          </p:cNvPr>
          <p:cNvGrpSpPr>
            <a:grpSpLocks/>
          </p:cNvGrpSpPr>
          <p:nvPr/>
        </p:nvGrpSpPr>
        <p:grpSpPr bwMode="auto">
          <a:xfrm>
            <a:off x="983215" y="4089427"/>
            <a:ext cx="3207657" cy="523875"/>
            <a:chOff x="1529423" y="2207802"/>
            <a:chExt cx="3207828" cy="524613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2F936C4-BD84-46EF-8343-6C5F1DEB7660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22">
              <a:extLst>
                <a:ext uri="{FF2B5EF4-FFF2-40B4-BE49-F238E27FC236}">
                  <a16:creationId xmlns:a16="http://schemas.microsoft.com/office/drawing/2014/main" id="{548C025F-F771-4325-AD2E-92D00452A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0387"/>
              <a:ext cx="2683215" cy="29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Mentoring family members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A31C879-8071-49F9-9E1C-FB769DDDB82C}"/>
              </a:ext>
            </a:extLst>
          </p:cNvPr>
          <p:cNvGrpSpPr>
            <a:grpSpLocks/>
          </p:cNvGrpSpPr>
          <p:nvPr/>
        </p:nvGrpSpPr>
        <p:grpSpPr bwMode="auto">
          <a:xfrm>
            <a:off x="975379" y="4685087"/>
            <a:ext cx="4361540" cy="523875"/>
            <a:chOff x="1529423" y="2207802"/>
            <a:chExt cx="4361772" cy="52461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9A04D69-97DB-414B-975D-62A58D1013E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25">
              <a:extLst>
                <a:ext uri="{FF2B5EF4-FFF2-40B4-BE49-F238E27FC236}">
                  <a16:creationId xmlns:a16="http://schemas.microsoft.com/office/drawing/2014/main" id="{C01F23AB-6184-4894-817F-5FAED9698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0387"/>
              <a:ext cx="3837159" cy="29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Facilitating family purpose and mission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F5B2B1-B870-4DC6-82D3-0F134F44BAE3}"/>
              </a:ext>
            </a:extLst>
          </p:cNvPr>
          <p:cNvGrpSpPr>
            <a:grpSpLocks/>
          </p:cNvGrpSpPr>
          <p:nvPr/>
        </p:nvGrpSpPr>
        <p:grpSpPr bwMode="auto">
          <a:xfrm>
            <a:off x="993052" y="5281167"/>
            <a:ext cx="4361538" cy="523875"/>
            <a:chOff x="1529423" y="2207802"/>
            <a:chExt cx="4361770" cy="524613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89B3641-8D0D-466E-9820-A4D922E36532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5" name="Rectangle 28">
              <a:extLst>
                <a:ext uri="{FF2B5EF4-FFF2-40B4-BE49-F238E27FC236}">
                  <a16:creationId xmlns:a16="http://schemas.microsoft.com/office/drawing/2014/main" id="{86808070-1016-4FD1-A87D-90289B123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5" y="2320387"/>
              <a:ext cx="3837158" cy="29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Family Governance Council and processes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205C6D4-6F14-43C5-8C9E-9BAFDF1D5328}"/>
              </a:ext>
            </a:extLst>
          </p:cNvPr>
          <p:cNvGrpSpPr>
            <a:grpSpLocks/>
          </p:cNvGrpSpPr>
          <p:nvPr/>
        </p:nvGrpSpPr>
        <p:grpSpPr bwMode="auto">
          <a:xfrm>
            <a:off x="993052" y="5878968"/>
            <a:ext cx="2900490" cy="606740"/>
            <a:chOff x="1529423" y="2207802"/>
            <a:chExt cx="2900645" cy="60759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BCB3C61-F0B3-4AA3-BC38-AA10F22A611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8" name="Rectangle 31">
              <a:extLst>
                <a:ext uri="{FF2B5EF4-FFF2-40B4-BE49-F238E27FC236}">
                  <a16:creationId xmlns:a16="http://schemas.microsoft.com/office/drawing/2014/main" id="{1F04FB5E-AC5C-4F0E-A20E-386B85295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3544"/>
              <a:ext cx="2376032" cy="49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Aligned fee model and manage advisory team biases</a:t>
              </a:r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06A9F3E-44E7-4F2A-869B-3696F527A6B6}"/>
              </a:ext>
            </a:extLst>
          </p:cNvPr>
          <p:cNvCxnSpPr/>
          <p:nvPr/>
        </p:nvCxnSpPr>
        <p:spPr>
          <a:xfrm>
            <a:off x="712158" y="4356931"/>
            <a:ext cx="355396" cy="0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D1EDA50-D630-4107-95EC-7E9B1094F28A}"/>
              </a:ext>
            </a:extLst>
          </p:cNvPr>
          <p:cNvCxnSpPr/>
          <p:nvPr/>
        </p:nvCxnSpPr>
        <p:spPr>
          <a:xfrm>
            <a:off x="712158" y="4921071"/>
            <a:ext cx="355396" cy="0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ACD987F-710A-4301-9C06-F8A1F435C7F8}"/>
              </a:ext>
            </a:extLst>
          </p:cNvPr>
          <p:cNvCxnSpPr/>
          <p:nvPr/>
        </p:nvCxnSpPr>
        <p:spPr>
          <a:xfrm>
            <a:off x="712158" y="5560302"/>
            <a:ext cx="355396" cy="0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36B103E-CBEA-43C1-A6FF-6E26A41900F9}"/>
              </a:ext>
            </a:extLst>
          </p:cNvPr>
          <p:cNvCxnSpPr>
            <a:cxnSpLocks/>
          </p:cNvCxnSpPr>
          <p:nvPr/>
        </p:nvCxnSpPr>
        <p:spPr>
          <a:xfrm flipV="1">
            <a:off x="722538" y="6255396"/>
            <a:ext cx="355396" cy="15793"/>
          </a:xfrm>
          <a:prstGeom prst="line">
            <a:avLst/>
          </a:prstGeom>
          <a:ln>
            <a:solidFill>
              <a:srgbClr val="BDDE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15771C8-B9BC-4BE8-B9B0-AD46DC491BD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4" r="32206"/>
          <a:stretch/>
        </p:blipFill>
        <p:spPr bwMode="auto">
          <a:xfrm>
            <a:off x="6194425" y="0"/>
            <a:ext cx="5997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241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25EC36-7F03-4EA8-B43F-251C0F2C2070}"/>
              </a:ext>
            </a:extLst>
          </p:cNvPr>
          <p:cNvSpPr/>
          <p:nvPr/>
        </p:nvSpPr>
        <p:spPr>
          <a:xfrm>
            <a:off x="4033677" y="2460245"/>
            <a:ext cx="4752651" cy="2156178"/>
          </a:xfrm>
          <a:prstGeom prst="rect">
            <a:avLst/>
          </a:prstGeom>
          <a:solidFill>
            <a:srgbClr val="BDD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7431E0-DC22-46D4-9432-40F8B00D22A2}"/>
              </a:ext>
            </a:extLst>
          </p:cNvPr>
          <p:cNvSpPr/>
          <p:nvPr/>
        </p:nvSpPr>
        <p:spPr>
          <a:xfrm>
            <a:off x="722490" y="5529837"/>
            <a:ext cx="3488265" cy="494197"/>
          </a:xfrm>
          <a:prstGeom prst="rect">
            <a:avLst/>
          </a:prstGeom>
          <a:solidFill>
            <a:srgbClr val="00033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DFBBB0-ECA2-4ED9-AED7-4927C397D130}"/>
              </a:ext>
            </a:extLst>
          </p:cNvPr>
          <p:cNvSpPr/>
          <p:nvPr/>
        </p:nvSpPr>
        <p:spPr>
          <a:xfrm>
            <a:off x="898065" y="5623046"/>
            <a:ext cx="16238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Different Behaviors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1AD0EE-1B87-40A2-B813-E9E9BC9D94A0}"/>
              </a:ext>
            </a:extLst>
          </p:cNvPr>
          <p:cNvSpPr/>
          <p:nvPr/>
        </p:nvSpPr>
        <p:spPr>
          <a:xfrm>
            <a:off x="4720863" y="2857473"/>
            <a:ext cx="1160370" cy="1384302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CD0B28-8BD1-4690-9240-9F69B930AF6F}"/>
              </a:ext>
            </a:extLst>
          </p:cNvPr>
          <p:cNvSpPr/>
          <p:nvPr/>
        </p:nvSpPr>
        <p:spPr>
          <a:xfrm>
            <a:off x="5506984" y="2494113"/>
            <a:ext cx="2185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C O M M U N I C A T I O N 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BA94CF-8A0D-44A3-B981-7849959E2522}"/>
              </a:ext>
            </a:extLst>
          </p:cNvPr>
          <p:cNvSpPr/>
          <p:nvPr/>
        </p:nvSpPr>
        <p:spPr>
          <a:xfrm>
            <a:off x="5767472" y="4297358"/>
            <a:ext cx="1664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C O M M I T M E N 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EF10F-5362-4E77-AE2B-BA712E46E714}"/>
              </a:ext>
            </a:extLst>
          </p:cNvPr>
          <p:cNvSpPr/>
          <p:nvPr/>
        </p:nvSpPr>
        <p:spPr>
          <a:xfrm>
            <a:off x="6019406" y="2857473"/>
            <a:ext cx="1160370" cy="1384302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013F06-7B41-4ACA-9B9F-EBA64B1B40BE}"/>
              </a:ext>
            </a:extLst>
          </p:cNvPr>
          <p:cNvSpPr/>
          <p:nvPr/>
        </p:nvSpPr>
        <p:spPr>
          <a:xfrm>
            <a:off x="7317949" y="2857473"/>
            <a:ext cx="1160370" cy="1384302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499CC570-B0C3-4C7B-8BA9-69C9B03E5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862" y="3396971"/>
            <a:ext cx="1160370" cy="25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92" tIns="45646" rIns="91292" bIns="45646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defTabSz="91448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+mn-lt"/>
              </a:rPr>
              <a:t>UNDERSTANDING</a:t>
            </a:r>
          </a:p>
        </p:txBody>
      </p:sp>
      <p:sp>
        <p:nvSpPr>
          <p:cNvPr id="34" name="Text Box 19">
            <a:extLst>
              <a:ext uri="{FF2B5EF4-FFF2-40B4-BE49-F238E27FC236}">
                <a16:creationId xmlns:a16="http://schemas.microsoft.com/office/drawing/2014/main" id="{F98E16DD-534B-4C5E-952F-C4BC0025F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406" y="3396971"/>
            <a:ext cx="1160370" cy="25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92" tIns="45646" rIns="91292" bIns="45646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defTabSz="91448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+mn-lt"/>
              </a:rPr>
              <a:t>ACCEPTANCE</a:t>
            </a:r>
          </a:p>
        </p:txBody>
      </p:sp>
      <p:sp>
        <p:nvSpPr>
          <p:cNvPr id="35" name="Text Box 19">
            <a:extLst>
              <a:ext uri="{FF2B5EF4-FFF2-40B4-BE49-F238E27FC236}">
                <a16:creationId xmlns:a16="http://schemas.microsoft.com/office/drawing/2014/main" id="{B0817FC6-7325-40B7-9480-7B768F120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926" y="3396971"/>
            <a:ext cx="1160370" cy="25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92" tIns="45646" rIns="91292" bIns="45646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defTabSz="91448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+mn-lt"/>
              </a:rPr>
              <a:t>RESPECT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1B33D48-E118-4AE7-A489-42D9D904DEDA}"/>
              </a:ext>
            </a:extLst>
          </p:cNvPr>
          <p:cNvSpPr/>
          <p:nvPr/>
        </p:nvSpPr>
        <p:spPr>
          <a:xfrm rot="5400000">
            <a:off x="8309132" y="2960023"/>
            <a:ext cx="2133597" cy="1179202"/>
          </a:xfrm>
          <a:prstGeom prst="triangle">
            <a:avLst/>
          </a:prstGeom>
          <a:solidFill>
            <a:srgbClr val="BDD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F2E873C-634B-4697-BEC8-2CAA58ADFEB0}"/>
              </a:ext>
            </a:extLst>
          </p:cNvPr>
          <p:cNvGrpSpPr/>
          <p:nvPr/>
        </p:nvGrpSpPr>
        <p:grpSpPr>
          <a:xfrm>
            <a:off x="10131791" y="2567182"/>
            <a:ext cx="1526944" cy="1815438"/>
            <a:chOff x="4174850" y="2091678"/>
            <a:chExt cx="2119602" cy="252007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B645964-8901-432A-B0F2-1C6D32BF2CE1}"/>
                </a:ext>
              </a:extLst>
            </p:cNvPr>
            <p:cNvGrpSpPr/>
            <p:nvPr/>
          </p:nvGrpSpPr>
          <p:grpSpPr>
            <a:xfrm>
              <a:off x="4180070" y="2091678"/>
              <a:ext cx="2114382" cy="2520070"/>
              <a:chOff x="3794140" y="2450218"/>
              <a:chExt cx="2114382" cy="2520070"/>
            </a:xfrm>
          </p:grpSpPr>
          <p:sp>
            <p:nvSpPr>
              <p:cNvPr id="42" name="Freeform 176">
                <a:extLst>
                  <a:ext uri="{FF2B5EF4-FFF2-40B4-BE49-F238E27FC236}">
                    <a16:creationId xmlns:a16="http://schemas.microsoft.com/office/drawing/2014/main" id="{CB3FC1C1-F51E-492C-829C-0DE243DBDD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953584">
                <a:off x="4019704" y="2450218"/>
                <a:ext cx="1888818" cy="2331120"/>
              </a:xfrm>
              <a:custGeom>
                <a:avLst/>
                <a:gdLst>
                  <a:gd name="T0" fmla="*/ 98 w 567"/>
                  <a:gd name="T1" fmla="*/ 227 h 699"/>
                  <a:gd name="T2" fmla="*/ 219 w 567"/>
                  <a:gd name="T3" fmla="*/ 206 h 699"/>
                  <a:gd name="T4" fmla="*/ 221 w 567"/>
                  <a:gd name="T5" fmla="*/ 219 h 699"/>
                  <a:gd name="T6" fmla="*/ 280 w 567"/>
                  <a:gd name="T7" fmla="*/ 237 h 699"/>
                  <a:gd name="T8" fmla="*/ 323 w 567"/>
                  <a:gd name="T9" fmla="*/ 304 h 699"/>
                  <a:gd name="T10" fmla="*/ 313 w 567"/>
                  <a:gd name="T11" fmla="*/ 374 h 699"/>
                  <a:gd name="T12" fmla="*/ 309 w 567"/>
                  <a:gd name="T13" fmla="*/ 408 h 699"/>
                  <a:gd name="T14" fmla="*/ 307 w 567"/>
                  <a:gd name="T15" fmla="*/ 364 h 699"/>
                  <a:gd name="T16" fmla="*/ 286 w 567"/>
                  <a:gd name="T17" fmla="*/ 387 h 699"/>
                  <a:gd name="T18" fmla="*/ 274 w 567"/>
                  <a:gd name="T19" fmla="*/ 417 h 699"/>
                  <a:gd name="T20" fmla="*/ 235 w 567"/>
                  <a:gd name="T21" fmla="*/ 437 h 699"/>
                  <a:gd name="T22" fmla="*/ 193 w 567"/>
                  <a:gd name="T23" fmla="*/ 467 h 699"/>
                  <a:gd name="T24" fmla="*/ 141 w 567"/>
                  <a:gd name="T25" fmla="*/ 504 h 699"/>
                  <a:gd name="T26" fmla="*/ 109 w 567"/>
                  <a:gd name="T27" fmla="*/ 529 h 699"/>
                  <a:gd name="T28" fmla="*/ 227 w 567"/>
                  <a:gd name="T29" fmla="*/ 575 h 699"/>
                  <a:gd name="T30" fmla="*/ 149 w 567"/>
                  <a:gd name="T31" fmla="*/ 625 h 699"/>
                  <a:gd name="T32" fmla="*/ 264 w 567"/>
                  <a:gd name="T33" fmla="*/ 636 h 699"/>
                  <a:gd name="T34" fmla="*/ 343 w 567"/>
                  <a:gd name="T35" fmla="*/ 612 h 699"/>
                  <a:gd name="T36" fmla="*/ 307 w 567"/>
                  <a:gd name="T37" fmla="*/ 651 h 699"/>
                  <a:gd name="T38" fmla="*/ 344 w 567"/>
                  <a:gd name="T39" fmla="*/ 652 h 699"/>
                  <a:gd name="T40" fmla="*/ 390 w 567"/>
                  <a:gd name="T41" fmla="*/ 638 h 699"/>
                  <a:gd name="T42" fmla="*/ 291 w 567"/>
                  <a:gd name="T43" fmla="*/ 689 h 699"/>
                  <a:gd name="T44" fmla="*/ 373 w 567"/>
                  <a:gd name="T45" fmla="*/ 669 h 699"/>
                  <a:gd name="T46" fmla="*/ 518 w 567"/>
                  <a:gd name="T47" fmla="*/ 513 h 699"/>
                  <a:gd name="T48" fmla="*/ 566 w 567"/>
                  <a:gd name="T49" fmla="*/ 368 h 699"/>
                  <a:gd name="T50" fmla="*/ 546 w 567"/>
                  <a:gd name="T51" fmla="*/ 251 h 699"/>
                  <a:gd name="T52" fmla="*/ 453 w 567"/>
                  <a:gd name="T53" fmla="*/ 100 h 699"/>
                  <a:gd name="T54" fmla="*/ 175 w 567"/>
                  <a:gd name="T55" fmla="*/ 1 h 699"/>
                  <a:gd name="T56" fmla="*/ 449 w 567"/>
                  <a:gd name="T57" fmla="*/ 111 h 699"/>
                  <a:gd name="T58" fmla="*/ 492 w 567"/>
                  <a:gd name="T59" fmla="*/ 167 h 699"/>
                  <a:gd name="T60" fmla="*/ 351 w 567"/>
                  <a:gd name="T61" fmla="*/ 53 h 699"/>
                  <a:gd name="T62" fmla="*/ 268 w 567"/>
                  <a:gd name="T63" fmla="*/ 29 h 699"/>
                  <a:gd name="T64" fmla="*/ 114 w 567"/>
                  <a:gd name="T65" fmla="*/ 53 h 699"/>
                  <a:gd name="T66" fmla="*/ 30 w 567"/>
                  <a:gd name="T67" fmla="*/ 120 h 699"/>
                  <a:gd name="T68" fmla="*/ 281 w 567"/>
                  <a:gd name="T69" fmla="*/ 103 h 699"/>
                  <a:gd name="T70" fmla="*/ 284 w 567"/>
                  <a:gd name="T71" fmla="*/ 116 h 699"/>
                  <a:gd name="T72" fmla="*/ 84 w 567"/>
                  <a:gd name="T73" fmla="*/ 144 h 699"/>
                  <a:gd name="T74" fmla="*/ 146 w 567"/>
                  <a:gd name="T75" fmla="*/ 123 h 699"/>
                  <a:gd name="T76" fmla="*/ 78 w 567"/>
                  <a:gd name="T77" fmla="*/ 153 h 699"/>
                  <a:gd name="T78" fmla="*/ 10 w 567"/>
                  <a:gd name="T79" fmla="*/ 279 h 699"/>
                  <a:gd name="T80" fmla="*/ 314 w 567"/>
                  <a:gd name="T81" fmla="*/ 21 h 699"/>
                  <a:gd name="T82" fmla="*/ 12 w 567"/>
                  <a:gd name="T83" fmla="*/ 247 h 699"/>
                  <a:gd name="T84" fmla="*/ 295 w 567"/>
                  <a:gd name="T85" fmla="*/ 137 h 699"/>
                  <a:gd name="T86" fmla="*/ 348 w 567"/>
                  <a:gd name="T87" fmla="*/ 177 h 699"/>
                  <a:gd name="T88" fmla="*/ 264 w 567"/>
                  <a:gd name="T89" fmla="*/ 135 h 699"/>
                  <a:gd name="T90" fmla="*/ 288 w 567"/>
                  <a:gd name="T91" fmla="*/ 132 h 699"/>
                  <a:gd name="T92" fmla="*/ 378 w 567"/>
                  <a:gd name="T93" fmla="*/ 70 h 699"/>
                  <a:gd name="T94" fmla="*/ 423 w 567"/>
                  <a:gd name="T95" fmla="*/ 104 h 699"/>
                  <a:gd name="T96" fmla="*/ 471 w 567"/>
                  <a:gd name="T97" fmla="*/ 154 h 699"/>
                  <a:gd name="T98" fmla="*/ 326 w 567"/>
                  <a:gd name="T99" fmla="*/ 298 h 699"/>
                  <a:gd name="T100" fmla="*/ 555 w 567"/>
                  <a:gd name="T101" fmla="*/ 316 h 699"/>
                  <a:gd name="T102" fmla="*/ 328 w 567"/>
                  <a:gd name="T103" fmla="*/ 352 h 699"/>
                  <a:gd name="T104" fmla="*/ 558 w 567"/>
                  <a:gd name="T105" fmla="*/ 386 h 699"/>
                  <a:gd name="T106" fmla="*/ 300 w 567"/>
                  <a:gd name="T107" fmla="*/ 392 h 699"/>
                  <a:gd name="T108" fmla="*/ 284 w 567"/>
                  <a:gd name="T109" fmla="*/ 403 h 699"/>
                  <a:gd name="T110" fmla="*/ 452 w 567"/>
                  <a:gd name="T111" fmla="*/ 543 h 699"/>
                  <a:gd name="T112" fmla="*/ 472 w 567"/>
                  <a:gd name="T113" fmla="*/ 560 h 699"/>
                  <a:gd name="T114" fmla="*/ 451 w 567"/>
                  <a:gd name="T115" fmla="*/ 546 h 699"/>
                  <a:gd name="T116" fmla="*/ 387 w 567"/>
                  <a:gd name="T117" fmla="*/ 579 h 699"/>
                  <a:gd name="T118" fmla="*/ 429 w 567"/>
                  <a:gd name="T119" fmla="*/ 608 h 699"/>
                  <a:gd name="T120" fmla="*/ 351 w 567"/>
                  <a:gd name="T121" fmla="*/ 658 h 699"/>
                  <a:gd name="T122" fmla="*/ 188 w 567"/>
                  <a:gd name="T123" fmla="*/ 647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67" h="699">
                    <a:moveTo>
                      <a:pt x="24" y="307"/>
                    </a:moveTo>
                    <a:cubicBezTo>
                      <a:pt x="26" y="303"/>
                      <a:pt x="28" y="298"/>
                      <a:pt x="28" y="296"/>
                    </a:cubicBezTo>
                    <a:cubicBezTo>
                      <a:pt x="32" y="295"/>
                      <a:pt x="30" y="287"/>
                      <a:pt x="35" y="288"/>
                    </a:cubicBezTo>
                    <a:cubicBezTo>
                      <a:pt x="36" y="287"/>
                      <a:pt x="33" y="287"/>
                      <a:pt x="34" y="285"/>
                    </a:cubicBezTo>
                    <a:cubicBezTo>
                      <a:pt x="35" y="284"/>
                      <a:pt x="37" y="283"/>
                      <a:pt x="38" y="282"/>
                    </a:cubicBezTo>
                    <a:cubicBezTo>
                      <a:pt x="37" y="281"/>
                      <a:pt x="38" y="278"/>
                      <a:pt x="40" y="279"/>
                    </a:cubicBezTo>
                    <a:cubicBezTo>
                      <a:pt x="40" y="279"/>
                      <a:pt x="41" y="280"/>
                      <a:pt x="41" y="280"/>
                    </a:cubicBezTo>
                    <a:cubicBezTo>
                      <a:pt x="39" y="281"/>
                      <a:pt x="38" y="285"/>
                      <a:pt x="38" y="287"/>
                    </a:cubicBezTo>
                    <a:cubicBezTo>
                      <a:pt x="39" y="284"/>
                      <a:pt x="42" y="281"/>
                      <a:pt x="42" y="278"/>
                    </a:cubicBezTo>
                    <a:cubicBezTo>
                      <a:pt x="42" y="279"/>
                      <a:pt x="41" y="279"/>
                      <a:pt x="41" y="279"/>
                    </a:cubicBezTo>
                    <a:cubicBezTo>
                      <a:pt x="41" y="278"/>
                      <a:pt x="40" y="277"/>
                      <a:pt x="41" y="276"/>
                    </a:cubicBezTo>
                    <a:cubicBezTo>
                      <a:pt x="42" y="277"/>
                      <a:pt x="42" y="278"/>
                      <a:pt x="43" y="277"/>
                    </a:cubicBezTo>
                    <a:cubicBezTo>
                      <a:pt x="42" y="276"/>
                      <a:pt x="42" y="275"/>
                      <a:pt x="42" y="274"/>
                    </a:cubicBezTo>
                    <a:cubicBezTo>
                      <a:pt x="44" y="273"/>
                      <a:pt x="47" y="269"/>
                      <a:pt x="47" y="266"/>
                    </a:cubicBezTo>
                    <a:cubicBezTo>
                      <a:pt x="50" y="266"/>
                      <a:pt x="51" y="263"/>
                      <a:pt x="53" y="261"/>
                    </a:cubicBezTo>
                    <a:cubicBezTo>
                      <a:pt x="54" y="259"/>
                      <a:pt x="56" y="257"/>
                      <a:pt x="58" y="259"/>
                    </a:cubicBezTo>
                    <a:cubicBezTo>
                      <a:pt x="59" y="257"/>
                      <a:pt x="60" y="255"/>
                      <a:pt x="60" y="254"/>
                    </a:cubicBezTo>
                    <a:cubicBezTo>
                      <a:pt x="61" y="253"/>
                      <a:pt x="63" y="252"/>
                      <a:pt x="65" y="251"/>
                    </a:cubicBezTo>
                    <a:cubicBezTo>
                      <a:pt x="65" y="251"/>
                      <a:pt x="64" y="250"/>
                      <a:pt x="64" y="249"/>
                    </a:cubicBezTo>
                    <a:cubicBezTo>
                      <a:pt x="67" y="249"/>
                      <a:pt x="67" y="247"/>
                      <a:pt x="68" y="245"/>
                    </a:cubicBezTo>
                    <a:cubicBezTo>
                      <a:pt x="70" y="243"/>
                      <a:pt x="70" y="241"/>
                      <a:pt x="72" y="240"/>
                    </a:cubicBezTo>
                    <a:cubicBezTo>
                      <a:pt x="74" y="241"/>
                      <a:pt x="69" y="243"/>
                      <a:pt x="72" y="243"/>
                    </a:cubicBezTo>
                    <a:cubicBezTo>
                      <a:pt x="73" y="241"/>
                      <a:pt x="75" y="239"/>
                      <a:pt x="77" y="238"/>
                    </a:cubicBezTo>
                    <a:cubicBezTo>
                      <a:pt x="80" y="236"/>
                      <a:pt x="82" y="235"/>
                      <a:pt x="83" y="234"/>
                    </a:cubicBezTo>
                    <a:cubicBezTo>
                      <a:pt x="84" y="235"/>
                      <a:pt x="83" y="235"/>
                      <a:pt x="84" y="236"/>
                    </a:cubicBezTo>
                    <a:cubicBezTo>
                      <a:pt x="84" y="235"/>
                      <a:pt x="87" y="234"/>
                      <a:pt x="88" y="232"/>
                    </a:cubicBezTo>
                    <a:cubicBezTo>
                      <a:pt x="88" y="233"/>
                      <a:pt x="89" y="233"/>
                      <a:pt x="89" y="234"/>
                    </a:cubicBezTo>
                    <a:cubicBezTo>
                      <a:pt x="91" y="231"/>
                      <a:pt x="94" y="231"/>
                      <a:pt x="97" y="229"/>
                    </a:cubicBezTo>
                    <a:cubicBezTo>
                      <a:pt x="97" y="228"/>
                      <a:pt x="95" y="229"/>
                      <a:pt x="96" y="228"/>
                    </a:cubicBezTo>
                    <a:cubicBezTo>
                      <a:pt x="98" y="227"/>
                      <a:pt x="98" y="227"/>
                      <a:pt x="98" y="227"/>
                    </a:cubicBezTo>
                    <a:cubicBezTo>
                      <a:pt x="98" y="227"/>
                      <a:pt x="98" y="228"/>
                      <a:pt x="99" y="228"/>
                    </a:cubicBezTo>
                    <a:cubicBezTo>
                      <a:pt x="101" y="225"/>
                      <a:pt x="105" y="224"/>
                      <a:pt x="107" y="220"/>
                    </a:cubicBezTo>
                    <a:cubicBezTo>
                      <a:pt x="107" y="222"/>
                      <a:pt x="108" y="220"/>
                      <a:pt x="108" y="220"/>
                    </a:cubicBezTo>
                    <a:cubicBezTo>
                      <a:pt x="108" y="220"/>
                      <a:pt x="108" y="221"/>
                      <a:pt x="108" y="221"/>
                    </a:cubicBezTo>
                    <a:cubicBezTo>
                      <a:pt x="110" y="221"/>
                      <a:pt x="112" y="220"/>
                      <a:pt x="113" y="218"/>
                    </a:cubicBezTo>
                    <a:cubicBezTo>
                      <a:pt x="115" y="217"/>
                      <a:pt x="117" y="216"/>
                      <a:pt x="118" y="215"/>
                    </a:cubicBezTo>
                    <a:cubicBezTo>
                      <a:pt x="121" y="212"/>
                      <a:pt x="125" y="210"/>
                      <a:pt x="126" y="211"/>
                    </a:cubicBezTo>
                    <a:cubicBezTo>
                      <a:pt x="125" y="210"/>
                      <a:pt x="127" y="207"/>
                      <a:pt x="129" y="208"/>
                    </a:cubicBezTo>
                    <a:cubicBezTo>
                      <a:pt x="129" y="209"/>
                      <a:pt x="128" y="209"/>
                      <a:pt x="129" y="210"/>
                    </a:cubicBezTo>
                    <a:cubicBezTo>
                      <a:pt x="130" y="210"/>
                      <a:pt x="131" y="209"/>
                      <a:pt x="132" y="208"/>
                    </a:cubicBezTo>
                    <a:cubicBezTo>
                      <a:pt x="133" y="208"/>
                      <a:pt x="134" y="208"/>
                      <a:pt x="135" y="207"/>
                    </a:cubicBezTo>
                    <a:cubicBezTo>
                      <a:pt x="137" y="206"/>
                      <a:pt x="140" y="205"/>
                      <a:pt x="142" y="204"/>
                    </a:cubicBezTo>
                    <a:cubicBezTo>
                      <a:pt x="147" y="203"/>
                      <a:pt x="152" y="201"/>
                      <a:pt x="157" y="200"/>
                    </a:cubicBezTo>
                    <a:cubicBezTo>
                      <a:pt x="157" y="200"/>
                      <a:pt x="157" y="200"/>
                      <a:pt x="156" y="199"/>
                    </a:cubicBezTo>
                    <a:cubicBezTo>
                      <a:pt x="162" y="199"/>
                      <a:pt x="164" y="200"/>
                      <a:pt x="168" y="198"/>
                    </a:cubicBezTo>
                    <a:cubicBezTo>
                      <a:pt x="172" y="198"/>
                      <a:pt x="179" y="196"/>
                      <a:pt x="181" y="196"/>
                    </a:cubicBezTo>
                    <a:cubicBezTo>
                      <a:pt x="181" y="196"/>
                      <a:pt x="179" y="196"/>
                      <a:pt x="180" y="195"/>
                    </a:cubicBezTo>
                    <a:cubicBezTo>
                      <a:pt x="182" y="196"/>
                      <a:pt x="184" y="197"/>
                      <a:pt x="186" y="197"/>
                    </a:cubicBezTo>
                    <a:cubicBezTo>
                      <a:pt x="188" y="197"/>
                      <a:pt x="191" y="197"/>
                      <a:pt x="194" y="197"/>
                    </a:cubicBezTo>
                    <a:cubicBezTo>
                      <a:pt x="194" y="199"/>
                      <a:pt x="198" y="199"/>
                      <a:pt x="198" y="197"/>
                    </a:cubicBezTo>
                    <a:cubicBezTo>
                      <a:pt x="197" y="197"/>
                      <a:pt x="196" y="197"/>
                      <a:pt x="196" y="198"/>
                    </a:cubicBezTo>
                    <a:cubicBezTo>
                      <a:pt x="195" y="197"/>
                      <a:pt x="194" y="198"/>
                      <a:pt x="194" y="196"/>
                    </a:cubicBezTo>
                    <a:cubicBezTo>
                      <a:pt x="196" y="196"/>
                      <a:pt x="202" y="195"/>
                      <a:pt x="199" y="197"/>
                    </a:cubicBezTo>
                    <a:cubicBezTo>
                      <a:pt x="201" y="197"/>
                      <a:pt x="202" y="197"/>
                      <a:pt x="203" y="197"/>
                    </a:cubicBezTo>
                    <a:cubicBezTo>
                      <a:pt x="204" y="197"/>
                      <a:pt x="205" y="197"/>
                      <a:pt x="206" y="198"/>
                    </a:cubicBezTo>
                    <a:cubicBezTo>
                      <a:pt x="208" y="198"/>
                      <a:pt x="210" y="199"/>
                      <a:pt x="212" y="198"/>
                    </a:cubicBezTo>
                    <a:cubicBezTo>
                      <a:pt x="213" y="203"/>
                      <a:pt x="220" y="200"/>
                      <a:pt x="219" y="203"/>
                    </a:cubicBezTo>
                    <a:cubicBezTo>
                      <a:pt x="221" y="202"/>
                      <a:pt x="223" y="202"/>
                      <a:pt x="224" y="204"/>
                    </a:cubicBezTo>
                    <a:cubicBezTo>
                      <a:pt x="221" y="205"/>
                      <a:pt x="219" y="204"/>
                      <a:pt x="216" y="205"/>
                    </a:cubicBezTo>
                    <a:cubicBezTo>
                      <a:pt x="218" y="205"/>
                      <a:pt x="219" y="205"/>
                      <a:pt x="219" y="206"/>
                    </a:cubicBezTo>
                    <a:cubicBezTo>
                      <a:pt x="221" y="205"/>
                      <a:pt x="222" y="205"/>
                      <a:pt x="224" y="207"/>
                    </a:cubicBezTo>
                    <a:cubicBezTo>
                      <a:pt x="224" y="205"/>
                      <a:pt x="225" y="207"/>
                      <a:pt x="225" y="207"/>
                    </a:cubicBezTo>
                    <a:cubicBezTo>
                      <a:pt x="226" y="206"/>
                      <a:pt x="224" y="207"/>
                      <a:pt x="225" y="205"/>
                    </a:cubicBezTo>
                    <a:cubicBezTo>
                      <a:pt x="228" y="205"/>
                      <a:pt x="230" y="206"/>
                      <a:pt x="232" y="208"/>
                    </a:cubicBezTo>
                    <a:cubicBezTo>
                      <a:pt x="232" y="208"/>
                      <a:pt x="231" y="208"/>
                      <a:pt x="231" y="209"/>
                    </a:cubicBezTo>
                    <a:cubicBezTo>
                      <a:pt x="233" y="209"/>
                      <a:pt x="234" y="212"/>
                      <a:pt x="235" y="209"/>
                    </a:cubicBezTo>
                    <a:cubicBezTo>
                      <a:pt x="235" y="209"/>
                      <a:pt x="233" y="209"/>
                      <a:pt x="233" y="208"/>
                    </a:cubicBezTo>
                    <a:cubicBezTo>
                      <a:pt x="236" y="208"/>
                      <a:pt x="238" y="209"/>
                      <a:pt x="239" y="210"/>
                    </a:cubicBezTo>
                    <a:cubicBezTo>
                      <a:pt x="238" y="210"/>
                      <a:pt x="236" y="210"/>
                      <a:pt x="237" y="210"/>
                    </a:cubicBezTo>
                    <a:cubicBezTo>
                      <a:pt x="239" y="211"/>
                      <a:pt x="240" y="210"/>
                      <a:pt x="241" y="210"/>
                    </a:cubicBezTo>
                    <a:cubicBezTo>
                      <a:pt x="243" y="215"/>
                      <a:pt x="246" y="215"/>
                      <a:pt x="249" y="217"/>
                    </a:cubicBezTo>
                    <a:cubicBezTo>
                      <a:pt x="251" y="215"/>
                      <a:pt x="252" y="217"/>
                      <a:pt x="254" y="217"/>
                    </a:cubicBezTo>
                    <a:cubicBezTo>
                      <a:pt x="254" y="218"/>
                      <a:pt x="254" y="218"/>
                      <a:pt x="254" y="219"/>
                    </a:cubicBezTo>
                    <a:cubicBezTo>
                      <a:pt x="253" y="220"/>
                      <a:pt x="252" y="219"/>
                      <a:pt x="252" y="220"/>
                    </a:cubicBezTo>
                    <a:cubicBezTo>
                      <a:pt x="253" y="221"/>
                      <a:pt x="257" y="221"/>
                      <a:pt x="258" y="224"/>
                    </a:cubicBezTo>
                    <a:cubicBezTo>
                      <a:pt x="259" y="224"/>
                      <a:pt x="263" y="224"/>
                      <a:pt x="262" y="227"/>
                    </a:cubicBezTo>
                    <a:cubicBezTo>
                      <a:pt x="260" y="227"/>
                      <a:pt x="258" y="226"/>
                      <a:pt x="257" y="225"/>
                    </a:cubicBezTo>
                    <a:cubicBezTo>
                      <a:pt x="256" y="226"/>
                      <a:pt x="251" y="221"/>
                      <a:pt x="250" y="224"/>
                    </a:cubicBezTo>
                    <a:cubicBezTo>
                      <a:pt x="250" y="223"/>
                      <a:pt x="250" y="222"/>
                      <a:pt x="249" y="222"/>
                    </a:cubicBezTo>
                    <a:cubicBezTo>
                      <a:pt x="249" y="223"/>
                      <a:pt x="247" y="223"/>
                      <a:pt x="246" y="224"/>
                    </a:cubicBezTo>
                    <a:cubicBezTo>
                      <a:pt x="247" y="221"/>
                      <a:pt x="243" y="225"/>
                      <a:pt x="244" y="222"/>
                    </a:cubicBezTo>
                    <a:cubicBezTo>
                      <a:pt x="243" y="221"/>
                      <a:pt x="243" y="223"/>
                      <a:pt x="242" y="223"/>
                    </a:cubicBezTo>
                    <a:cubicBezTo>
                      <a:pt x="242" y="222"/>
                      <a:pt x="242" y="221"/>
                      <a:pt x="241" y="220"/>
                    </a:cubicBezTo>
                    <a:cubicBezTo>
                      <a:pt x="240" y="220"/>
                      <a:pt x="239" y="220"/>
                      <a:pt x="238" y="220"/>
                    </a:cubicBezTo>
                    <a:cubicBezTo>
                      <a:pt x="237" y="220"/>
                      <a:pt x="236" y="220"/>
                      <a:pt x="235" y="220"/>
                    </a:cubicBezTo>
                    <a:cubicBezTo>
                      <a:pt x="233" y="219"/>
                      <a:pt x="231" y="219"/>
                      <a:pt x="229" y="218"/>
                    </a:cubicBezTo>
                    <a:cubicBezTo>
                      <a:pt x="225" y="217"/>
                      <a:pt x="221" y="215"/>
                      <a:pt x="217" y="215"/>
                    </a:cubicBezTo>
                    <a:cubicBezTo>
                      <a:pt x="218" y="216"/>
                      <a:pt x="221" y="216"/>
                      <a:pt x="221" y="218"/>
                    </a:cubicBezTo>
                    <a:cubicBezTo>
                      <a:pt x="221" y="218"/>
                      <a:pt x="220" y="216"/>
                      <a:pt x="219" y="217"/>
                    </a:cubicBezTo>
                    <a:cubicBezTo>
                      <a:pt x="220" y="218"/>
                      <a:pt x="221" y="218"/>
                      <a:pt x="221" y="219"/>
                    </a:cubicBezTo>
                    <a:cubicBezTo>
                      <a:pt x="219" y="219"/>
                      <a:pt x="218" y="216"/>
                      <a:pt x="217" y="217"/>
                    </a:cubicBezTo>
                    <a:cubicBezTo>
                      <a:pt x="219" y="218"/>
                      <a:pt x="217" y="219"/>
                      <a:pt x="217" y="219"/>
                    </a:cubicBezTo>
                    <a:cubicBezTo>
                      <a:pt x="218" y="220"/>
                      <a:pt x="219" y="219"/>
                      <a:pt x="220" y="221"/>
                    </a:cubicBezTo>
                    <a:cubicBezTo>
                      <a:pt x="220" y="220"/>
                      <a:pt x="219" y="220"/>
                      <a:pt x="220" y="219"/>
                    </a:cubicBezTo>
                    <a:cubicBezTo>
                      <a:pt x="220" y="219"/>
                      <a:pt x="220" y="220"/>
                      <a:pt x="221" y="220"/>
                    </a:cubicBezTo>
                    <a:cubicBezTo>
                      <a:pt x="223" y="219"/>
                      <a:pt x="226" y="219"/>
                      <a:pt x="229" y="220"/>
                    </a:cubicBezTo>
                    <a:cubicBezTo>
                      <a:pt x="232" y="221"/>
                      <a:pt x="235" y="222"/>
                      <a:pt x="238" y="222"/>
                    </a:cubicBezTo>
                    <a:cubicBezTo>
                      <a:pt x="238" y="224"/>
                      <a:pt x="239" y="223"/>
                      <a:pt x="240" y="222"/>
                    </a:cubicBezTo>
                    <a:cubicBezTo>
                      <a:pt x="241" y="223"/>
                      <a:pt x="241" y="224"/>
                      <a:pt x="241" y="226"/>
                    </a:cubicBezTo>
                    <a:cubicBezTo>
                      <a:pt x="242" y="224"/>
                      <a:pt x="243" y="225"/>
                      <a:pt x="245" y="225"/>
                    </a:cubicBezTo>
                    <a:cubicBezTo>
                      <a:pt x="246" y="226"/>
                      <a:pt x="247" y="227"/>
                      <a:pt x="249" y="226"/>
                    </a:cubicBezTo>
                    <a:cubicBezTo>
                      <a:pt x="249" y="228"/>
                      <a:pt x="251" y="229"/>
                      <a:pt x="252" y="229"/>
                    </a:cubicBezTo>
                    <a:cubicBezTo>
                      <a:pt x="254" y="229"/>
                      <a:pt x="256" y="229"/>
                      <a:pt x="257" y="230"/>
                    </a:cubicBezTo>
                    <a:cubicBezTo>
                      <a:pt x="257" y="230"/>
                      <a:pt x="257" y="230"/>
                      <a:pt x="257" y="229"/>
                    </a:cubicBezTo>
                    <a:cubicBezTo>
                      <a:pt x="258" y="229"/>
                      <a:pt x="259" y="229"/>
                      <a:pt x="259" y="231"/>
                    </a:cubicBezTo>
                    <a:cubicBezTo>
                      <a:pt x="258" y="231"/>
                      <a:pt x="259" y="230"/>
                      <a:pt x="258" y="230"/>
                    </a:cubicBezTo>
                    <a:cubicBezTo>
                      <a:pt x="258" y="232"/>
                      <a:pt x="260" y="232"/>
                      <a:pt x="261" y="233"/>
                    </a:cubicBezTo>
                    <a:cubicBezTo>
                      <a:pt x="263" y="234"/>
                      <a:pt x="265" y="234"/>
                      <a:pt x="266" y="236"/>
                    </a:cubicBezTo>
                    <a:cubicBezTo>
                      <a:pt x="267" y="235"/>
                      <a:pt x="267" y="236"/>
                      <a:pt x="268" y="236"/>
                    </a:cubicBezTo>
                    <a:cubicBezTo>
                      <a:pt x="268" y="236"/>
                      <a:pt x="269" y="237"/>
                      <a:pt x="269" y="237"/>
                    </a:cubicBezTo>
                    <a:cubicBezTo>
                      <a:pt x="270" y="238"/>
                      <a:pt x="271" y="238"/>
                      <a:pt x="271" y="239"/>
                    </a:cubicBezTo>
                    <a:cubicBezTo>
                      <a:pt x="272" y="238"/>
                      <a:pt x="273" y="237"/>
                      <a:pt x="274" y="238"/>
                    </a:cubicBezTo>
                    <a:cubicBezTo>
                      <a:pt x="275" y="235"/>
                      <a:pt x="272" y="233"/>
                      <a:pt x="269" y="233"/>
                    </a:cubicBezTo>
                    <a:cubicBezTo>
                      <a:pt x="271" y="232"/>
                      <a:pt x="270" y="231"/>
                      <a:pt x="272" y="230"/>
                    </a:cubicBezTo>
                    <a:cubicBezTo>
                      <a:pt x="271" y="233"/>
                      <a:pt x="277" y="235"/>
                      <a:pt x="278" y="236"/>
                    </a:cubicBezTo>
                    <a:cubicBezTo>
                      <a:pt x="277" y="235"/>
                      <a:pt x="276" y="235"/>
                      <a:pt x="277" y="234"/>
                    </a:cubicBezTo>
                    <a:cubicBezTo>
                      <a:pt x="278" y="234"/>
                      <a:pt x="281" y="235"/>
                      <a:pt x="281" y="236"/>
                    </a:cubicBezTo>
                    <a:cubicBezTo>
                      <a:pt x="279" y="235"/>
                      <a:pt x="278" y="237"/>
                      <a:pt x="278" y="235"/>
                    </a:cubicBezTo>
                    <a:cubicBezTo>
                      <a:pt x="278" y="236"/>
                      <a:pt x="278" y="238"/>
                      <a:pt x="279" y="239"/>
                    </a:cubicBezTo>
                    <a:cubicBezTo>
                      <a:pt x="280" y="238"/>
                      <a:pt x="278" y="238"/>
                      <a:pt x="280" y="237"/>
                    </a:cubicBezTo>
                    <a:cubicBezTo>
                      <a:pt x="280" y="237"/>
                      <a:pt x="280" y="237"/>
                      <a:pt x="281" y="237"/>
                    </a:cubicBezTo>
                    <a:cubicBezTo>
                      <a:pt x="280" y="238"/>
                      <a:pt x="283" y="239"/>
                      <a:pt x="281" y="240"/>
                    </a:cubicBezTo>
                    <a:cubicBezTo>
                      <a:pt x="284" y="241"/>
                      <a:pt x="287" y="244"/>
                      <a:pt x="286" y="247"/>
                    </a:cubicBezTo>
                    <a:cubicBezTo>
                      <a:pt x="288" y="248"/>
                      <a:pt x="289" y="248"/>
                      <a:pt x="291" y="249"/>
                    </a:cubicBezTo>
                    <a:cubicBezTo>
                      <a:pt x="293" y="250"/>
                      <a:pt x="294" y="251"/>
                      <a:pt x="295" y="253"/>
                    </a:cubicBezTo>
                    <a:cubicBezTo>
                      <a:pt x="295" y="254"/>
                      <a:pt x="294" y="255"/>
                      <a:pt x="294" y="255"/>
                    </a:cubicBezTo>
                    <a:cubicBezTo>
                      <a:pt x="295" y="254"/>
                      <a:pt x="296" y="255"/>
                      <a:pt x="297" y="255"/>
                    </a:cubicBezTo>
                    <a:cubicBezTo>
                      <a:pt x="296" y="256"/>
                      <a:pt x="298" y="256"/>
                      <a:pt x="297" y="256"/>
                    </a:cubicBezTo>
                    <a:cubicBezTo>
                      <a:pt x="297" y="256"/>
                      <a:pt x="296" y="257"/>
                      <a:pt x="295" y="257"/>
                    </a:cubicBezTo>
                    <a:cubicBezTo>
                      <a:pt x="296" y="257"/>
                      <a:pt x="296" y="258"/>
                      <a:pt x="296" y="258"/>
                    </a:cubicBezTo>
                    <a:cubicBezTo>
                      <a:pt x="298" y="258"/>
                      <a:pt x="296" y="257"/>
                      <a:pt x="298" y="256"/>
                    </a:cubicBezTo>
                    <a:cubicBezTo>
                      <a:pt x="298" y="257"/>
                      <a:pt x="299" y="256"/>
                      <a:pt x="300" y="257"/>
                    </a:cubicBezTo>
                    <a:cubicBezTo>
                      <a:pt x="299" y="259"/>
                      <a:pt x="303" y="258"/>
                      <a:pt x="303" y="262"/>
                    </a:cubicBezTo>
                    <a:cubicBezTo>
                      <a:pt x="303" y="262"/>
                      <a:pt x="302" y="262"/>
                      <a:pt x="302" y="263"/>
                    </a:cubicBezTo>
                    <a:cubicBezTo>
                      <a:pt x="302" y="263"/>
                      <a:pt x="304" y="262"/>
                      <a:pt x="305" y="263"/>
                    </a:cubicBezTo>
                    <a:cubicBezTo>
                      <a:pt x="304" y="263"/>
                      <a:pt x="304" y="263"/>
                      <a:pt x="303" y="263"/>
                    </a:cubicBezTo>
                    <a:cubicBezTo>
                      <a:pt x="305" y="263"/>
                      <a:pt x="306" y="264"/>
                      <a:pt x="307" y="265"/>
                    </a:cubicBezTo>
                    <a:cubicBezTo>
                      <a:pt x="307" y="267"/>
                      <a:pt x="307" y="268"/>
                      <a:pt x="307" y="269"/>
                    </a:cubicBezTo>
                    <a:cubicBezTo>
                      <a:pt x="307" y="268"/>
                      <a:pt x="308" y="268"/>
                      <a:pt x="308" y="268"/>
                    </a:cubicBezTo>
                    <a:cubicBezTo>
                      <a:pt x="309" y="271"/>
                      <a:pt x="311" y="272"/>
                      <a:pt x="313" y="275"/>
                    </a:cubicBezTo>
                    <a:cubicBezTo>
                      <a:pt x="314" y="277"/>
                      <a:pt x="316" y="279"/>
                      <a:pt x="317" y="281"/>
                    </a:cubicBezTo>
                    <a:cubicBezTo>
                      <a:pt x="317" y="281"/>
                      <a:pt x="316" y="281"/>
                      <a:pt x="316" y="281"/>
                    </a:cubicBezTo>
                    <a:cubicBezTo>
                      <a:pt x="317" y="282"/>
                      <a:pt x="320" y="285"/>
                      <a:pt x="322" y="287"/>
                    </a:cubicBezTo>
                    <a:cubicBezTo>
                      <a:pt x="324" y="289"/>
                      <a:pt x="325" y="292"/>
                      <a:pt x="322" y="292"/>
                    </a:cubicBezTo>
                    <a:cubicBezTo>
                      <a:pt x="322" y="292"/>
                      <a:pt x="322" y="292"/>
                      <a:pt x="322" y="293"/>
                    </a:cubicBezTo>
                    <a:cubicBezTo>
                      <a:pt x="322" y="292"/>
                      <a:pt x="322" y="292"/>
                      <a:pt x="321" y="292"/>
                    </a:cubicBezTo>
                    <a:cubicBezTo>
                      <a:pt x="321" y="293"/>
                      <a:pt x="323" y="294"/>
                      <a:pt x="324" y="296"/>
                    </a:cubicBezTo>
                    <a:cubicBezTo>
                      <a:pt x="324" y="296"/>
                      <a:pt x="323" y="297"/>
                      <a:pt x="323" y="297"/>
                    </a:cubicBezTo>
                    <a:cubicBezTo>
                      <a:pt x="327" y="298"/>
                      <a:pt x="323" y="302"/>
                      <a:pt x="325" y="304"/>
                    </a:cubicBezTo>
                    <a:cubicBezTo>
                      <a:pt x="324" y="304"/>
                      <a:pt x="324" y="303"/>
                      <a:pt x="323" y="304"/>
                    </a:cubicBezTo>
                    <a:cubicBezTo>
                      <a:pt x="328" y="305"/>
                      <a:pt x="327" y="312"/>
                      <a:pt x="329" y="316"/>
                    </a:cubicBezTo>
                    <a:cubicBezTo>
                      <a:pt x="328" y="317"/>
                      <a:pt x="329" y="314"/>
                      <a:pt x="328" y="316"/>
                    </a:cubicBezTo>
                    <a:cubicBezTo>
                      <a:pt x="330" y="319"/>
                      <a:pt x="330" y="325"/>
                      <a:pt x="332" y="330"/>
                    </a:cubicBezTo>
                    <a:cubicBezTo>
                      <a:pt x="330" y="329"/>
                      <a:pt x="332" y="331"/>
                      <a:pt x="330" y="331"/>
                    </a:cubicBezTo>
                    <a:cubicBezTo>
                      <a:pt x="327" y="329"/>
                      <a:pt x="329" y="325"/>
                      <a:pt x="325" y="322"/>
                    </a:cubicBezTo>
                    <a:cubicBezTo>
                      <a:pt x="325" y="322"/>
                      <a:pt x="323" y="322"/>
                      <a:pt x="323" y="323"/>
                    </a:cubicBezTo>
                    <a:cubicBezTo>
                      <a:pt x="325" y="323"/>
                      <a:pt x="326" y="324"/>
                      <a:pt x="327" y="326"/>
                    </a:cubicBezTo>
                    <a:cubicBezTo>
                      <a:pt x="327" y="327"/>
                      <a:pt x="327" y="329"/>
                      <a:pt x="328" y="330"/>
                    </a:cubicBezTo>
                    <a:cubicBezTo>
                      <a:pt x="328" y="330"/>
                      <a:pt x="328" y="331"/>
                      <a:pt x="326" y="331"/>
                    </a:cubicBezTo>
                    <a:cubicBezTo>
                      <a:pt x="330" y="333"/>
                      <a:pt x="330" y="338"/>
                      <a:pt x="329" y="342"/>
                    </a:cubicBezTo>
                    <a:cubicBezTo>
                      <a:pt x="331" y="343"/>
                      <a:pt x="329" y="346"/>
                      <a:pt x="330" y="347"/>
                    </a:cubicBezTo>
                    <a:cubicBezTo>
                      <a:pt x="329" y="346"/>
                      <a:pt x="327" y="347"/>
                      <a:pt x="327" y="346"/>
                    </a:cubicBezTo>
                    <a:cubicBezTo>
                      <a:pt x="328" y="345"/>
                      <a:pt x="329" y="347"/>
                      <a:pt x="329" y="345"/>
                    </a:cubicBezTo>
                    <a:cubicBezTo>
                      <a:pt x="327" y="345"/>
                      <a:pt x="327" y="344"/>
                      <a:pt x="327" y="343"/>
                    </a:cubicBezTo>
                    <a:cubicBezTo>
                      <a:pt x="327" y="342"/>
                      <a:pt x="327" y="340"/>
                      <a:pt x="326" y="340"/>
                    </a:cubicBezTo>
                    <a:cubicBezTo>
                      <a:pt x="326" y="341"/>
                      <a:pt x="325" y="340"/>
                      <a:pt x="324" y="340"/>
                    </a:cubicBezTo>
                    <a:cubicBezTo>
                      <a:pt x="326" y="341"/>
                      <a:pt x="324" y="343"/>
                      <a:pt x="326" y="344"/>
                    </a:cubicBezTo>
                    <a:cubicBezTo>
                      <a:pt x="325" y="345"/>
                      <a:pt x="323" y="347"/>
                      <a:pt x="326" y="346"/>
                    </a:cubicBezTo>
                    <a:cubicBezTo>
                      <a:pt x="323" y="347"/>
                      <a:pt x="326" y="349"/>
                      <a:pt x="324" y="351"/>
                    </a:cubicBezTo>
                    <a:cubicBezTo>
                      <a:pt x="324" y="347"/>
                      <a:pt x="321" y="346"/>
                      <a:pt x="321" y="344"/>
                    </a:cubicBezTo>
                    <a:cubicBezTo>
                      <a:pt x="320" y="345"/>
                      <a:pt x="321" y="346"/>
                      <a:pt x="320" y="347"/>
                    </a:cubicBezTo>
                    <a:cubicBezTo>
                      <a:pt x="320" y="347"/>
                      <a:pt x="319" y="347"/>
                      <a:pt x="319" y="347"/>
                    </a:cubicBezTo>
                    <a:cubicBezTo>
                      <a:pt x="319" y="352"/>
                      <a:pt x="319" y="355"/>
                      <a:pt x="316" y="358"/>
                    </a:cubicBezTo>
                    <a:cubicBezTo>
                      <a:pt x="317" y="358"/>
                      <a:pt x="318" y="358"/>
                      <a:pt x="318" y="358"/>
                    </a:cubicBezTo>
                    <a:cubicBezTo>
                      <a:pt x="316" y="360"/>
                      <a:pt x="316" y="364"/>
                      <a:pt x="317" y="366"/>
                    </a:cubicBezTo>
                    <a:cubicBezTo>
                      <a:pt x="317" y="365"/>
                      <a:pt x="317" y="365"/>
                      <a:pt x="318" y="365"/>
                    </a:cubicBezTo>
                    <a:cubicBezTo>
                      <a:pt x="318" y="366"/>
                      <a:pt x="318" y="368"/>
                      <a:pt x="316" y="368"/>
                    </a:cubicBezTo>
                    <a:cubicBezTo>
                      <a:pt x="316" y="369"/>
                      <a:pt x="318" y="368"/>
                      <a:pt x="318" y="369"/>
                    </a:cubicBezTo>
                    <a:cubicBezTo>
                      <a:pt x="316" y="370"/>
                      <a:pt x="315" y="370"/>
                      <a:pt x="314" y="371"/>
                    </a:cubicBezTo>
                    <a:cubicBezTo>
                      <a:pt x="316" y="371"/>
                      <a:pt x="316" y="376"/>
                      <a:pt x="313" y="374"/>
                    </a:cubicBezTo>
                    <a:cubicBezTo>
                      <a:pt x="312" y="376"/>
                      <a:pt x="313" y="377"/>
                      <a:pt x="311" y="378"/>
                    </a:cubicBezTo>
                    <a:cubicBezTo>
                      <a:pt x="311" y="378"/>
                      <a:pt x="312" y="379"/>
                      <a:pt x="313" y="380"/>
                    </a:cubicBezTo>
                    <a:cubicBezTo>
                      <a:pt x="317" y="381"/>
                      <a:pt x="318" y="381"/>
                      <a:pt x="321" y="382"/>
                    </a:cubicBezTo>
                    <a:cubicBezTo>
                      <a:pt x="320" y="380"/>
                      <a:pt x="320" y="379"/>
                      <a:pt x="323" y="379"/>
                    </a:cubicBezTo>
                    <a:cubicBezTo>
                      <a:pt x="322" y="378"/>
                      <a:pt x="323" y="376"/>
                      <a:pt x="324" y="375"/>
                    </a:cubicBezTo>
                    <a:cubicBezTo>
                      <a:pt x="321" y="373"/>
                      <a:pt x="326" y="370"/>
                      <a:pt x="325" y="367"/>
                    </a:cubicBezTo>
                    <a:cubicBezTo>
                      <a:pt x="327" y="367"/>
                      <a:pt x="326" y="366"/>
                      <a:pt x="328" y="365"/>
                    </a:cubicBezTo>
                    <a:cubicBezTo>
                      <a:pt x="328" y="366"/>
                      <a:pt x="328" y="368"/>
                      <a:pt x="328" y="369"/>
                    </a:cubicBezTo>
                    <a:cubicBezTo>
                      <a:pt x="327" y="368"/>
                      <a:pt x="327" y="369"/>
                      <a:pt x="325" y="369"/>
                    </a:cubicBezTo>
                    <a:cubicBezTo>
                      <a:pt x="327" y="370"/>
                      <a:pt x="326" y="371"/>
                      <a:pt x="325" y="372"/>
                    </a:cubicBezTo>
                    <a:cubicBezTo>
                      <a:pt x="327" y="372"/>
                      <a:pt x="326" y="370"/>
                      <a:pt x="327" y="370"/>
                    </a:cubicBezTo>
                    <a:cubicBezTo>
                      <a:pt x="328" y="372"/>
                      <a:pt x="328" y="373"/>
                      <a:pt x="329" y="374"/>
                    </a:cubicBezTo>
                    <a:cubicBezTo>
                      <a:pt x="326" y="375"/>
                      <a:pt x="326" y="377"/>
                      <a:pt x="327" y="379"/>
                    </a:cubicBezTo>
                    <a:cubicBezTo>
                      <a:pt x="325" y="379"/>
                      <a:pt x="325" y="379"/>
                      <a:pt x="324" y="378"/>
                    </a:cubicBezTo>
                    <a:cubicBezTo>
                      <a:pt x="326" y="382"/>
                      <a:pt x="324" y="385"/>
                      <a:pt x="322" y="387"/>
                    </a:cubicBezTo>
                    <a:cubicBezTo>
                      <a:pt x="325" y="388"/>
                      <a:pt x="320" y="390"/>
                      <a:pt x="321" y="391"/>
                    </a:cubicBezTo>
                    <a:cubicBezTo>
                      <a:pt x="321" y="391"/>
                      <a:pt x="322" y="391"/>
                      <a:pt x="322" y="391"/>
                    </a:cubicBezTo>
                    <a:cubicBezTo>
                      <a:pt x="322" y="391"/>
                      <a:pt x="323" y="392"/>
                      <a:pt x="322" y="393"/>
                    </a:cubicBezTo>
                    <a:cubicBezTo>
                      <a:pt x="321" y="392"/>
                      <a:pt x="320" y="393"/>
                      <a:pt x="320" y="394"/>
                    </a:cubicBezTo>
                    <a:cubicBezTo>
                      <a:pt x="320" y="394"/>
                      <a:pt x="321" y="393"/>
                      <a:pt x="322" y="394"/>
                    </a:cubicBezTo>
                    <a:cubicBezTo>
                      <a:pt x="320" y="397"/>
                      <a:pt x="319" y="398"/>
                      <a:pt x="320" y="400"/>
                    </a:cubicBezTo>
                    <a:cubicBezTo>
                      <a:pt x="318" y="400"/>
                      <a:pt x="317" y="399"/>
                      <a:pt x="317" y="401"/>
                    </a:cubicBezTo>
                    <a:cubicBezTo>
                      <a:pt x="318" y="401"/>
                      <a:pt x="318" y="402"/>
                      <a:pt x="318" y="402"/>
                    </a:cubicBezTo>
                    <a:cubicBezTo>
                      <a:pt x="319" y="401"/>
                      <a:pt x="318" y="400"/>
                      <a:pt x="319" y="400"/>
                    </a:cubicBezTo>
                    <a:cubicBezTo>
                      <a:pt x="319" y="403"/>
                      <a:pt x="316" y="403"/>
                      <a:pt x="318" y="405"/>
                    </a:cubicBezTo>
                    <a:cubicBezTo>
                      <a:pt x="318" y="406"/>
                      <a:pt x="317" y="406"/>
                      <a:pt x="316" y="406"/>
                    </a:cubicBezTo>
                    <a:cubicBezTo>
                      <a:pt x="316" y="405"/>
                      <a:pt x="318" y="406"/>
                      <a:pt x="318" y="405"/>
                    </a:cubicBezTo>
                    <a:cubicBezTo>
                      <a:pt x="316" y="404"/>
                      <a:pt x="316" y="403"/>
                      <a:pt x="316" y="402"/>
                    </a:cubicBezTo>
                    <a:cubicBezTo>
                      <a:pt x="315" y="404"/>
                      <a:pt x="310" y="403"/>
                      <a:pt x="313" y="405"/>
                    </a:cubicBezTo>
                    <a:cubicBezTo>
                      <a:pt x="312" y="406"/>
                      <a:pt x="311" y="407"/>
                      <a:pt x="309" y="408"/>
                    </a:cubicBezTo>
                    <a:cubicBezTo>
                      <a:pt x="308" y="409"/>
                      <a:pt x="307" y="410"/>
                      <a:pt x="305" y="411"/>
                    </a:cubicBezTo>
                    <a:cubicBezTo>
                      <a:pt x="305" y="410"/>
                      <a:pt x="305" y="410"/>
                      <a:pt x="304" y="410"/>
                    </a:cubicBezTo>
                    <a:cubicBezTo>
                      <a:pt x="303" y="410"/>
                      <a:pt x="305" y="413"/>
                      <a:pt x="303" y="412"/>
                    </a:cubicBezTo>
                    <a:cubicBezTo>
                      <a:pt x="303" y="410"/>
                      <a:pt x="304" y="409"/>
                      <a:pt x="303" y="408"/>
                    </a:cubicBezTo>
                    <a:cubicBezTo>
                      <a:pt x="303" y="408"/>
                      <a:pt x="303" y="409"/>
                      <a:pt x="302" y="408"/>
                    </a:cubicBezTo>
                    <a:cubicBezTo>
                      <a:pt x="304" y="408"/>
                      <a:pt x="301" y="407"/>
                      <a:pt x="302" y="406"/>
                    </a:cubicBezTo>
                    <a:cubicBezTo>
                      <a:pt x="301" y="405"/>
                      <a:pt x="302" y="404"/>
                      <a:pt x="300" y="404"/>
                    </a:cubicBezTo>
                    <a:cubicBezTo>
                      <a:pt x="299" y="404"/>
                      <a:pt x="299" y="405"/>
                      <a:pt x="297" y="405"/>
                    </a:cubicBezTo>
                    <a:cubicBezTo>
                      <a:pt x="297" y="402"/>
                      <a:pt x="298" y="401"/>
                      <a:pt x="300" y="401"/>
                    </a:cubicBezTo>
                    <a:cubicBezTo>
                      <a:pt x="300" y="401"/>
                      <a:pt x="299" y="402"/>
                      <a:pt x="300" y="402"/>
                    </a:cubicBezTo>
                    <a:cubicBezTo>
                      <a:pt x="301" y="401"/>
                      <a:pt x="301" y="404"/>
                      <a:pt x="302" y="402"/>
                    </a:cubicBezTo>
                    <a:cubicBezTo>
                      <a:pt x="300" y="401"/>
                      <a:pt x="301" y="400"/>
                      <a:pt x="300" y="399"/>
                    </a:cubicBezTo>
                    <a:cubicBezTo>
                      <a:pt x="302" y="400"/>
                      <a:pt x="299" y="397"/>
                      <a:pt x="302" y="398"/>
                    </a:cubicBezTo>
                    <a:cubicBezTo>
                      <a:pt x="302" y="397"/>
                      <a:pt x="301" y="397"/>
                      <a:pt x="301" y="396"/>
                    </a:cubicBezTo>
                    <a:cubicBezTo>
                      <a:pt x="304" y="395"/>
                      <a:pt x="305" y="391"/>
                      <a:pt x="307" y="389"/>
                    </a:cubicBezTo>
                    <a:cubicBezTo>
                      <a:pt x="306" y="389"/>
                      <a:pt x="306" y="390"/>
                      <a:pt x="305" y="389"/>
                    </a:cubicBezTo>
                    <a:cubicBezTo>
                      <a:pt x="305" y="389"/>
                      <a:pt x="304" y="389"/>
                      <a:pt x="304" y="388"/>
                    </a:cubicBezTo>
                    <a:cubicBezTo>
                      <a:pt x="306" y="388"/>
                      <a:pt x="305" y="386"/>
                      <a:pt x="307" y="386"/>
                    </a:cubicBezTo>
                    <a:cubicBezTo>
                      <a:pt x="308" y="385"/>
                      <a:pt x="307" y="385"/>
                      <a:pt x="308" y="384"/>
                    </a:cubicBezTo>
                    <a:cubicBezTo>
                      <a:pt x="307" y="383"/>
                      <a:pt x="306" y="384"/>
                      <a:pt x="307" y="382"/>
                    </a:cubicBezTo>
                    <a:cubicBezTo>
                      <a:pt x="308" y="382"/>
                      <a:pt x="308" y="383"/>
                      <a:pt x="309" y="383"/>
                    </a:cubicBezTo>
                    <a:cubicBezTo>
                      <a:pt x="309" y="381"/>
                      <a:pt x="308" y="377"/>
                      <a:pt x="311" y="376"/>
                    </a:cubicBezTo>
                    <a:cubicBezTo>
                      <a:pt x="308" y="373"/>
                      <a:pt x="309" y="371"/>
                      <a:pt x="310" y="369"/>
                    </a:cubicBezTo>
                    <a:cubicBezTo>
                      <a:pt x="311" y="367"/>
                      <a:pt x="313" y="365"/>
                      <a:pt x="310" y="363"/>
                    </a:cubicBezTo>
                    <a:cubicBezTo>
                      <a:pt x="311" y="363"/>
                      <a:pt x="310" y="363"/>
                      <a:pt x="311" y="362"/>
                    </a:cubicBezTo>
                    <a:cubicBezTo>
                      <a:pt x="311" y="363"/>
                      <a:pt x="311" y="364"/>
                      <a:pt x="312" y="363"/>
                    </a:cubicBezTo>
                    <a:cubicBezTo>
                      <a:pt x="312" y="362"/>
                      <a:pt x="312" y="362"/>
                      <a:pt x="314" y="360"/>
                    </a:cubicBezTo>
                    <a:cubicBezTo>
                      <a:pt x="311" y="360"/>
                      <a:pt x="311" y="363"/>
                      <a:pt x="309" y="363"/>
                    </a:cubicBezTo>
                    <a:cubicBezTo>
                      <a:pt x="308" y="363"/>
                      <a:pt x="309" y="361"/>
                      <a:pt x="309" y="360"/>
                    </a:cubicBezTo>
                    <a:cubicBezTo>
                      <a:pt x="307" y="360"/>
                      <a:pt x="307" y="363"/>
                      <a:pt x="307" y="364"/>
                    </a:cubicBezTo>
                    <a:cubicBezTo>
                      <a:pt x="307" y="364"/>
                      <a:pt x="309" y="364"/>
                      <a:pt x="308" y="364"/>
                    </a:cubicBezTo>
                    <a:cubicBezTo>
                      <a:pt x="308" y="365"/>
                      <a:pt x="307" y="365"/>
                      <a:pt x="307" y="365"/>
                    </a:cubicBezTo>
                    <a:cubicBezTo>
                      <a:pt x="306" y="367"/>
                      <a:pt x="308" y="370"/>
                      <a:pt x="305" y="371"/>
                    </a:cubicBezTo>
                    <a:cubicBezTo>
                      <a:pt x="306" y="370"/>
                      <a:pt x="305" y="369"/>
                      <a:pt x="304" y="369"/>
                    </a:cubicBezTo>
                    <a:cubicBezTo>
                      <a:pt x="305" y="374"/>
                      <a:pt x="303" y="376"/>
                      <a:pt x="302" y="381"/>
                    </a:cubicBezTo>
                    <a:cubicBezTo>
                      <a:pt x="302" y="381"/>
                      <a:pt x="302" y="381"/>
                      <a:pt x="301" y="381"/>
                    </a:cubicBezTo>
                    <a:cubicBezTo>
                      <a:pt x="302" y="383"/>
                      <a:pt x="300" y="384"/>
                      <a:pt x="301" y="387"/>
                    </a:cubicBezTo>
                    <a:cubicBezTo>
                      <a:pt x="301" y="386"/>
                      <a:pt x="301" y="386"/>
                      <a:pt x="300" y="386"/>
                    </a:cubicBezTo>
                    <a:cubicBezTo>
                      <a:pt x="300" y="387"/>
                      <a:pt x="301" y="388"/>
                      <a:pt x="301" y="389"/>
                    </a:cubicBezTo>
                    <a:cubicBezTo>
                      <a:pt x="300" y="388"/>
                      <a:pt x="299" y="390"/>
                      <a:pt x="298" y="389"/>
                    </a:cubicBezTo>
                    <a:cubicBezTo>
                      <a:pt x="299" y="390"/>
                      <a:pt x="299" y="390"/>
                      <a:pt x="299" y="390"/>
                    </a:cubicBezTo>
                    <a:cubicBezTo>
                      <a:pt x="298" y="391"/>
                      <a:pt x="298" y="390"/>
                      <a:pt x="298" y="390"/>
                    </a:cubicBezTo>
                    <a:cubicBezTo>
                      <a:pt x="298" y="392"/>
                      <a:pt x="297" y="393"/>
                      <a:pt x="298" y="395"/>
                    </a:cubicBezTo>
                    <a:cubicBezTo>
                      <a:pt x="297" y="395"/>
                      <a:pt x="297" y="393"/>
                      <a:pt x="296" y="393"/>
                    </a:cubicBezTo>
                    <a:cubicBezTo>
                      <a:pt x="298" y="396"/>
                      <a:pt x="293" y="399"/>
                      <a:pt x="292" y="400"/>
                    </a:cubicBezTo>
                    <a:cubicBezTo>
                      <a:pt x="293" y="400"/>
                      <a:pt x="293" y="401"/>
                      <a:pt x="292" y="401"/>
                    </a:cubicBezTo>
                    <a:cubicBezTo>
                      <a:pt x="293" y="402"/>
                      <a:pt x="294" y="401"/>
                      <a:pt x="294" y="402"/>
                    </a:cubicBezTo>
                    <a:cubicBezTo>
                      <a:pt x="292" y="401"/>
                      <a:pt x="292" y="403"/>
                      <a:pt x="291" y="403"/>
                    </a:cubicBezTo>
                    <a:cubicBezTo>
                      <a:pt x="290" y="403"/>
                      <a:pt x="291" y="402"/>
                      <a:pt x="290" y="402"/>
                    </a:cubicBezTo>
                    <a:cubicBezTo>
                      <a:pt x="289" y="402"/>
                      <a:pt x="288" y="403"/>
                      <a:pt x="287" y="404"/>
                    </a:cubicBezTo>
                    <a:cubicBezTo>
                      <a:pt x="286" y="403"/>
                      <a:pt x="287" y="401"/>
                      <a:pt x="288" y="400"/>
                    </a:cubicBezTo>
                    <a:cubicBezTo>
                      <a:pt x="290" y="398"/>
                      <a:pt x="290" y="396"/>
                      <a:pt x="289" y="394"/>
                    </a:cubicBezTo>
                    <a:cubicBezTo>
                      <a:pt x="288" y="394"/>
                      <a:pt x="289" y="395"/>
                      <a:pt x="289" y="395"/>
                    </a:cubicBezTo>
                    <a:cubicBezTo>
                      <a:pt x="286" y="394"/>
                      <a:pt x="288" y="396"/>
                      <a:pt x="287" y="396"/>
                    </a:cubicBezTo>
                    <a:cubicBezTo>
                      <a:pt x="284" y="394"/>
                      <a:pt x="288" y="394"/>
                      <a:pt x="288" y="392"/>
                    </a:cubicBezTo>
                    <a:cubicBezTo>
                      <a:pt x="288" y="393"/>
                      <a:pt x="287" y="393"/>
                      <a:pt x="287" y="392"/>
                    </a:cubicBezTo>
                    <a:cubicBezTo>
                      <a:pt x="287" y="392"/>
                      <a:pt x="286" y="392"/>
                      <a:pt x="286" y="392"/>
                    </a:cubicBezTo>
                    <a:cubicBezTo>
                      <a:pt x="287" y="391"/>
                      <a:pt x="290" y="388"/>
                      <a:pt x="287" y="387"/>
                    </a:cubicBezTo>
                    <a:cubicBezTo>
                      <a:pt x="288" y="386"/>
                      <a:pt x="291" y="387"/>
                      <a:pt x="291" y="385"/>
                    </a:cubicBezTo>
                    <a:cubicBezTo>
                      <a:pt x="289" y="386"/>
                      <a:pt x="288" y="387"/>
                      <a:pt x="286" y="387"/>
                    </a:cubicBezTo>
                    <a:cubicBezTo>
                      <a:pt x="285" y="386"/>
                      <a:pt x="286" y="385"/>
                      <a:pt x="285" y="385"/>
                    </a:cubicBezTo>
                    <a:cubicBezTo>
                      <a:pt x="286" y="388"/>
                      <a:pt x="286" y="388"/>
                      <a:pt x="285" y="390"/>
                    </a:cubicBezTo>
                    <a:cubicBezTo>
                      <a:pt x="286" y="390"/>
                      <a:pt x="285" y="389"/>
                      <a:pt x="287" y="389"/>
                    </a:cubicBezTo>
                    <a:cubicBezTo>
                      <a:pt x="287" y="390"/>
                      <a:pt x="287" y="391"/>
                      <a:pt x="285" y="391"/>
                    </a:cubicBezTo>
                    <a:cubicBezTo>
                      <a:pt x="285" y="390"/>
                      <a:pt x="283" y="390"/>
                      <a:pt x="284" y="391"/>
                    </a:cubicBezTo>
                    <a:cubicBezTo>
                      <a:pt x="284" y="390"/>
                      <a:pt x="285" y="392"/>
                      <a:pt x="285" y="392"/>
                    </a:cubicBezTo>
                    <a:cubicBezTo>
                      <a:pt x="285" y="392"/>
                      <a:pt x="285" y="392"/>
                      <a:pt x="284" y="393"/>
                    </a:cubicBezTo>
                    <a:cubicBezTo>
                      <a:pt x="284" y="392"/>
                      <a:pt x="283" y="392"/>
                      <a:pt x="283" y="392"/>
                    </a:cubicBezTo>
                    <a:cubicBezTo>
                      <a:pt x="282" y="393"/>
                      <a:pt x="283" y="393"/>
                      <a:pt x="283" y="394"/>
                    </a:cubicBezTo>
                    <a:cubicBezTo>
                      <a:pt x="281" y="395"/>
                      <a:pt x="281" y="397"/>
                      <a:pt x="281" y="399"/>
                    </a:cubicBezTo>
                    <a:cubicBezTo>
                      <a:pt x="281" y="400"/>
                      <a:pt x="281" y="401"/>
                      <a:pt x="281" y="402"/>
                    </a:cubicBezTo>
                    <a:cubicBezTo>
                      <a:pt x="280" y="402"/>
                      <a:pt x="280" y="403"/>
                      <a:pt x="279" y="404"/>
                    </a:cubicBezTo>
                    <a:cubicBezTo>
                      <a:pt x="279" y="404"/>
                      <a:pt x="279" y="403"/>
                      <a:pt x="279" y="403"/>
                    </a:cubicBezTo>
                    <a:cubicBezTo>
                      <a:pt x="280" y="405"/>
                      <a:pt x="278" y="405"/>
                      <a:pt x="280" y="406"/>
                    </a:cubicBezTo>
                    <a:cubicBezTo>
                      <a:pt x="279" y="406"/>
                      <a:pt x="278" y="407"/>
                      <a:pt x="278" y="407"/>
                    </a:cubicBezTo>
                    <a:cubicBezTo>
                      <a:pt x="279" y="407"/>
                      <a:pt x="279" y="406"/>
                      <a:pt x="280" y="407"/>
                    </a:cubicBezTo>
                    <a:cubicBezTo>
                      <a:pt x="280" y="407"/>
                      <a:pt x="280" y="407"/>
                      <a:pt x="280" y="408"/>
                    </a:cubicBezTo>
                    <a:cubicBezTo>
                      <a:pt x="279" y="407"/>
                      <a:pt x="279" y="408"/>
                      <a:pt x="280" y="409"/>
                    </a:cubicBezTo>
                    <a:cubicBezTo>
                      <a:pt x="278" y="409"/>
                      <a:pt x="278" y="409"/>
                      <a:pt x="278" y="409"/>
                    </a:cubicBezTo>
                    <a:cubicBezTo>
                      <a:pt x="278" y="410"/>
                      <a:pt x="277" y="411"/>
                      <a:pt x="277" y="412"/>
                    </a:cubicBezTo>
                    <a:cubicBezTo>
                      <a:pt x="276" y="412"/>
                      <a:pt x="276" y="412"/>
                      <a:pt x="276" y="411"/>
                    </a:cubicBezTo>
                    <a:cubicBezTo>
                      <a:pt x="276" y="412"/>
                      <a:pt x="275" y="413"/>
                      <a:pt x="274" y="412"/>
                    </a:cubicBezTo>
                    <a:cubicBezTo>
                      <a:pt x="274" y="412"/>
                      <a:pt x="274" y="411"/>
                      <a:pt x="273" y="410"/>
                    </a:cubicBezTo>
                    <a:cubicBezTo>
                      <a:pt x="273" y="411"/>
                      <a:pt x="272" y="412"/>
                      <a:pt x="274" y="414"/>
                    </a:cubicBezTo>
                    <a:cubicBezTo>
                      <a:pt x="274" y="413"/>
                      <a:pt x="273" y="412"/>
                      <a:pt x="274" y="413"/>
                    </a:cubicBezTo>
                    <a:cubicBezTo>
                      <a:pt x="274" y="413"/>
                      <a:pt x="274" y="414"/>
                      <a:pt x="275" y="415"/>
                    </a:cubicBezTo>
                    <a:cubicBezTo>
                      <a:pt x="274" y="415"/>
                      <a:pt x="274" y="415"/>
                      <a:pt x="273" y="415"/>
                    </a:cubicBezTo>
                    <a:cubicBezTo>
                      <a:pt x="273" y="414"/>
                      <a:pt x="271" y="414"/>
                      <a:pt x="270" y="414"/>
                    </a:cubicBezTo>
                    <a:cubicBezTo>
                      <a:pt x="272" y="415"/>
                      <a:pt x="272" y="415"/>
                      <a:pt x="273" y="416"/>
                    </a:cubicBezTo>
                    <a:cubicBezTo>
                      <a:pt x="272" y="416"/>
                      <a:pt x="274" y="416"/>
                      <a:pt x="274" y="417"/>
                    </a:cubicBezTo>
                    <a:cubicBezTo>
                      <a:pt x="273" y="418"/>
                      <a:pt x="271" y="417"/>
                      <a:pt x="271" y="418"/>
                    </a:cubicBezTo>
                    <a:cubicBezTo>
                      <a:pt x="270" y="416"/>
                      <a:pt x="270" y="415"/>
                      <a:pt x="269" y="414"/>
                    </a:cubicBezTo>
                    <a:cubicBezTo>
                      <a:pt x="268" y="415"/>
                      <a:pt x="270" y="417"/>
                      <a:pt x="269" y="418"/>
                    </a:cubicBezTo>
                    <a:cubicBezTo>
                      <a:pt x="268" y="417"/>
                      <a:pt x="268" y="416"/>
                      <a:pt x="268" y="417"/>
                    </a:cubicBezTo>
                    <a:cubicBezTo>
                      <a:pt x="269" y="420"/>
                      <a:pt x="266" y="421"/>
                      <a:pt x="265" y="423"/>
                    </a:cubicBezTo>
                    <a:cubicBezTo>
                      <a:pt x="266" y="424"/>
                      <a:pt x="265" y="422"/>
                      <a:pt x="266" y="423"/>
                    </a:cubicBezTo>
                    <a:cubicBezTo>
                      <a:pt x="267" y="423"/>
                      <a:pt x="266" y="424"/>
                      <a:pt x="266" y="424"/>
                    </a:cubicBezTo>
                    <a:cubicBezTo>
                      <a:pt x="265" y="423"/>
                      <a:pt x="265" y="424"/>
                      <a:pt x="264" y="422"/>
                    </a:cubicBezTo>
                    <a:cubicBezTo>
                      <a:pt x="264" y="425"/>
                      <a:pt x="262" y="425"/>
                      <a:pt x="261" y="426"/>
                    </a:cubicBezTo>
                    <a:cubicBezTo>
                      <a:pt x="261" y="426"/>
                      <a:pt x="258" y="424"/>
                      <a:pt x="259" y="426"/>
                    </a:cubicBezTo>
                    <a:cubicBezTo>
                      <a:pt x="259" y="426"/>
                      <a:pt x="260" y="426"/>
                      <a:pt x="260" y="426"/>
                    </a:cubicBezTo>
                    <a:cubicBezTo>
                      <a:pt x="260" y="427"/>
                      <a:pt x="259" y="428"/>
                      <a:pt x="258" y="429"/>
                    </a:cubicBezTo>
                    <a:cubicBezTo>
                      <a:pt x="256" y="426"/>
                      <a:pt x="254" y="428"/>
                      <a:pt x="253" y="427"/>
                    </a:cubicBezTo>
                    <a:cubicBezTo>
                      <a:pt x="253" y="428"/>
                      <a:pt x="253" y="428"/>
                      <a:pt x="253" y="428"/>
                    </a:cubicBezTo>
                    <a:cubicBezTo>
                      <a:pt x="252" y="428"/>
                      <a:pt x="250" y="428"/>
                      <a:pt x="249" y="429"/>
                    </a:cubicBezTo>
                    <a:cubicBezTo>
                      <a:pt x="248" y="429"/>
                      <a:pt x="247" y="430"/>
                      <a:pt x="246" y="430"/>
                    </a:cubicBezTo>
                    <a:cubicBezTo>
                      <a:pt x="247" y="429"/>
                      <a:pt x="244" y="430"/>
                      <a:pt x="244" y="429"/>
                    </a:cubicBezTo>
                    <a:cubicBezTo>
                      <a:pt x="244" y="430"/>
                      <a:pt x="243" y="432"/>
                      <a:pt x="242" y="431"/>
                    </a:cubicBezTo>
                    <a:cubicBezTo>
                      <a:pt x="242" y="431"/>
                      <a:pt x="244" y="433"/>
                      <a:pt x="243" y="433"/>
                    </a:cubicBezTo>
                    <a:cubicBezTo>
                      <a:pt x="242" y="433"/>
                      <a:pt x="242" y="432"/>
                      <a:pt x="242" y="433"/>
                    </a:cubicBezTo>
                    <a:cubicBezTo>
                      <a:pt x="241" y="431"/>
                      <a:pt x="240" y="430"/>
                      <a:pt x="240" y="431"/>
                    </a:cubicBezTo>
                    <a:cubicBezTo>
                      <a:pt x="240" y="431"/>
                      <a:pt x="241" y="432"/>
                      <a:pt x="240" y="432"/>
                    </a:cubicBezTo>
                    <a:cubicBezTo>
                      <a:pt x="239" y="432"/>
                      <a:pt x="239" y="432"/>
                      <a:pt x="239" y="432"/>
                    </a:cubicBezTo>
                    <a:cubicBezTo>
                      <a:pt x="239" y="432"/>
                      <a:pt x="239" y="431"/>
                      <a:pt x="239" y="431"/>
                    </a:cubicBezTo>
                    <a:cubicBezTo>
                      <a:pt x="238" y="431"/>
                      <a:pt x="238" y="430"/>
                      <a:pt x="238" y="430"/>
                    </a:cubicBezTo>
                    <a:cubicBezTo>
                      <a:pt x="237" y="429"/>
                      <a:pt x="236" y="429"/>
                      <a:pt x="235" y="429"/>
                    </a:cubicBezTo>
                    <a:cubicBezTo>
                      <a:pt x="236" y="431"/>
                      <a:pt x="237" y="432"/>
                      <a:pt x="238" y="433"/>
                    </a:cubicBezTo>
                    <a:cubicBezTo>
                      <a:pt x="239" y="433"/>
                      <a:pt x="239" y="435"/>
                      <a:pt x="240" y="436"/>
                    </a:cubicBezTo>
                    <a:cubicBezTo>
                      <a:pt x="240" y="436"/>
                      <a:pt x="239" y="437"/>
                      <a:pt x="238" y="437"/>
                    </a:cubicBezTo>
                    <a:cubicBezTo>
                      <a:pt x="237" y="437"/>
                      <a:pt x="236" y="437"/>
                      <a:pt x="235" y="437"/>
                    </a:cubicBezTo>
                    <a:cubicBezTo>
                      <a:pt x="233" y="438"/>
                      <a:pt x="231" y="437"/>
                      <a:pt x="229" y="436"/>
                    </a:cubicBezTo>
                    <a:cubicBezTo>
                      <a:pt x="228" y="434"/>
                      <a:pt x="228" y="433"/>
                      <a:pt x="227" y="432"/>
                    </a:cubicBezTo>
                    <a:cubicBezTo>
                      <a:pt x="228" y="436"/>
                      <a:pt x="226" y="437"/>
                      <a:pt x="225" y="436"/>
                    </a:cubicBezTo>
                    <a:cubicBezTo>
                      <a:pt x="223" y="436"/>
                      <a:pt x="221" y="435"/>
                      <a:pt x="220" y="437"/>
                    </a:cubicBezTo>
                    <a:cubicBezTo>
                      <a:pt x="221" y="440"/>
                      <a:pt x="221" y="440"/>
                      <a:pt x="222" y="443"/>
                    </a:cubicBezTo>
                    <a:cubicBezTo>
                      <a:pt x="220" y="443"/>
                      <a:pt x="220" y="446"/>
                      <a:pt x="220" y="447"/>
                    </a:cubicBezTo>
                    <a:cubicBezTo>
                      <a:pt x="219" y="449"/>
                      <a:pt x="218" y="448"/>
                      <a:pt x="217" y="449"/>
                    </a:cubicBezTo>
                    <a:cubicBezTo>
                      <a:pt x="217" y="449"/>
                      <a:pt x="217" y="448"/>
                      <a:pt x="216" y="448"/>
                    </a:cubicBezTo>
                    <a:cubicBezTo>
                      <a:pt x="216" y="449"/>
                      <a:pt x="217" y="449"/>
                      <a:pt x="217" y="451"/>
                    </a:cubicBezTo>
                    <a:cubicBezTo>
                      <a:pt x="215" y="452"/>
                      <a:pt x="216" y="456"/>
                      <a:pt x="214" y="455"/>
                    </a:cubicBezTo>
                    <a:cubicBezTo>
                      <a:pt x="215" y="458"/>
                      <a:pt x="215" y="459"/>
                      <a:pt x="215" y="461"/>
                    </a:cubicBezTo>
                    <a:cubicBezTo>
                      <a:pt x="215" y="460"/>
                      <a:pt x="214" y="460"/>
                      <a:pt x="214" y="461"/>
                    </a:cubicBezTo>
                    <a:cubicBezTo>
                      <a:pt x="215" y="461"/>
                      <a:pt x="214" y="461"/>
                      <a:pt x="214" y="461"/>
                    </a:cubicBezTo>
                    <a:cubicBezTo>
                      <a:pt x="214" y="460"/>
                      <a:pt x="212" y="458"/>
                      <a:pt x="212" y="460"/>
                    </a:cubicBezTo>
                    <a:cubicBezTo>
                      <a:pt x="213" y="461"/>
                      <a:pt x="215" y="461"/>
                      <a:pt x="214" y="464"/>
                    </a:cubicBezTo>
                    <a:cubicBezTo>
                      <a:pt x="215" y="464"/>
                      <a:pt x="216" y="464"/>
                      <a:pt x="216" y="465"/>
                    </a:cubicBezTo>
                    <a:cubicBezTo>
                      <a:pt x="216" y="466"/>
                      <a:pt x="216" y="467"/>
                      <a:pt x="216" y="467"/>
                    </a:cubicBezTo>
                    <a:cubicBezTo>
                      <a:pt x="216" y="468"/>
                      <a:pt x="217" y="469"/>
                      <a:pt x="217" y="469"/>
                    </a:cubicBezTo>
                    <a:cubicBezTo>
                      <a:pt x="216" y="471"/>
                      <a:pt x="213" y="473"/>
                      <a:pt x="211" y="470"/>
                    </a:cubicBezTo>
                    <a:cubicBezTo>
                      <a:pt x="210" y="471"/>
                      <a:pt x="209" y="475"/>
                      <a:pt x="208" y="472"/>
                    </a:cubicBezTo>
                    <a:cubicBezTo>
                      <a:pt x="208" y="472"/>
                      <a:pt x="209" y="471"/>
                      <a:pt x="209" y="469"/>
                    </a:cubicBezTo>
                    <a:cubicBezTo>
                      <a:pt x="208" y="470"/>
                      <a:pt x="207" y="473"/>
                      <a:pt x="206" y="470"/>
                    </a:cubicBezTo>
                    <a:cubicBezTo>
                      <a:pt x="208" y="467"/>
                      <a:pt x="211" y="465"/>
                      <a:pt x="215" y="465"/>
                    </a:cubicBezTo>
                    <a:cubicBezTo>
                      <a:pt x="213" y="464"/>
                      <a:pt x="212" y="464"/>
                      <a:pt x="211" y="465"/>
                    </a:cubicBezTo>
                    <a:cubicBezTo>
                      <a:pt x="209" y="465"/>
                      <a:pt x="208" y="467"/>
                      <a:pt x="206" y="468"/>
                    </a:cubicBezTo>
                    <a:cubicBezTo>
                      <a:pt x="206" y="467"/>
                      <a:pt x="205" y="467"/>
                      <a:pt x="204" y="468"/>
                    </a:cubicBezTo>
                    <a:cubicBezTo>
                      <a:pt x="203" y="468"/>
                      <a:pt x="202" y="469"/>
                      <a:pt x="201" y="469"/>
                    </a:cubicBezTo>
                    <a:cubicBezTo>
                      <a:pt x="200" y="469"/>
                      <a:pt x="200" y="468"/>
                      <a:pt x="199" y="468"/>
                    </a:cubicBezTo>
                    <a:cubicBezTo>
                      <a:pt x="198" y="468"/>
                      <a:pt x="197" y="469"/>
                      <a:pt x="195" y="470"/>
                    </a:cubicBezTo>
                    <a:cubicBezTo>
                      <a:pt x="194" y="470"/>
                      <a:pt x="193" y="470"/>
                      <a:pt x="193" y="467"/>
                    </a:cubicBezTo>
                    <a:cubicBezTo>
                      <a:pt x="192" y="466"/>
                      <a:pt x="193" y="469"/>
                      <a:pt x="192" y="468"/>
                    </a:cubicBezTo>
                    <a:cubicBezTo>
                      <a:pt x="191" y="468"/>
                      <a:pt x="191" y="467"/>
                      <a:pt x="191" y="466"/>
                    </a:cubicBezTo>
                    <a:cubicBezTo>
                      <a:pt x="193" y="464"/>
                      <a:pt x="194" y="462"/>
                      <a:pt x="196" y="461"/>
                    </a:cubicBezTo>
                    <a:cubicBezTo>
                      <a:pt x="197" y="459"/>
                      <a:pt x="199" y="457"/>
                      <a:pt x="200" y="455"/>
                    </a:cubicBezTo>
                    <a:cubicBezTo>
                      <a:pt x="199" y="454"/>
                      <a:pt x="198" y="453"/>
                      <a:pt x="198" y="451"/>
                    </a:cubicBezTo>
                    <a:cubicBezTo>
                      <a:pt x="195" y="451"/>
                      <a:pt x="194" y="454"/>
                      <a:pt x="191" y="457"/>
                    </a:cubicBezTo>
                    <a:cubicBezTo>
                      <a:pt x="189" y="460"/>
                      <a:pt x="187" y="462"/>
                      <a:pt x="184" y="462"/>
                    </a:cubicBezTo>
                    <a:cubicBezTo>
                      <a:pt x="185" y="466"/>
                      <a:pt x="182" y="468"/>
                      <a:pt x="183" y="472"/>
                    </a:cubicBezTo>
                    <a:cubicBezTo>
                      <a:pt x="183" y="472"/>
                      <a:pt x="182" y="472"/>
                      <a:pt x="182" y="473"/>
                    </a:cubicBezTo>
                    <a:cubicBezTo>
                      <a:pt x="182" y="477"/>
                      <a:pt x="182" y="479"/>
                      <a:pt x="180" y="482"/>
                    </a:cubicBezTo>
                    <a:cubicBezTo>
                      <a:pt x="180" y="483"/>
                      <a:pt x="181" y="482"/>
                      <a:pt x="181" y="483"/>
                    </a:cubicBezTo>
                    <a:cubicBezTo>
                      <a:pt x="180" y="483"/>
                      <a:pt x="180" y="485"/>
                      <a:pt x="180" y="486"/>
                    </a:cubicBezTo>
                    <a:cubicBezTo>
                      <a:pt x="180" y="486"/>
                      <a:pt x="181" y="486"/>
                      <a:pt x="181" y="487"/>
                    </a:cubicBezTo>
                    <a:cubicBezTo>
                      <a:pt x="181" y="497"/>
                      <a:pt x="183" y="503"/>
                      <a:pt x="186" y="514"/>
                    </a:cubicBezTo>
                    <a:cubicBezTo>
                      <a:pt x="189" y="517"/>
                      <a:pt x="190" y="521"/>
                      <a:pt x="193" y="524"/>
                    </a:cubicBezTo>
                    <a:cubicBezTo>
                      <a:pt x="192" y="525"/>
                      <a:pt x="195" y="528"/>
                      <a:pt x="194" y="530"/>
                    </a:cubicBezTo>
                    <a:cubicBezTo>
                      <a:pt x="195" y="530"/>
                      <a:pt x="196" y="530"/>
                      <a:pt x="196" y="531"/>
                    </a:cubicBezTo>
                    <a:cubicBezTo>
                      <a:pt x="195" y="531"/>
                      <a:pt x="194" y="531"/>
                      <a:pt x="194" y="532"/>
                    </a:cubicBezTo>
                    <a:cubicBezTo>
                      <a:pt x="196" y="531"/>
                      <a:pt x="195" y="534"/>
                      <a:pt x="195" y="534"/>
                    </a:cubicBezTo>
                    <a:cubicBezTo>
                      <a:pt x="197" y="538"/>
                      <a:pt x="200" y="541"/>
                      <a:pt x="202" y="545"/>
                    </a:cubicBezTo>
                    <a:cubicBezTo>
                      <a:pt x="197" y="547"/>
                      <a:pt x="192" y="541"/>
                      <a:pt x="188" y="543"/>
                    </a:cubicBezTo>
                    <a:cubicBezTo>
                      <a:pt x="187" y="543"/>
                      <a:pt x="186" y="542"/>
                      <a:pt x="185" y="542"/>
                    </a:cubicBezTo>
                    <a:cubicBezTo>
                      <a:pt x="184" y="541"/>
                      <a:pt x="183" y="540"/>
                      <a:pt x="183" y="539"/>
                    </a:cubicBezTo>
                    <a:cubicBezTo>
                      <a:pt x="184" y="539"/>
                      <a:pt x="186" y="539"/>
                      <a:pt x="186" y="537"/>
                    </a:cubicBezTo>
                    <a:cubicBezTo>
                      <a:pt x="183" y="535"/>
                      <a:pt x="180" y="533"/>
                      <a:pt x="175" y="532"/>
                    </a:cubicBezTo>
                    <a:cubicBezTo>
                      <a:pt x="175" y="528"/>
                      <a:pt x="169" y="529"/>
                      <a:pt x="166" y="527"/>
                    </a:cubicBezTo>
                    <a:cubicBezTo>
                      <a:pt x="167" y="526"/>
                      <a:pt x="168" y="527"/>
                      <a:pt x="167" y="525"/>
                    </a:cubicBezTo>
                    <a:cubicBezTo>
                      <a:pt x="163" y="526"/>
                      <a:pt x="157" y="523"/>
                      <a:pt x="153" y="521"/>
                    </a:cubicBezTo>
                    <a:cubicBezTo>
                      <a:pt x="153" y="515"/>
                      <a:pt x="144" y="514"/>
                      <a:pt x="145" y="508"/>
                    </a:cubicBezTo>
                    <a:cubicBezTo>
                      <a:pt x="143" y="507"/>
                      <a:pt x="142" y="506"/>
                      <a:pt x="141" y="504"/>
                    </a:cubicBezTo>
                    <a:cubicBezTo>
                      <a:pt x="143" y="502"/>
                      <a:pt x="144" y="501"/>
                      <a:pt x="145" y="498"/>
                    </a:cubicBezTo>
                    <a:cubicBezTo>
                      <a:pt x="145" y="495"/>
                      <a:pt x="142" y="494"/>
                      <a:pt x="141" y="492"/>
                    </a:cubicBezTo>
                    <a:cubicBezTo>
                      <a:pt x="141" y="493"/>
                      <a:pt x="140" y="493"/>
                      <a:pt x="139" y="493"/>
                    </a:cubicBezTo>
                    <a:cubicBezTo>
                      <a:pt x="138" y="493"/>
                      <a:pt x="138" y="493"/>
                      <a:pt x="137" y="492"/>
                    </a:cubicBezTo>
                    <a:cubicBezTo>
                      <a:pt x="138" y="491"/>
                      <a:pt x="139" y="492"/>
                      <a:pt x="139" y="491"/>
                    </a:cubicBezTo>
                    <a:cubicBezTo>
                      <a:pt x="139" y="488"/>
                      <a:pt x="140" y="486"/>
                      <a:pt x="140" y="483"/>
                    </a:cubicBezTo>
                    <a:cubicBezTo>
                      <a:pt x="139" y="482"/>
                      <a:pt x="137" y="482"/>
                      <a:pt x="138" y="480"/>
                    </a:cubicBezTo>
                    <a:cubicBezTo>
                      <a:pt x="139" y="480"/>
                      <a:pt x="139" y="482"/>
                      <a:pt x="140" y="481"/>
                    </a:cubicBezTo>
                    <a:cubicBezTo>
                      <a:pt x="139" y="480"/>
                      <a:pt x="139" y="479"/>
                      <a:pt x="138" y="478"/>
                    </a:cubicBezTo>
                    <a:cubicBezTo>
                      <a:pt x="137" y="481"/>
                      <a:pt x="137" y="478"/>
                      <a:pt x="137" y="477"/>
                    </a:cubicBezTo>
                    <a:cubicBezTo>
                      <a:pt x="135" y="478"/>
                      <a:pt x="136" y="480"/>
                      <a:pt x="134" y="481"/>
                    </a:cubicBezTo>
                    <a:cubicBezTo>
                      <a:pt x="130" y="479"/>
                      <a:pt x="132" y="470"/>
                      <a:pt x="127" y="472"/>
                    </a:cubicBezTo>
                    <a:cubicBezTo>
                      <a:pt x="127" y="473"/>
                      <a:pt x="128" y="473"/>
                      <a:pt x="129" y="474"/>
                    </a:cubicBezTo>
                    <a:cubicBezTo>
                      <a:pt x="129" y="478"/>
                      <a:pt x="130" y="482"/>
                      <a:pt x="132" y="487"/>
                    </a:cubicBezTo>
                    <a:cubicBezTo>
                      <a:pt x="132" y="487"/>
                      <a:pt x="131" y="487"/>
                      <a:pt x="131" y="488"/>
                    </a:cubicBezTo>
                    <a:cubicBezTo>
                      <a:pt x="132" y="488"/>
                      <a:pt x="133" y="488"/>
                      <a:pt x="135" y="488"/>
                    </a:cubicBezTo>
                    <a:cubicBezTo>
                      <a:pt x="135" y="489"/>
                      <a:pt x="135" y="490"/>
                      <a:pt x="136" y="490"/>
                    </a:cubicBezTo>
                    <a:cubicBezTo>
                      <a:pt x="134" y="492"/>
                      <a:pt x="137" y="493"/>
                      <a:pt x="136" y="494"/>
                    </a:cubicBezTo>
                    <a:cubicBezTo>
                      <a:pt x="135" y="494"/>
                      <a:pt x="135" y="495"/>
                      <a:pt x="134" y="497"/>
                    </a:cubicBezTo>
                    <a:cubicBezTo>
                      <a:pt x="133" y="496"/>
                      <a:pt x="133" y="498"/>
                      <a:pt x="132" y="497"/>
                    </a:cubicBezTo>
                    <a:cubicBezTo>
                      <a:pt x="131" y="496"/>
                      <a:pt x="130" y="495"/>
                      <a:pt x="128" y="493"/>
                    </a:cubicBezTo>
                    <a:cubicBezTo>
                      <a:pt x="127" y="492"/>
                      <a:pt x="125" y="491"/>
                      <a:pt x="123" y="490"/>
                    </a:cubicBezTo>
                    <a:cubicBezTo>
                      <a:pt x="123" y="493"/>
                      <a:pt x="126" y="495"/>
                      <a:pt x="128" y="498"/>
                    </a:cubicBezTo>
                    <a:cubicBezTo>
                      <a:pt x="125" y="502"/>
                      <a:pt x="126" y="504"/>
                      <a:pt x="127" y="507"/>
                    </a:cubicBezTo>
                    <a:cubicBezTo>
                      <a:pt x="128" y="508"/>
                      <a:pt x="128" y="506"/>
                      <a:pt x="129" y="507"/>
                    </a:cubicBezTo>
                    <a:cubicBezTo>
                      <a:pt x="128" y="512"/>
                      <a:pt x="131" y="517"/>
                      <a:pt x="128" y="522"/>
                    </a:cubicBezTo>
                    <a:cubicBezTo>
                      <a:pt x="123" y="520"/>
                      <a:pt x="121" y="525"/>
                      <a:pt x="115" y="522"/>
                    </a:cubicBezTo>
                    <a:cubicBezTo>
                      <a:pt x="115" y="524"/>
                      <a:pt x="113" y="524"/>
                      <a:pt x="112" y="525"/>
                    </a:cubicBezTo>
                    <a:cubicBezTo>
                      <a:pt x="111" y="526"/>
                      <a:pt x="112" y="527"/>
                      <a:pt x="112" y="528"/>
                    </a:cubicBezTo>
                    <a:cubicBezTo>
                      <a:pt x="111" y="529"/>
                      <a:pt x="110" y="528"/>
                      <a:pt x="109" y="529"/>
                    </a:cubicBezTo>
                    <a:cubicBezTo>
                      <a:pt x="105" y="534"/>
                      <a:pt x="111" y="535"/>
                      <a:pt x="109" y="539"/>
                    </a:cubicBezTo>
                    <a:cubicBezTo>
                      <a:pt x="105" y="539"/>
                      <a:pt x="99" y="535"/>
                      <a:pt x="95" y="536"/>
                    </a:cubicBezTo>
                    <a:cubicBezTo>
                      <a:pt x="97" y="537"/>
                      <a:pt x="96" y="540"/>
                      <a:pt x="94" y="541"/>
                    </a:cubicBezTo>
                    <a:cubicBezTo>
                      <a:pt x="96" y="543"/>
                      <a:pt x="95" y="547"/>
                      <a:pt x="97" y="549"/>
                    </a:cubicBezTo>
                    <a:cubicBezTo>
                      <a:pt x="103" y="550"/>
                      <a:pt x="105" y="545"/>
                      <a:pt x="111" y="545"/>
                    </a:cubicBezTo>
                    <a:cubicBezTo>
                      <a:pt x="111" y="553"/>
                      <a:pt x="126" y="558"/>
                      <a:pt x="130" y="560"/>
                    </a:cubicBezTo>
                    <a:cubicBezTo>
                      <a:pt x="130" y="560"/>
                      <a:pt x="130" y="559"/>
                      <a:pt x="130" y="559"/>
                    </a:cubicBezTo>
                    <a:cubicBezTo>
                      <a:pt x="132" y="559"/>
                      <a:pt x="133" y="560"/>
                      <a:pt x="135" y="561"/>
                    </a:cubicBezTo>
                    <a:cubicBezTo>
                      <a:pt x="135" y="559"/>
                      <a:pt x="137" y="561"/>
                      <a:pt x="138" y="560"/>
                    </a:cubicBezTo>
                    <a:cubicBezTo>
                      <a:pt x="138" y="559"/>
                      <a:pt x="137" y="559"/>
                      <a:pt x="137" y="558"/>
                    </a:cubicBezTo>
                    <a:cubicBezTo>
                      <a:pt x="139" y="558"/>
                      <a:pt x="141" y="559"/>
                      <a:pt x="143" y="559"/>
                    </a:cubicBezTo>
                    <a:cubicBezTo>
                      <a:pt x="144" y="559"/>
                      <a:pt x="146" y="559"/>
                      <a:pt x="148" y="559"/>
                    </a:cubicBezTo>
                    <a:cubicBezTo>
                      <a:pt x="151" y="559"/>
                      <a:pt x="154" y="559"/>
                      <a:pt x="158" y="559"/>
                    </a:cubicBezTo>
                    <a:cubicBezTo>
                      <a:pt x="158" y="558"/>
                      <a:pt x="158" y="557"/>
                      <a:pt x="159" y="557"/>
                    </a:cubicBezTo>
                    <a:cubicBezTo>
                      <a:pt x="169" y="560"/>
                      <a:pt x="177" y="558"/>
                      <a:pt x="187" y="557"/>
                    </a:cubicBezTo>
                    <a:cubicBezTo>
                      <a:pt x="187" y="557"/>
                      <a:pt x="187" y="556"/>
                      <a:pt x="187" y="556"/>
                    </a:cubicBezTo>
                    <a:cubicBezTo>
                      <a:pt x="189" y="557"/>
                      <a:pt x="192" y="557"/>
                      <a:pt x="193" y="557"/>
                    </a:cubicBezTo>
                    <a:cubicBezTo>
                      <a:pt x="193" y="557"/>
                      <a:pt x="193" y="556"/>
                      <a:pt x="193" y="556"/>
                    </a:cubicBezTo>
                    <a:cubicBezTo>
                      <a:pt x="197" y="556"/>
                      <a:pt x="201" y="555"/>
                      <a:pt x="205" y="556"/>
                    </a:cubicBezTo>
                    <a:cubicBezTo>
                      <a:pt x="208" y="556"/>
                      <a:pt x="211" y="557"/>
                      <a:pt x="213" y="560"/>
                    </a:cubicBezTo>
                    <a:cubicBezTo>
                      <a:pt x="212" y="560"/>
                      <a:pt x="211" y="560"/>
                      <a:pt x="211" y="561"/>
                    </a:cubicBezTo>
                    <a:cubicBezTo>
                      <a:pt x="213" y="561"/>
                      <a:pt x="215" y="562"/>
                      <a:pt x="214" y="565"/>
                    </a:cubicBezTo>
                    <a:cubicBezTo>
                      <a:pt x="217" y="564"/>
                      <a:pt x="219" y="566"/>
                      <a:pt x="218" y="568"/>
                    </a:cubicBezTo>
                    <a:cubicBezTo>
                      <a:pt x="218" y="569"/>
                      <a:pt x="219" y="569"/>
                      <a:pt x="218" y="570"/>
                    </a:cubicBezTo>
                    <a:cubicBezTo>
                      <a:pt x="220" y="570"/>
                      <a:pt x="220" y="570"/>
                      <a:pt x="221" y="569"/>
                    </a:cubicBezTo>
                    <a:cubicBezTo>
                      <a:pt x="221" y="570"/>
                      <a:pt x="221" y="570"/>
                      <a:pt x="221" y="571"/>
                    </a:cubicBezTo>
                    <a:cubicBezTo>
                      <a:pt x="220" y="571"/>
                      <a:pt x="219" y="571"/>
                      <a:pt x="220" y="572"/>
                    </a:cubicBezTo>
                    <a:cubicBezTo>
                      <a:pt x="223" y="571"/>
                      <a:pt x="221" y="574"/>
                      <a:pt x="222" y="575"/>
                    </a:cubicBezTo>
                    <a:cubicBezTo>
                      <a:pt x="224" y="574"/>
                      <a:pt x="223" y="572"/>
                      <a:pt x="226" y="572"/>
                    </a:cubicBezTo>
                    <a:cubicBezTo>
                      <a:pt x="225" y="573"/>
                      <a:pt x="227" y="574"/>
                      <a:pt x="227" y="575"/>
                    </a:cubicBezTo>
                    <a:cubicBezTo>
                      <a:pt x="227" y="575"/>
                      <a:pt x="225" y="574"/>
                      <a:pt x="225" y="575"/>
                    </a:cubicBezTo>
                    <a:cubicBezTo>
                      <a:pt x="226" y="575"/>
                      <a:pt x="226" y="577"/>
                      <a:pt x="227" y="578"/>
                    </a:cubicBezTo>
                    <a:cubicBezTo>
                      <a:pt x="228" y="577"/>
                      <a:pt x="228" y="577"/>
                      <a:pt x="229" y="577"/>
                    </a:cubicBezTo>
                    <a:cubicBezTo>
                      <a:pt x="227" y="579"/>
                      <a:pt x="232" y="576"/>
                      <a:pt x="231" y="579"/>
                    </a:cubicBezTo>
                    <a:cubicBezTo>
                      <a:pt x="227" y="578"/>
                      <a:pt x="224" y="579"/>
                      <a:pt x="220" y="581"/>
                    </a:cubicBezTo>
                    <a:cubicBezTo>
                      <a:pt x="219" y="578"/>
                      <a:pt x="212" y="580"/>
                      <a:pt x="210" y="577"/>
                    </a:cubicBezTo>
                    <a:cubicBezTo>
                      <a:pt x="211" y="576"/>
                      <a:pt x="212" y="576"/>
                      <a:pt x="212" y="576"/>
                    </a:cubicBezTo>
                    <a:cubicBezTo>
                      <a:pt x="211" y="575"/>
                      <a:pt x="211" y="574"/>
                      <a:pt x="210" y="573"/>
                    </a:cubicBezTo>
                    <a:cubicBezTo>
                      <a:pt x="204" y="574"/>
                      <a:pt x="203" y="567"/>
                      <a:pt x="196" y="566"/>
                    </a:cubicBezTo>
                    <a:cubicBezTo>
                      <a:pt x="196" y="569"/>
                      <a:pt x="194" y="569"/>
                      <a:pt x="191" y="568"/>
                    </a:cubicBezTo>
                    <a:cubicBezTo>
                      <a:pt x="191" y="571"/>
                      <a:pt x="190" y="570"/>
                      <a:pt x="188" y="570"/>
                    </a:cubicBezTo>
                    <a:cubicBezTo>
                      <a:pt x="189" y="574"/>
                      <a:pt x="183" y="575"/>
                      <a:pt x="185" y="578"/>
                    </a:cubicBezTo>
                    <a:cubicBezTo>
                      <a:pt x="184" y="578"/>
                      <a:pt x="183" y="578"/>
                      <a:pt x="182" y="579"/>
                    </a:cubicBezTo>
                    <a:cubicBezTo>
                      <a:pt x="183" y="580"/>
                      <a:pt x="185" y="579"/>
                      <a:pt x="185" y="580"/>
                    </a:cubicBezTo>
                    <a:cubicBezTo>
                      <a:pt x="184" y="581"/>
                      <a:pt x="183" y="581"/>
                      <a:pt x="182" y="581"/>
                    </a:cubicBezTo>
                    <a:cubicBezTo>
                      <a:pt x="182" y="586"/>
                      <a:pt x="189" y="585"/>
                      <a:pt x="191" y="589"/>
                    </a:cubicBezTo>
                    <a:cubicBezTo>
                      <a:pt x="187" y="590"/>
                      <a:pt x="183" y="589"/>
                      <a:pt x="180" y="588"/>
                    </a:cubicBezTo>
                    <a:cubicBezTo>
                      <a:pt x="177" y="586"/>
                      <a:pt x="174" y="585"/>
                      <a:pt x="171" y="585"/>
                    </a:cubicBezTo>
                    <a:cubicBezTo>
                      <a:pt x="171" y="583"/>
                      <a:pt x="171" y="583"/>
                      <a:pt x="171" y="583"/>
                    </a:cubicBezTo>
                    <a:cubicBezTo>
                      <a:pt x="164" y="581"/>
                      <a:pt x="164" y="589"/>
                      <a:pt x="158" y="587"/>
                    </a:cubicBezTo>
                    <a:cubicBezTo>
                      <a:pt x="154" y="589"/>
                      <a:pt x="150" y="591"/>
                      <a:pt x="145" y="591"/>
                    </a:cubicBezTo>
                    <a:cubicBezTo>
                      <a:pt x="145" y="592"/>
                      <a:pt x="141" y="592"/>
                      <a:pt x="140" y="593"/>
                    </a:cubicBezTo>
                    <a:cubicBezTo>
                      <a:pt x="130" y="591"/>
                      <a:pt x="138" y="602"/>
                      <a:pt x="136" y="604"/>
                    </a:cubicBezTo>
                    <a:cubicBezTo>
                      <a:pt x="137" y="606"/>
                      <a:pt x="140" y="608"/>
                      <a:pt x="140" y="611"/>
                    </a:cubicBezTo>
                    <a:cubicBezTo>
                      <a:pt x="138" y="611"/>
                      <a:pt x="138" y="612"/>
                      <a:pt x="139" y="612"/>
                    </a:cubicBezTo>
                    <a:cubicBezTo>
                      <a:pt x="137" y="612"/>
                      <a:pt x="137" y="612"/>
                      <a:pt x="137" y="612"/>
                    </a:cubicBezTo>
                    <a:cubicBezTo>
                      <a:pt x="136" y="615"/>
                      <a:pt x="134" y="614"/>
                      <a:pt x="136" y="617"/>
                    </a:cubicBezTo>
                    <a:cubicBezTo>
                      <a:pt x="140" y="617"/>
                      <a:pt x="143" y="617"/>
                      <a:pt x="145" y="619"/>
                    </a:cubicBezTo>
                    <a:cubicBezTo>
                      <a:pt x="148" y="620"/>
                      <a:pt x="150" y="622"/>
                      <a:pt x="151" y="624"/>
                    </a:cubicBezTo>
                    <a:cubicBezTo>
                      <a:pt x="150" y="624"/>
                      <a:pt x="150" y="625"/>
                      <a:pt x="149" y="625"/>
                    </a:cubicBezTo>
                    <a:cubicBezTo>
                      <a:pt x="148" y="627"/>
                      <a:pt x="152" y="626"/>
                      <a:pt x="151" y="628"/>
                    </a:cubicBezTo>
                    <a:cubicBezTo>
                      <a:pt x="147" y="627"/>
                      <a:pt x="147" y="623"/>
                      <a:pt x="143" y="621"/>
                    </a:cubicBezTo>
                    <a:cubicBezTo>
                      <a:pt x="143" y="623"/>
                      <a:pt x="142" y="623"/>
                      <a:pt x="142" y="624"/>
                    </a:cubicBezTo>
                    <a:cubicBezTo>
                      <a:pt x="143" y="624"/>
                      <a:pt x="143" y="623"/>
                      <a:pt x="145" y="624"/>
                    </a:cubicBezTo>
                    <a:cubicBezTo>
                      <a:pt x="143" y="624"/>
                      <a:pt x="146" y="625"/>
                      <a:pt x="145" y="627"/>
                    </a:cubicBezTo>
                    <a:cubicBezTo>
                      <a:pt x="148" y="627"/>
                      <a:pt x="148" y="628"/>
                      <a:pt x="151" y="629"/>
                    </a:cubicBezTo>
                    <a:cubicBezTo>
                      <a:pt x="151" y="628"/>
                      <a:pt x="155" y="628"/>
                      <a:pt x="155" y="629"/>
                    </a:cubicBezTo>
                    <a:cubicBezTo>
                      <a:pt x="151" y="628"/>
                      <a:pt x="156" y="631"/>
                      <a:pt x="153" y="631"/>
                    </a:cubicBezTo>
                    <a:cubicBezTo>
                      <a:pt x="159" y="632"/>
                      <a:pt x="161" y="634"/>
                      <a:pt x="164" y="634"/>
                    </a:cubicBezTo>
                    <a:cubicBezTo>
                      <a:pt x="162" y="635"/>
                      <a:pt x="160" y="635"/>
                      <a:pt x="159" y="638"/>
                    </a:cubicBezTo>
                    <a:cubicBezTo>
                      <a:pt x="161" y="637"/>
                      <a:pt x="161" y="639"/>
                      <a:pt x="161" y="639"/>
                    </a:cubicBezTo>
                    <a:cubicBezTo>
                      <a:pt x="166" y="640"/>
                      <a:pt x="169" y="642"/>
                      <a:pt x="172" y="643"/>
                    </a:cubicBezTo>
                    <a:cubicBezTo>
                      <a:pt x="176" y="645"/>
                      <a:pt x="179" y="647"/>
                      <a:pt x="185" y="647"/>
                    </a:cubicBezTo>
                    <a:cubicBezTo>
                      <a:pt x="183" y="649"/>
                      <a:pt x="181" y="649"/>
                      <a:pt x="178" y="649"/>
                    </a:cubicBezTo>
                    <a:cubicBezTo>
                      <a:pt x="175" y="649"/>
                      <a:pt x="171" y="648"/>
                      <a:pt x="168" y="648"/>
                    </a:cubicBezTo>
                    <a:cubicBezTo>
                      <a:pt x="167" y="650"/>
                      <a:pt x="165" y="650"/>
                      <a:pt x="165" y="653"/>
                    </a:cubicBezTo>
                    <a:cubicBezTo>
                      <a:pt x="169" y="653"/>
                      <a:pt x="173" y="654"/>
                      <a:pt x="178" y="655"/>
                    </a:cubicBezTo>
                    <a:cubicBezTo>
                      <a:pt x="182" y="656"/>
                      <a:pt x="187" y="656"/>
                      <a:pt x="191" y="655"/>
                    </a:cubicBezTo>
                    <a:cubicBezTo>
                      <a:pt x="196" y="658"/>
                      <a:pt x="208" y="653"/>
                      <a:pt x="216" y="653"/>
                    </a:cubicBezTo>
                    <a:cubicBezTo>
                      <a:pt x="220" y="653"/>
                      <a:pt x="228" y="652"/>
                      <a:pt x="229" y="649"/>
                    </a:cubicBezTo>
                    <a:cubicBezTo>
                      <a:pt x="232" y="649"/>
                      <a:pt x="234" y="648"/>
                      <a:pt x="237" y="648"/>
                    </a:cubicBezTo>
                    <a:cubicBezTo>
                      <a:pt x="240" y="647"/>
                      <a:pt x="242" y="647"/>
                      <a:pt x="245" y="646"/>
                    </a:cubicBezTo>
                    <a:cubicBezTo>
                      <a:pt x="250" y="644"/>
                      <a:pt x="256" y="643"/>
                      <a:pt x="262" y="641"/>
                    </a:cubicBezTo>
                    <a:cubicBezTo>
                      <a:pt x="264" y="642"/>
                      <a:pt x="261" y="644"/>
                      <a:pt x="264" y="643"/>
                    </a:cubicBezTo>
                    <a:cubicBezTo>
                      <a:pt x="267" y="639"/>
                      <a:pt x="275" y="639"/>
                      <a:pt x="278" y="636"/>
                    </a:cubicBezTo>
                    <a:cubicBezTo>
                      <a:pt x="267" y="639"/>
                      <a:pt x="256" y="641"/>
                      <a:pt x="244" y="643"/>
                    </a:cubicBezTo>
                    <a:cubicBezTo>
                      <a:pt x="243" y="643"/>
                      <a:pt x="242" y="643"/>
                      <a:pt x="242" y="642"/>
                    </a:cubicBezTo>
                    <a:cubicBezTo>
                      <a:pt x="246" y="642"/>
                      <a:pt x="250" y="640"/>
                      <a:pt x="253" y="638"/>
                    </a:cubicBezTo>
                    <a:cubicBezTo>
                      <a:pt x="256" y="636"/>
                      <a:pt x="258" y="634"/>
                      <a:pt x="258" y="637"/>
                    </a:cubicBezTo>
                    <a:cubicBezTo>
                      <a:pt x="258" y="636"/>
                      <a:pt x="262" y="637"/>
                      <a:pt x="264" y="636"/>
                    </a:cubicBezTo>
                    <a:cubicBezTo>
                      <a:pt x="265" y="631"/>
                      <a:pt x="271" y="634"/>
                      <a:pt x="276" y="632"/>
                    </a:cubicBezTo>
                    <a:cubicBezTo>
                      <a:pt x="275" y="631"/>
                      <a:pt x="278" y="631"/>
                      <a:pt x="277" y="630"/>
                    </a:cubicBezTo>
                    <a:cubicBezTo>
                      <a:pt x="276" y="628"/>
                      <a:pt x="274" y="629"/>
                      <a:pt x="273" y="628"/>
                    </a:cubicBezTo>
                    <a:cubicBezTo>
                      <a:pt x="277" y="623"/>
                      <a:pt x="282" y="624"/>
                      <a:pt x="288" y="622"/>
                    </a:cubicBezTo>
                    <a:cubicBezTo>
                      <a:pt x="288" y="622"/>
                      <a:pt x="289" y="622"/>
                      <a:pt x="288" y="623"/>
                    </a:cubicBezTo>
                    <a:cubicBezTo>
                      <a:pt x="290" y="622"/>
                      <a:pt x="294" y="619"/>
                      <a:pt x="294" y="622"/>
                    </a:cubicBezTo>
                    <a:cubicBezTo>
                      <a:pt x="291" y="624"/>
                      <a:pt x="293" y="622"/>
                      <a:pt x="291" y="623"/>
                    </a:cubicBezTo>
                    <a:cubicBezTo>
                      <a:pt x="290" y="625"/>
                      <a:pt x="292" y="625"/>
                      <a:pt x="294" y="625"/>
                    </a:cubicBezTo>
                    <a:cubicBezTo>
                      <a:pt x="292" y="627"/>
                      <a:pt x="293" y="629"/>
                      <a:pt x="291" y="630"/>
                    </a:cubicBezTo>
                    <a:cubicBezTo>
                      <a:pt x="292" y="630"/>
                      <a:pt x="293" y="630"/>
                      <a:pt x="294" y="630"/>
                    </a:cubicBezTo>
                    <a:cubicBezTo>
                      <a:pt x="294" y="631"/>
                      <a:pt x="292" y="632"/>
                      <a:pt x="292" y="633"/>
                    </a:cubicBezTo>
                    <a:cubicBezTo>
                      <a:pt x="294" y="632"/>
                      <a:pt x="298" y="631"/>
                      <a:pt x="301" y="631"/>
                    </a:cubicBezTo>
                    <a:cubicBezTo>
                      <a:pt x="300" y="628"/>
                      <a:pt x="305" y="628"/>
                      <a:pt x="306" y="627"/>
                    </a:cubicBezTo>
                    <a:cubicBezTo>
                      <a:pt x="306" y="629"/>
                      <a:pt x="304" y="630"/>
                      <a:pt x="302" y="630"/>
                    </a:cubicBezTo>
                    <a:cubicBezTo>
                      <a:pt x="304" y="632"/>
                      <a:pt x="299" y="632"/>
                      <a:pt x="301" y="633"/>
                    </a:cubicBezTo>
                    <a:cubicBezTo>
                      <a:pt x="304" y="633"/>
                      <a:pt x="309" y="624"/>
                      <a:pt x="314" y="627"/>
                    </a:cubicBezTo>
                    <a:cubicBezTo>
                      <a:pt x="307" y="629"/>
                      <a:pt x="307" y="631"/>
                      <a:pt x="304" y="634"/>
                    </a:cubicBezTo>
                    <a:cubicBezTo>
                      <a:pt x="304" y="641"/>
                      <a:pt x="312" y="635"/>
                      <a:pt x="317" y="636"/>
                    </a:cubicBezTo>
                    <a:cubicBezTo>
                      <a:pt x="323" y="632"/>
                      <a:pt x="333" y="631"/>
                      <a:pt x="336" y="627"/>
                    </a:cubicBezTo>
                    <a:cubicBezTo>
                      <a:pt x="334" y="627"/>
                      <a:pt x="330" y="630"/>
                      <a:pt x="328" y="628"/>
                    </a:cubicBezTo>
                    <a:cubicBezTo>
                      <a:pt x="328" y="626"/>
                      <a:pt x="332" y="628"/>
                      <a:pt x="332" y="625"/>
                    </a:cubicBezTo>
                    <a:cubicBezTo>
                      <a:pt x="329" y="626"/>
                      <a:pt x="328" y="628"/>
                      <a:pt x="326" y="627"/>
                    </a:cubicBezTo>
                    <a:cubicBezTo>
                      <a:pt x="327" y="626"/>
                      <a:pt x="326" y="626"/>
                      <a:pt x="327" y="625"/>
                    </a:cubicBezTo>
                    <a:cubicBezTo>
                      <a:pt x="330" y="624"/>
                      <a:pt x="334" y="624"/>
                      <a:pt x="334" y="625"/>
                    </a:cubicBezTo>
                    <a:cubicBezTo>
                      <a:pt x="333" y="624"/>
                      <a:pt x="336" y="626"/>
                      <a:pt x="336" y="624"/>
                    </a:cubicBezTo>
                    <a:cubicBezTo>
                      <a:pt x="334" y="624"/>
                      <a:pt x="334" y="623"/>
                      <a:pt x="333" y="623"/>
                    </a:cubicBezTo>
                    <a:cubicBezTo>
                      <a:pt x="330" y="624"/>
                      <a:pt x="327" y="625"/>
                      <a:pt x="326" y="623"/>
                    </a:cubicBezTo>
                    <a:cubicBezTo>
                      <a:pt x="328" y="621"/>
                      <a:pt x="330" y="620"/>
                      <a:pt x="332" y="619"/>
                    </a:cubicBezTo>
                    <a:cubicBezTo>
                      <a:pt x="334" y="618"/>
                      <a:pt x="336" y="617"/>
                      <a:pt x="337" y="614"/>
                    </a:cubicBezTo>
                    <a:cubicBezTo>
                      <a:pt x="338" y="615"/>
                      <a:pt x="343" y="613"/>
                      <a:pt x="343" y="612"/>
                    </a:cubicBezTo>
                    <a:cubicBezTo>
                      <a:pt x="342" y="613"/>
                      <a:pt x="341" y="612"/>
                      <a:pt x="341" y="611"/>
                    </a:cubicBezTo>
                    <a:cubicBezTo>
                      <a:pt x="344" y="611"/>
                      <a:pt x="346" y="610"/>
                      <a:pt x="348" y="609"/>
                    </a:cubicBezTo>
                    <a:cubicBezTo>
                      <a:pt x="350" y="608"/>
                      <a:pt x="352" y="607"/>
                      <a:pt x="354" y="606"/>
                    </a:cubicBezTo>
                    <a:cubicBezTo>
                      <a:pt x="357" y="604"/>
                      <a:pt x="361" y="602"/>
                      <a:pt x="365" y="599"/>
                    </a:cubicBezTo>
                    <a:cubicBezTo>
                      <a:pt x="363" y="602"/>
                      <a:pt x="362" y="602"/>
                      <a:pt x="359" y="605"/>
                    </a:cubicBezTo>
                    <a:cubicBezTo>
                      <a:pt x="361" y="604"/>
                      <a:pt x="363" y="603"/>
                      <a:pt x="365" y="604"/>
                    </a:cubicBezTo>
                    <a:cubicBezTo>
                      <a:pt x="363" y="606"/>
                      <a:pt x="362" y="608"/>
                      <a:pt x="363" y="609"/>
                    </a:cubicBezTo>
                    <a:cubicBezTo>
                      <a:pt x="359" y="612"/>
                      <a:pt x="358" y="615"/>
                      <a:pt x="354" y="616"/>
                    </a:cubicBezTo>
                    <a:cubicBezTo>
                      <a:pt x="356" y="617"/>
                      <a:pt x="359" y="614"/>
                      <a:pt x="360" y="613"/>
                    </a:cubicBezTo>
                    <a:cubicBezTo>
                      <a:pt x="361" y="613"/>
                      <a:pt x="361" y="613"/>
                      <a:pt x="362" y="613"/>
                    </a:cubicBezTo>
                    <a:cubicBezTo>
                      <a:pt x="360" y="617"/>
                      <a:pt x="362" y="618"/>
                      <a:pt x="366" y="621"/>
                    </a:cubicBezTo>
                    <a:cubicBezTo>
                      <a:pt x="360" y="626"/>
                      <a:pt x="353" y="629"/>
                      <a:pt x="346" y="632"/>
                    </a:cubicBezTo>
                    <a:cubicBezTo>
                      <a:pt x="340" y="635"/>
                      <a:pt x="333" y="637"/>
                      <a:pt x="326" y="642"/>
                    </a:cubicBezTo>
                    <a:cubicBezTo>
                      <a:pt x="321" y="644"/>
                      <a:pt x="314" y="644"/>
                      <a:pt x="307" y="648"/>
                    </a:cubicBezTo>
                    <a:cubicBezTo>
                      <a:pt x="306" y="647"/>
                      <a:pt x="305" y="647"/>
                      <a:pt x="305" y="646"/>
                    </a:cubicBezTo>
                    <a:cubicBezTo>
                      <a:pt x="299" y="650"/>
                      <a:pt x="292" y="650"/>
                      <a:pt x="288" y="650"/>
                    </a:cubicBezTo>
                    <a:cubicBezTo>
                      <a:pt x="288" y="653"/>
                      <a:pt x="281" y="651"/>
                      <a:pt x="279" y="653"/>
                    </a:cubicBezTo>
                    <a:cubicBezTo>
                      <a:pt x="279" y="653"/>
                      <a:pt x="278" y="653"/>
                      <a:pt x="279" y="652"/>
                    </a:cubicBezTo>
                    <a:cubicBezTo>
                      <a:pt x="274" y="656"/>
                      <a:pt x="268" y="651"/>
                      <a:pt x="262" y="655"/>
                    </a:cubicBezTo>
                    <a:cubicBezTo>
                      <a:pt x="265" y="654"/>
                      <a:pt x="260" y="658"/>
                      <a:pt x="266" y="656"/>
                    </a:cubicBezTo>
                    <a:cubicBezTo>
                      <a:pt x="266" y="655"/>
                      <a:pt x="263" y="655"/>
                      <a:pt x="265" y="654"/>
                    </a:cubicBezTo>
                    <a:cubicBezTo>
                      <a:pt x="266" y="657"/>
                      <a:pt x="272" y="655"/>
                      <a:pt x="275" y="657"/>
                    </a:cubicBezTo>
                    <a:cubicBezTo>
                      <a:pt x="276" y="655"/>
                      <a:pt x="278" y="655"/>
                      <a:pt x="281" y="654"/>
                    </a:cubicBezTo>
                    <a:cubicBezTo>
                      <a:pt x="283" y="654"/>
                      <a:pt x="286" y="654"/>
                      <a:pt x="289" y="653"/>
                    </a:cubicBezTo>
                    <a:cubicBezTo>
                      <a:pt x="289" y="653"/>
                      <a:pt x="292" y="656"/>
                      <a:pt x="293" y="654"/>
                    </a:cubicBezTo>
                    <a:cubicBezTo>
                      <a:pt x="290" y="655"/>
                      <a:pt x="293" y="652"/>
                      <a:pt x="293" y="651"/>
                    </a:cubicBezTo>
                    <a:cubicBezTo>
                      <a:pt x="297" y="650"/>
                      <a:pt x="301" y="650"/>
                      <a:pt x="305" y="649"/>
                    </a:cubicBezTo>
                    <a:cubicBezTo>
                      <a:pt x="305" y="651"/>
                      <a:pt x="305" y="651"/>
                      <a:pt x="301" y="651"/>
                    </a:cubicBezTo>
                    <a:cubicBezTo>
                      <a:pt x="302" y="653"/>
                      <a:pt x="303" y="652"/>
                      <a:pt x="302" y="654"/>
                    </a:cubicBezTo>
                    <a:cubicBezTo>
                      <a:pt x="306" y="653"/>
                      <a:pt x="306" y="652"/>
                      <a:pt x="307" y="651"/>
                    </a:cubicBezTo>
                    <a:cubicBezTo>
                      <a:pt x="307" y="654"/>
                      <a:pt x="316" y="649"/>
                      <a:pt x="319" y="649"/>
                    </a:cubicBezTo>
                    <a:cubicBezTo>
                      <a:pt x="318" y="648"/>
                      <a:pt x="319" y="647"/>
                      <a:pt x="321" y="647"/>
                    </a:cubicBezTo>
                    <a:cubicBezTo>
                      <a:pt x="321" y="648"/>
                      <a:pt x="320" y="648"/>
                      <a:pt x="321" y="648"/>
                    </a:cubicBezTo>
                    <a:cubicBezTo>
                      <a:pt x="328" y="645"/>
                      <a:pt x="334" y="641"/>
                      <a:pt x="340" y="638"/>
                    </a:cubicBezTo>
                    <a:cubicBezTo>
                      <a:pt x="346" y="634"/>
                      <a:pt x="352" y="631"/>
                      <a:pt x="359" y="628"/>
                    </a:cubicBezTo>
                    <a:cubicBezTo>
                      <a:pt x="362" y="624"/>
                      <a:pt x="372" y="616"/>
                      <a:pt x="374" y="620"/>
                    </a:cubicBezTo>
                    <a:cubicBezTo>
                      <a:pt x="382" y="617"/>
                      <a:pt x="388" y="611"/>
                      <a:pt x="395" y="606"/>
                    </a:cubicBezTo>
                    <a:cubicBezTo>
                      <a:pt x="398" y="604"/>
                      <a:pt x="402" y="601"/>
                      <a:pt x="405" y="598"/>
                    </a:cubicBezTo>
                    <a:cubicBezTo>
                      <a:pt x="408" y="595"/>
                      <a:pt x="412" y="592"/>
                      <a:pt x="415" y="589"/>
                    </a:cubicBezTo>
                    <a:cubicBezTo>
                      <a:pt x="418" y="583"/>
                      <a:pt x="424" y="579"/>
                      <a:pt x="428" y="575"/>
                    </a:cubicBezTo>
                    <a:cubicBezTo>
                      <a:pt x="427" y="576"/>
                      <a:pt x="428" y="573"/>
                      <a:pt x="430" y="572"/>
                    </a:cubicBezTo>
                    <a:cubicBezTo>
                      <a:pt x="435" y="570"/>
                      <a:pt x="430" y="578"/>
                      <a:pt x="426" y="581"/>
                    </a:cubicBezTo>
                    <a:cubicBezTo>
                      <a:pt x="429" y="578"/>
                      <a:pt x="429" y="583"/>
                      <a:pt x="429" y="585"/>
                    </a:cubicBezTo>
                    <a:cubicBezTo>
                      <a:pt x="426" y="588"/>
                      <a:pt x="423" y="591"/>
                      <a:pt x="421" y="594"/>
                    </a:cubicBezTo>
                    <a:cubicBezTo>
                      <a:pt x="419" y="596"/>
                      <a:pt x="418" y="597"/>
                      <a:pt x="417" y="599"/>
                    </a:cubicBezTo>
                    <a:cubicBezTo>
                      <a:pt x="416" y="600"/>
                      <a:pt x="414" y="602"/>
                      <a:pt x="413" y="603"/>
                    </a:cubicBezTo>
                    <a:cubicBezTo>
                      <a:pt x="411" y="604"/>
                      <a:pt x="410" y="604"/>
                      <a:pt x="408" y="605"/>
                    </a:cubicBezTo>
                    <a:cubicBezTo>
                      <a:pt x="407" y="609"/>
                      <a:pt x="402" y="609"/>
                      <a:pt x="399" y="612"/>
                    </a:cubicBezTo>
                    <a:cubicBezTo>
                      <a:pt x="398" y="614"/>
                      <a:pt x="398" y="617"/>
                      <a:pt x="396" y="618"/>
                    </a:cubicBezTo>
                    <a:cubicBezTo>
                      <a:pt x="394" y="620"/>
                      <a:pt x="390" y="620"/>
                      <a:pt x="389" y="621"/>
                    </a:cubicBezTo>
                    <a:cubicBezTo>
                      <a:pt x="388" y="622"/>
                      <a:pt x="386" y="624"/>
                      <a:pt x="385" y="625"/>
                    </a:cubicBezTo>
                    <a:cubicBezTo>
                      <a:pt x="385" y="625"/>
                      <a:pt x="385" y="624"/>
                      <a:pt x="385" y="623"/>
                    </a:cubicBezTo>
                    <a:cubicBezTo>
                      <a:pt x="383" y="625"/>
                      <a:pt x="383" y="627"/>
                      <a:pt x="382" y="628"/>
                    </a:cubicBezTo>
                    <a:cubicBezTo>
                      <a:pt x="381" y="628"/>
                      <a:pt x="380" y="627"/>
                      <a:pt x="380" y="627"/>
                    </a:cubicBezTo>
                    <a:cubicBezTo>
                      <a:pt x="377" y="628"/>
                      <a:pt x="376" y="632"/>
                      <a:pt x="373" y="634"/>
                    </a:cubicBezTo>
                    <a:cubicBezTo>
                      <a:pt x="370" y="634"/>
                      <a:pt x="374" y="631"/>
                      <a:pt x="371" y="633"/>
                    </a:cubicBezTo>
                    <a:cubicBezTo>
                      <a:pt x="372" y="634"/>
                      <a:pt x="369" y="636"/>
                      <a:pt x="368" y="637"/>
                    </a:cubicBezTo>
                    <a:cubicBezTo>
                      <a:pt x="365" y="636"/>
                      <a:pt x="360" y="642"/>
                      <a:pt x="360" y="639"/>
                    </a:cubicBezTo>
                    <a:cubicBezTo>
                      <a:pt x="356" y="643"/>
                      <a:pt x="348" y="649"/>
                      <a:pt x="343" y="651"/>
                    </a:cubicBezTo>
                    <a:cubicBezTo>
                      <a:pt x="344" y="651"/>
                      <a:pt x="344" y="651"/>
                      <a:pt x="344" y="652"/>
                    </a:cubicBezTo>
                    <a:cubicBezTo>
                      <a:pt x="339" y="654"/>
                      <a:pt x="337" y="655"/>
                      <a:pt x="335" y="658"/>
                    </a:cubicBezTo>
                    <a:cubicBezTo>
                      <a:pt x="334" y="657"/>
                      <a:pt x="335" y="657"/>
                      <a:pt x="335" y="656"/>
                    </a:cubicBezTo>
                    <a:cubicBezTo>
                      <a:pt x="327" y="661"/>
                      <a:pt x="319" y="664"/>
                      <a:pt x="314" y="666"/>
                    </a:cubicBezTo>
                    <a:cubicBezTo>
                      <a:pt x="313" y="666"/>
                      <a:pt x="313" y="667"/>
                      <a:pt x="312" y="668"/>
                    </a:cubicBezTo>
                    <a:cubicBezTo>
                      <a:pt x="310" y="668"/>
                      <a:pt x="310" y="669"/>
                      <a:pt x="309" y="670"/>
                    </a:cubicBezTo>
                    <a:cubicBezTo>
                      <a:pt x="307" y="670"/>
                      <a:pt x="307" y="668"/>
                      <a:pt x="305" y="670"/>
                    </a:cubicBezTo>
                    <a:cubicBezTo>
                      <a:pt x="308" y="670"/>
                      <a:pt x="302" y="672"/>
                      <a:pt x="301" y="673"/>
                    </a:cubicBezTo>
                    <a:cubicBezTo>
                      <a:pt x="300" y="672"/>
                      <a:pt x="298" y="673"/>
                      <a:pt x="299" y="672"/>
                    </a:cubicBezTo>
                    <a:cubicBezTo>
                      <a:pt x="298" y="671"/>
                      <a:pt x="301" y="670"/>
                      <a:pt x="300" y="670"/>
                    </a:cubicBezTo>
                    <a:cubicBezTo>
                      <a:pt x="295" y="671"/>
                      <a:pt x="296" y="673"/>
                      <a:pt x="296" y="675"/>
                    </a:cubicBezTo>
                    <a:cubicBezTo>
                      <a:pt x="298" y="675"/>
                      <a:pt x="301" y="674"/>
                      <a:pt x="304" y="674"/>
                    </a:cubicBezTo>
                    <a:cubicBezTo>
                      <a:pt x="304" y="672"/>
                      <a:pt x="306" y="671"/>
                      <a:pt x="309" y="671"/>
                    </a:cubicBezTo>
                    <a:cubicBezTo>
                      <a:pt x="312" y="670"/>
                      <a:pt x="314" y="669"/>
                      <a:pt x="315" y="670"/>
                    </a:cubicBezTo>
                    <a:cubicBezTo>
                      <a:pt x="314" y="670"/>
                      <a:pt x="315" y="671"/>
                      <a:pt x="314" y="671"/>
                    </a:cubicBezTo>
                    <a:cubicBezTo>
                      <a:pt x="314" y="671"/>
                      <a:pt x="314" y="670"/>
                      <a:pt x="313" y="670"/>
                    </a:cubicBezTo>
                    <a:cubicBezTo>
                      <a:pt x="310" y="675"/>
                      <a:pt x="304" y="675"/>
                      <a:pt x="298" y="677"/>
                    </a:cubicBezTo>
                    <a:cubicBezTo>
                      <a:pt x="300" y="678"/>
                      <a:pt x="297" y="678"/>
                      <a:pt x="297" y="680"/>
                    </a:cubicBezTo>
                    <a:cubicBezTo>
                      <a:pt x="303" y="678"/>
                      <a:pt x="310" y="676"/>
                      <a:pt x="315" y="674"/>
                    </a:cubicBezTo>
                    <a:cubicBezTo>
                      <a:pt x="313" y="674"/>
                      <a:pt x="317" y="672"/>
                      <a:pt x="318" y="671"/>
                    </a:cubicBezTo>
                    <a:cubicBezTo>
                      <a:pt x="319" y="671"/>
                      <a:pt x="324" y="670"/>
                      <a:pt x="325" y="669"/>
                    </a:cubicBezTo>
                    <a:cubicBezTo>
                      <a:pt x="324" y="670"/>
                      <a:pt x="324" y="669"/>
                      <a:pt x="324" y="668"/>
                    </a:cubicBezTo>
                    <a:cubicBezTo>
                      <a:pt x="326" y="669"/>
                      <a:pt x="328" y="668"/>
                      <a:pt x="330" y="667"/>
                    </a:cubicBezTo>
                    <a:cubicBezTo>
                      <a:pt x="332" y="666"/>
                      <a:pt x="335" y="665"/>
                      <a:pt x="337" y="665"/>
                    </a:cubicBezTo>
                    <a:cubicBezTo>
                      <a:pt x="332" y="667"/>
                      <a:pt x="335" y="667"/>
                      <a:pt x="332" y="669"/>
                    </a:cubicBezTo>
                    <a:cubicBezTo>
                      <a:pt x="335" y="668"/>
                      <a:pt x="337" y="667"/>
                      <a:pt x="339" y="665"/>
                    </a:cubicBezTo>
                    <a:cubicBezTo>
                      <a:pt x="340" y="666"/>
                      <a:pt x="340" y="666"/>
                      <a:pt x="340" y="666"/>
                    </a:cubicBezTo>
                    <a:cubicBezTo>
                      <a:pt x="343" y="663"/>
                      <a:pt x="348" y="662"/>
                      <a:pt x="353" y="660"/>
                    </a:cubicBezTo>
                    <a:cubicBezTo>
                      <a:pt x="357" y="657"/>
                      <a:pt x="363" y="655"/>
                      <a:pt x="367" y="652"/>
                    </a:cubicBezTo>
                    <a:cubicBezTo>
                      <a:pt x="367" y="652"/>
                      <a:pt x="367" y="653"/>
                      <a:pt x="368" y="652"/>
                    </a:cubicBezTo>
                    <a:cubicBezTo>
                      <a:pt x="375" y="647"/>
                      <a:pt x="387" y="642"/>
                      <a:pt x="390" y="638"/>
                    </a:cubicBezTo>
                    <a:cubicBezTo>
                      <a:pt x="391" y="639"/>
                      <a:pt x="388" y="642"/>
                      <a:pt x="386" y="642"/>
                    </a:cubicBezTo>
                    <a:cubicBezTo>
                      <a:pt x="388" y="645"/>
                      <a:pt x="391" y="640"/>
                      <a:pt x="392" y="639"/>
                    </a:cubicBezTo>
                    <a:cubicBezTo>
                      <a:pt x="392" y="639"/>
                      <a:pt x="393" y="639"/>
                      <a:pt x="393" y="639"/>
                    </a:cubicBezTo>
                    <a:cubicBezTo>
                      <a:pt x="395" y="637"/>
                      <a:pt x="395" y="634"/>
                      <a:pt x="398" y="632"/>
                    </a:cubicBezTo>
                    <a:cubicBezTo>
                      <a:pt x="402" y="629"/>
                      <a:pt x="404" y="630"/>
                      <a:pt x="408" y="626"/>
                    </a:cubicBezTo>
                    <a:cubicBezTo>
                      <a:pt x="406" y="625"/>
                      <a:pt x="413" y="622"/>
                      <a:pt x="414" y="619"/>
                    </a:cubicBezTo>
                    <a:cubicBezTo>
                      <a:pt x="407" y="625"/>
                      <a:pt x="420" y="611"/>
                      <a:pt x="422" y="613"/>
                    </a:cubicBezTo>
                    <a:cubicBezTo>
                      <a:pt x="420" y="615"/>
                      <a:pt x="421" y="616"/>
                      <a:pt x="419" y="618"/>
                    </a:cubicBezTo>
                    <a:cubicBezTo>
                      <a:pt x="423" y="615"/>
                      <a:pt x="422" y="617"/>
                      <a:pt x="424" y="617"/>
                    </a:cubicBezTo>
                    <a:cubicBezTo>
                      <a:pt x="426" y="614"/>
                      <a:pt x="427" y="615"/>
                      <a:pt x="430" y="613"/>
                    </a:cubicBezTo>
                    <a:cubicBezTo>
                      <a:pt x="428" y="613"/>
                      <a:pt x="426" y="615"/>
                      <a:pt x="424" y="615"/>
                    </a:cubicBezTo>
                    <a:cubicBezTo>
                      <a:pt x="425" y="614"/>
                      <a:pt x="425" y="614"/>
                      <a:pt x="426" y="613"/>
                    </a:cubicBezTo>
                    <a:cubicBezTo>
                      <a:pt x="428" y="612"/>
                      <a:pt x="430" y="613"/>
                      <a:pt x="430" y="610"/>
                    </a:cubicBezTo>
                    <a:cubicBezTo>
                      <a:pt x="431" y="611"/>
                      <a:pt x="431" y="611"/>
                      <a:pt x="432" y="611"/>
                    </a:cubicBezTo>
                    <a:cubicBezTo>
                      <a:pt x="427" y="616"/>
                      <a:pt x="424" y="620"/>
                      <a:pt x="421" y="623"/>
                    </a:cubicBezTo>
                    <a:cubicBezTo>
                      <a:pt x="417" y="626"/>
                      <a:pt x="414" y="629"/>
                      <a:pt x="408" y="632"/>
                    </a:cubicBezTo>
                    <a:cubicBezTo>
                      <a:pt x="402" y="638"/>
                      <a:pt x="394" y="640"/>
                      <a:pt x="389" y="647"/>
                    </a:cubicBezTo>
                    <a:cubicBezTo>
                      <a:pt x="388" y="646"/>
                      <a:pt x="386" y="648"/>
                      <a:pt x="386" y="647"/>
                    </a:cubicBezTo>
                    <a:cubicBezTo>
                      <a:pt x="382" y="650"/>
                      <a:pt x="377" y="653"/>
                      <a:pt x="372" y="655"/>
                    </a:cubicBezTo>
                    <a:cubicBezTo>
                      <a:pt x="367" y="657"/>
                      <a:pt x="362" y="659"/>
                      <a:pt x="359" y="663"/>
                    </a:cubicBezTo>
                    <a:cubicBezTo>
                      <a:pt x="361" y="662"/>
                      <a:pt x="364" y="660"/>
                      <a:pt x="365" y="661"/>
                    </a:cubicBezTo>
                    <a:cubicBezTo>
                      <a:pt x="363" y="662"/>
                      <a:pt x="353" y="669"/>
                      <a:pt x="354" y="665"/>
                    </a:cubicBezTo>
                    <a:cubicBezTo>
                      <a:pt x="352" y="666"/>
                      <a:pt x="350" y="667"/>
                      <a:pt x="348" y="668"/>
                    </a:cubicBezTo>
                    <a:cubicBezTo>
                      <a:pt x="347" y="671"/>
                      <a:pt x="352" y="667"/>
                      <a:pt x="352" y="668"/>
                    </a:cubicBezTo>
                    <a:cubicBezTo>
                      <a:pt x="349" y="670"/>
                      <a:pt x="341" y="674"/>
                      <a:pt x="338" y="673"/>
                    </a:cubicBezTo>
                    <a:cubicBezTo>
                      <a:pt x="323" y="680"/>
                      <a:pt x="312" y="685"/>
                      <a:pt x="302" y="685"/>
                    </a:cubicBezTo>
                    <a:cubicBezTo>
                      <a:pt x="302" y="688"/>
                      <a:pt x="300" y="685"/>
                      <a:pt x="298" y="685"/>
                    </a:cubicBezTo>
                    <a:cubicBezTo>
                      <a:pt x="296" y="687"/>
                      <a:pt x="300" y="687"/>
                      <a:pt x="298" y="688"/>
                    </a:cubicBezTo>
                    <a:cubicBezTo>
                      <a:pt x="297" y="688"/>
                      <a:pt x="297" y="689"/>
                      <a:pt x="297" y="689"/>
                    </a:cubicBezTo>
                    <a:cubicBezTo>
                      <a:pt x="293" y="690"/>
                      <a:pt x="293" y="689"/>
                      <a:pt x="291" y="689"/>
                    </a:cubicBezTo>
                    <a:cubicBezTo>
                      <a:pt x="291" y="691"/>
                      <a:pt x="286" y="691"/>
                      <a:pt x="283" y="692"/>
                    </a:cubicBezTo>
                    <a:cubicBezTo>
                      <a:pt x="282" y="689"/>
                      <a:pt x="276" y="693"/>
                      <a:pt x="273" y="694"/>
                    </a:cubicBezTo>
                    <a:cubicBezTo>
                      <a:pt x="259" y="696"/>
                      <a:pt x="240" y="698"/>
                      <a:pt x="229" y="699"/>
                    </a:cubicBezTo>
                    <a:cubicBezTo>
                      <a:pt x="238" y="699"/>
                      <a:pt x="241" y="698"/>
                      <a:pt x="249" y="699"/>
                    </a:cubicBezTo>
                    <a:cubicBezTo>
                      <a:pt x="253" y="697"/>
                      <a:pt x="259" y="696"/>
                      <a:pt x="265" y="696"/>
                    </a:cubicBezTo>
                    <a:cubicBezTo>
                      <a:pt x="271" y="695"/>
                      <a:pt x="277" y="694"/>
                      <a:pt x="282" y="692"/>
                    </a:cubicBezTo>
                    <a:cubicBezTo>
                      <a:pt x="282" y="693"/>
                      <a:pt x="284" y="693"/>
                      <a:pt x="285" y="694"/>
                    </a:cubicBezTo>
                    <a:cubicBezTo>
                      <a:pt x="284" y="695"/>
                      <a:pt x="282" y="696"/>
                      <a:pt x="281" y="696"/>
                    </a:cubicBezTo>
                    <a:cubicBezTo>
                      <a:pt x="284" y="697"/>
                      <a:pt x="292" y="692"/>
                      <a:pt x="299" y="692"/>
                    </a:cubicBezTo>
                    <a:cubicBezTo>
                      <a:pt x="299" y="691"/>
                      <a:pt x="301" y="691"/>
                      <a:pt x="303" y="690"/>
                    </a:cubicBezTo>
                    <a:cubicBezTo>
                      <a:pt x="304" y="688"/>
                      <a:pt x="308" y="686"/>
                      <a:pt x="312" y="685"/>
                    </a:cubicBezTo>
                    <a:cubicBezTo>
                      <a:pt x="315" y="683"/>
                      <a:pt x="320" y="681"/>
                      <a:pt x="322" y="681"/>
                    </a:cubicBezTo>
                    <a:cubicBezTo>
                      <a:pt x="322" y="682"/>
                      <a:pt x="315" y="684"/>
                      <a:pt x="318" y="684"/>
                    </a:cubicBezTo>
                    <a:cubicBezTo>
                      <a:pt x="320" y="683"/>
                      <a:pt x="322" y="682"/>
                      <a:pt x="323" y="683"/>
                    </a:cubicBezTo>
                    <a:cubicBezTo>
                      <a:pt x="322" y="684"/>
                      <a:pt x="318" y="684"/>
                      <a:pt x="318" y="686"/>
                    </a:cubicBezTo>
                    <a:cubicBezTo>
                      <a:pt x="321" y="685"/>
                      <a:pt x="326" y="682"/>
                      <a:pt x="326" y="686"/>
                    </a:cubicBezTo>
                    <a:cubicBezTo>
                      <a:pt x="329" y="685"/>
                      <a:pt x="324" y="684"/>
                      <a:pt x="328" y="683"/>
                    </a:cubicBezTo>
                    <a:cubicBezTo>
                      <a:pt x="328" y="683"/>
                      <a:pt x="328" y="683"/>
                      <a:pt x="329" y="683"/>
                    </a:cubicBezTo>
                    <a:cubicBezTo>
                      <a:pt x="331" y="684"/>
                      <a:pt x="329" y="685"/>
                      <a:pt x="328" y="687"/>
                    </a:cubicBezTo>
                    <a:cubicBezTo>
                      <a:pt x="332" y="686"/>
                      <a:pt x="332" y="684"/>
                      <a:pt x="332" y="684"/>
                    </a:cubicBezTo>
                    <a:cubicBezTo>
                      <a:pt x="335" y="684"/>
                      <a:pt x="330" y="686"/>
                      <a:pt x="333" y="686"/>
                    </a:cubicBezTo>
                    <a:cubicBezTo>
                      <a:pt x="337" y="686"/>
                      <a:pt x="341" y="684"/>
                      <a:pt x="342" y="683"/>
                    </a:cubicBezTo>
                    <a:cubicBezTo>
                      <a:pt x="341" y="684"/>
                      <a:pt x="341" y="683"/>
                      <a:pt x="340" y="683"/>
                    </a:cubicBezTo>
                    <a:cubicBezTo>
                      <a:pt x="342" y="683"/>
                      <a:pt x="343" y="680"/>
                      <a:pt x="344" y="681"/>
                    </a:cubicBezTo>
                    <a:cubicBezTo>
                      <a:pt x="343" y="682"/>
                      <a:pt x="342" y="682"/>
                      <a:pt x="342" y="683"/>
                    </a:cubicBezTo>
                    <a:cubicBezTo>
                      <a:pt x="347" y="682"/>
                      <a:pt x="354" y="677"/>
                      <a:pt x="358" y="678"/>
                    </a:cubicBezTo>
                    <a:cubicBezTo>
                      <a:pt x="359" y="676"/>
                      <a:pt x="355" y="677"/>
                      <a:pt x="357" y="676"/>
                    </a:cubicBezTo>
                    <a:cubicBezTo>
                      <a:pt x="362" y="673"/>
                      <a:pt x="362" y="675"/>
                      <a:pt x="365" y="674"/>
                    </a:cubicBezTo>
                    <a:cubicBezTo>
                      <a:pt x="366" y="673"/>
                      <a:pt x="363" y="672"/>
                      <a:pt x="365" y="671"/>
                    </a:cubicBezTo>
                    <a:cubicBezTo>
                      <a:pt x="368" y="670"/>
                      <a:pt x="372" y="666"/>
                      <a:pt x="373" y="669"/>
                    </a:cubicBezTo>
                    <a:cubicBezTo>
                      <a:pt x="372" y="669"/>
                      <a:pt x="367" y="672"/>
                      <a:pt x="369" y="672"/>
                    </a:cubicBezTo>
                    <a:cubicBezTo>
                      <a:pt x="373" y="668"/>
                      <a:pt x="377" y="668"/>
                      <a:pt x="378" y="665"/>
                    </a:cubicBezTo>
                    <a:cubicBezTo>
                      <a:pt x="381" y="663"/>
                      <a:pt x="378" y="667"/>
                      <a:pt x="381" y="666"/>
                    </a:cubicBezTo>
                    <a:cubicBezTo>
                      <a:pt x="382" y="665"/>
                      <a:pt x="381" y="664"/>
                      <a:pt x="382" y="663"/>
                    </a:cubicBezTo>
                    <a:cubicBezTo>
                      <a:pt x="383" y="663"/>
                      <a:pt x="392" y="660"/>
                      <a:pt x="388" y="661"/>
                    </a:cubicBezTo>
                    <a:cubicBezTo>
                      <a:pt x="391" y="659"/>
                      <a:pt x="392" y="658"/>
                      <a:pt x="396" y="656"/>
                    </a:cubicBezTo>
                    <a:cubicBezTo>
                      <a:pt x="396" y="655"/>
                      <a:pt x="395" y="654"/>
                      <a:pt x="396" y="654"/>
                    </a:cubicBezTo>
                    <a:cubicBezTo>
                      <a:pt x="403" y="650"/>
                      <a:pt x="408" y="646"/>
                      <a:pt x="413" y="642"/>
                    </a:cubicBezTo>
                    <a:cubicBezTo>
                      <a:pt x="419" y="638"/>
                      <a:pt x="423" y="633"/>
                      <a:pt x="429" y="629"/>
                    </a:cubicBezTo>
                    <a:cubicBezTo>
                      <a:pt x="428" y="629"/>
                      <a:pt x="427" y="629"/>
                      <a:pt x="428" y="628"/>
                    </a:cubicBezTo>
                    <a:cubicBezTo>
                      <a:pt x="432" y="626"/>
                      <a:pt x="436" y="623"/>
                      <a:pt x="437" y="620"/>
                    </a:cubicBezTo>
                    <a:cubicBezTo>
                      <a:pt x="437" y="620"/>
                      <a:pt x="437" y="621"/>
                      <a:pt x="437" y="621"/>
                    </a:cubicBezTo>
                    <a:cubicBezTo>
                      <a:pt x="439" y="618"/>
                      <a:pt x="443" y="616"/>
                      <a:pt x="446" y="614"/>
                    </a:cubicBezTo>
                    <a:cubicBezTo>
                      <a:pt x="446" y="617"/>
                      <a:pt x="441" y="619"/>
                      <a:pt x="443" y="622"/>
                    </a:cubicBezTo>
                    <a:cubicBezTo>
                      <a:pt x="447" y="618"/>
                      <a:pt x="446" y="613"/>
                      <a:pt x="452" y="608"/>
                    </a:cubicBezTo>
                    <a:cubicBezTo>
                      <a:pt x="452" y="607"/>
                      <a:pt x="449" y="609"/>
                      <a:pt x="450" y="607"/>
                    </a:cubicBezTo>
                    <a:cubicBezTo>
                      <a:pt x="453" y="606"/>
                      <a:pt x="453" y="605"/>
                      <a:pt x="454" y="603"/>
                    </a:cubicBezTo>
                    <a:cubicBezTo>
                      <a:pt x="455" y="604"/>
                      <a:pt x="457" y="602"/>
                      <a:pt x="459" y="601"/>
                    </a:cubicBezTo>
                    <a:cubicBezTo>
                      <a:pt x="462" y="595"/>
                      <a:pt x="469" y="592"/>
                      <a:pt x="471" y="585"/>
                    </a:cubicBezTo>
                    <a:cubicBezTo>
                      <a:pt x="476" y="580"/>
                      <a:pt x="481" y="573"/>
                      <a:pt x="486" y="566"/>
                    </a:cubicBezTo>
                    <a:cubicBezTo>
                      <a:pt x="491" y="559"/>
                      <a:pt x="495" y="553"/>
                      <a:pt x="497" y="547"/>
                    </a:cubicBezTo>
                    <a:cubicBezTo>
                      <a:pt x="498" y="547"/>
                      <a:pt x="500" y="543"/>
                      <a:pt x="501" y="545"/>
                    </a:cubicBezTo>
                    <a:cubicBezTo>
                      <a:pt x="502" y="540"/>
                      <a:pt x="506" y="539"/>
                      <a:pt x="506" y="534"/>
                    </a:cubicBezTo>
                    <a:cubicBezTo>
                      <a:pt x="506" y="535"/>
                      <a:pt x="505" y="536"/>
                      <a:pt x="505" y="535"/>
                    </a:cubicBezTo>
                    <a:cubicBezTo>
                      <a:pt x="505" y="533"/>
                      <a:pt x="506" y="533"/>
                      <a:pt x="507" y="530"/>
                    </a:cubicBezTo>
                    <a:cubicBezTo>
                      <a:pt x="508" y="530"/>
                      <a:pt x="509" y="531"/>
                      <a:pt x="509" y="529"/>
                    </a:cubicBezTo>
                    <a:cubicBezTo>
                      <a:pt x="508" y="525"/>
                      <a:pt x="514" y="520"/>
                      <a:pt x="516" y="517"/>
                    </a:cubicBezTo>
                    <a:cubicBezTo>
                      <a:pt x="516" y="516"/>
                      <a:pt x="515" y="517"/>
                      <a:pt x="514" y="518"/>
                    </a:cubicBezTo>
                    <a:cubicBezTo>
                      <a:pt x="516" y="514"/>
                      <a:pt x="518" y="509"/>
                      <a:pt x="521" y="509"/>
                    </a:cubicBezTo>
                    <a:cubicBezTo>
                      <a:pt x="520" y="511"/>
                      <a:pt x="518" y="511"/>
                      <a:pt x="518" y="513"/>
                    </a:cubicBezTo>
                    <a:cubicBezTo>
                      <a:pt x="519" y="512"/>
                      <a:pt x="520" y="512"/>
                      <a:pt x="520" y="512"/>
                    </a:cubicBezTo>
                    <a:cubicBezTo>
                      <a:pt x="522" y="502"/>
                      <a:pt x="528" y="490"/>
                      <a:pt x="531" y="484"/>
                    </a:cubicBezTo>
                    <a:cubicBezTo>
                      <a:pt x="532" y="482"/>
                      <a:pt x="530" y="480"/>
                      <a:pt x="531" y="479"/>
                    </a:cubicBezTo>
                    <a:cubicBezTo>
                      <a:pt x="532" y="477"/>
                      <a:pt x="535" y="476"/>
                      <a:pt x="535" y="471"/>
                    </a:cubicBezTo>
                    <a:cubicBezTo>
                      <a:pt x="535" y="472"/>
                      <a:pt x="536" y="470"/>
                      <a:pt x="537" y="467"/>
                    </a:cubicBezTo>
                    <a:cubicBezTo>
                      <a:pt x="537" y="467"/>
                      <a:pt x="538" y="457"/>
                      <a:pt x="541" y="456"/>
                    </a:cubicBezTo>
                    <a:cubicBezTo>
                      <a:pt x="542" y="456"/>
                      <a:pt x="540" y="463"/>
                      <a:pt x="541" y="460"/>
                    </a:cubicBezTo>
                    <a:cubicBezTo>
                      <a:pt x="542" y="457"/>
                      <a:pt x="542" y="456"/>
                      <a:pt x="543" y="454"/>
                    </a:cubicBezTo>
                    <a:cubicBezTo>
                      <a:pt x="541" y="454"/>
                      <a:pt x="542" y="449"/>
                      <a:pt x="544" y="447"/>
                    </a:cubicBezTo>
                    <a:cubicBezTo>
                      <a:pt x="544" y="450"/>
                      <a:pt x="543" y="454"/>
                      <a:pt x="544" y="456"/>
                    </a:cubicBezTo>
                    <a:cubicBezTo>
                      <a:pt x="545" y="450"/>
                      <a:pt x="545" y="440"/>
                      <a:pt x="549" y="441"/>
                    </a:cubicBezTo>
                    <a:cubicBezTo>
                      <a:pt x="549" y="441"/>
                      <a:pt x="549" y="440"/>
                      <a:pt x="550" y="440"/>
                    </a:cubicBezTo>
                    <a:cubicBezTo>
                      <a:pt x="550" y="443"/>
                      <a:pt x="552" y="442"/>
                      <a:pt x="552" y="446"/>
                    </a:cubicBezTo>
                    <a:cubicBezTo>
                      <a:pt x="551" y="439"/>
                      <a:pt x="553" y="434"/>
                      <a:pt x="554" y="429"/>
                    </a:cubicBezTo>
                    <a:cubicBezTo>
                      <a:pt x="556" y="425"/>
                      <a:pt x="557" y="420"/>
                      <a:pt x="555" y="414"/>
                    </a:cubicBezTo>
                    <a:cubicBezTo>
                      <a:pt x="556" y="414"/>
                      <a:pt x="556" y="415"/>
                      <a:pt x="557" y="415"/>
                    </a:cubicBezTo>
                    <a:cubicBezTo>
                      <a:pt x="557" y="412"/>
                      <a:pt x="555" y="412"/>
                      <a:pt x="556" y="409"/>
                    </a:cubicBezTo>
                    <a:cubicBezTo>
                      <a:pt x="557" y="409"/>
                      <a:pt x="558" y="408"/>
                      <a:pt x="558" y="408"/>
                    </a:cubicBezTo>
                    <a:cubicBezTo>
                      <a:pt x="559" y="406"/>
                      <a:pt x="559" y="403"/>
                      <a:pt x="558" y="402"/>
                    </a:cubicBezTo>
                    <a:cubicBezTo>
                      <a:pt x="558" y="406"/>
                      <a:pt x="557" y="407"/>
                      <a:pt x="555" y="408"/>
                    </a:cubicBezTo>
                    <a:cubicBezTo>
                      <a:pt x="557" y="402"/>
                      <a:pt x="555" y="399"/>
                      <a:pt x="558" y="394"/>
                    </a:cubicBezTo>
                    <a:cubicBezTo>
                      <a:pt x="557" y="397"/>
                      <a:pt x="559" y="396"/>
                      <a:pt x="558" y="400"/>
                    </a:cubicBezTo>
                    <a:cubicBezTo>
                      <a:pt x="559" y="399"/>
                      <a:pt x="561" y="400"/>
                      <a:pt x="562" y="397"/>
                    </a:cubicBezTo>
                    <a:cubicBezTo>
                      <a:pt x="561" y="396"/>
                      <a:pt x="560" y="397"/>
                      <a:pt x="560" y="396"/>
                    </a:cubicBezTo>
                    <a:cubicBezTo>
                      <a:pt x="562" y="396"/>
                      <a:pt x="563" y="385"/>
                      <a:pt x="564" y="380"/>
                    </a:cubicBezTo>
                    <a:cubicBezTo>
                      <a:pt x="562" y="378"/>
                      <a:pt x="562" y="382"/>
                      <a:pt x="561" y="381"/>
                    </a:cubicBezTo>
                    <a:cubicBezTo>
                      <a:pt x="561" y="380"/>
                      <a:pt x="562" y="378"/>
                      <a:pt x="562" y="376"/>
                    </a:cubicBezTo>
                    <a:cubicBezTo>
                      <a:pt x="563" y="378"/>
                      <a:pt x="563" y="377"/>
                      <a:pt x="565" y="377"/>
                    </a:cubicBezTo>
                    <a:cubicBezTo>
                      <a:pt x="565" y="374"/>
                      <a:pt x="563" y="376"/>
                      <a:pt x="563" y="373"/>
                    </a:cubicBezTo>
                    <a:cubicBezTo>
                      <a:pt x="565" y="373"/>
                      <a:pt x="565" y="368"/>
                      <a:pt x="566" y="368"/>
                    </a:cubicBezTo>
                    <a:cubicBezTo>
                      <a:pt x="564" y="364"/>
                      <a:pt x="566" y="363"/>
                      <a:pt x="567" y="363"/>
                    </a:cubicBezTo>
                    <a:cubicBezTo>
                      <a:pt x="566" y="360"/>
                      <a:pt x="566" y="358"/>
                      <a:pt x="565" y="356"/>
                    </a:cubicBezTo>
                    <a:cubicBezTo>
                      <a:pt x="566" y="354"/>
                      <a:pt x="565" y="356"/>
                      <a:pt x="567" y="356"/>
                    </a:cubicBezTo>
                    <a:cubicBezTo>
                      <a:pt x="566" y="352"/>
                      <a:pt x="566" y="352"/>
                      <a:pt x="567" y="349"/>
                    </a:cubicBezTo>
                    <a:cubicBezTo>
                      <a:pt x="566" y="348"/>
                      <a:pt x="566" y="347"/>
                      <a:pt x="565" y="346"/>
                    </a:cubicBezTo>
                    <a:cubicBezTo>
                      <a:pt x="566" y="344"/>
                      <a:pt x="565" y="342"/>
                      <a:pt x="566" y="345"/>
                    </a:cubicBezTo>
                    <a:cubicBezTo>
                      <a:pt x="567" y="335"/>
                      <a:pt x="561" y="332"/>
                      <a:pt x="562" y="327"/>
                    </a:cubicBezTo>
                    <a:cubicBezTo>
                      <a:pt x="558" y="327"/>
                      <a:pt x="560" y="323"/>
                      <a:pt x="560" y="319"/>
                    </a:cubicBezTo>
                    <a:cubicBezTo>
                      <a:pt x="559" y="318"/>
                      <a:pt x="559" y="322"/>
                      <a:pt x="558" y="319"/>
                    </a:cubicBezTo>
                    <a:cubicBezTo>
                      <a:pt x="559" y="317"/>
                      <a:pt x="559" y="315"/>
                      <a:pt x="558" y="311"/>
                    </a:cubicBezTo>
                    <a:cubicBezTo>
                      <a:pt x="559" y="310"/>
                      <a:pt x="560" y="312"/>
                      <a:pt x="561" y="313"/>
                    </a:cubicBezTo>
                    <a:cubicBezTo>
                      <a:pt x="559" y="311"/>
                      <a:pt x="560" y="308"/>
                      <a:pt x="559" y="307"/>
                    </a:cubicBezTo>
                    <a:cubicBezTo>
                      <a:pt x="559" y="309"/>
                      <a:pt x="559" y="310"/>
                      <a:pt x="558" y="310"/>
                    </a:cubicBezTo>
                    <a:cubicBezTo>
                      <a:pt x="558" y="308"/>
                      <a:pt x="557" y="308"/>
                      <a:pt x="557" y="305"/>
                    </a:cubicBezTo>
                    <a:cubicBezTo>
                      <a:pt x="559" y="305"/>
                      <a:pt x="559" y="305"/>
                      <a:pt x="559" y="305"/>
                    </a:cubicBezTo>
                    <a:cubicBezTo>
                      <a:pt x="555" y="298"/>
                      <a:pt x="555" y="287"/>
                      <a:pt x="553" y="284"/>
                    </a:cubicBezTo>
                    <a:cubicBezTo>
                      <a:pt x="552" y="281"/>
                      <a:pt x="553" y="282"/>
                      <a:pt x="553" y="280"/>
                    </a:cubicBezTo>
                    <a:cubicBezTo>
                      <a:pt x="553" y="280"/>
                      <a:pt x="552" y="281"/>
                      <a:pt x="552" y="281"/>
                    </a:cubicBezTo>
                    <a:cubicBezTo>
                      <a:pt x="551" y="279"/>
                      <a:pt x="552" y="268"/>
                      <a:pt x="550" y="274"/>
                    </a:cubicBezTo>
                    <a:cubicBezTo>
                      <a:pt x="550" y="270"/>
                      <a:pt x="551" y="268"/>
                      <a:pt x="549" y="266"/>
                    </a:cubicBezTo>
                    <a:cubicBezTo>
                      <a:pt x="550" y="268"/>
                      <a:pt x="549" y="269"/>
                      <a:pt x="548" y="267"/>
                    </a:cubicBezTo>
                    <a:cubicBezTo>
                      <a:pt x="549" y="268"/>
                      <a:pt x="550" y="267"/>
                      <a:pt x="549" y="264"/>
                    </a:cubicBezTo>
                    <a:cubicBezTo>
                      <a:pt x="548" y="264"/>
                      <a:pt x="547" y="262"/>
                      <a:pt x="546" y="261"/>
                    </a:cubicBezTo>
                    <a:cubicBezTo>
                      <a:pt x="548" y="262"/>
                      <a:pt x="546" y="256"/>
                      <a:pt x="546" y="255"/>
                    </a:cubicBezTo>
                    <a:cubicBezTo>
                      <a:pt x="546" y="256"/>
                      <a:pt x="546" y="257"/>
                      <a:pt x="546" y="257"/>
                    </a:cubicBezTo>
                    <a:cubicBezTo>
                      <a:pt x="545" y="255"/>
                      <a:pt x="543" y="251"/>
                      <a:pt x="543" y="249"/>
                    </a:cubicBezTo>
                    <a:cubicBezTo>
                      <a:pt x="544" y="250"/>
                      <a:pt x="544" y="253"/>
                      <a:pt x="545" y="252"/>
                    </a:cubicBezTo>
                    <a:cubicBezTo>
                      <a:pt x="545" y="249"/>
                      <a:pt x="543" y="249"/>
                      <a:pt x="542" y="246"/>
                    </a:cubicBezTo>
                    <a:cubicBezTo>
                      <a:pt x="544" y="244"/>
                      <a:pt x="537" y="238"/>
                      <a:pt x="540" y="236"/>
                    </a:cubicBezTo>
                    <a:cubicBezTo>
                      <a:pt x="541" y="244"/>
                      <a:pt x="548" y="246"/>
                      <a:pt x="546" y="251"/>
                    </a:cubicBezTo>
                    <a:cubicBezTo>
                      <a:pt x="549" y="251"/>
                      <a:pt x="548" y="254"/>
                      <a:pt x="550" y="258"/>
                    </a:cubicBezTo>
                    <a:cubicBezTo>
                      <a:pt x="551" y="256"/>
                      <a:pt x="551" y="259"/>
                      <a:pt x="552" y="259"/>
                    </a:cubicBezTo>
                    <a:cubicBezTo>
                      <a:pt x="551" y="255"/>
                      <a:pt x="551" y="257"/>
                      <a:pt x="550" y="256"/>
                    </a:cubicBezTo>
                    <a:cubicBezTo>
                      <a:pt x="550" y="255"/>
                      <a:pt x="549" y="252"/>
                      <a:pt x="551" y="253"/>
                    </a:cubicBezTo>
                    <a:cubicBezTo>
                      <a:pt x="551" y="254"/>
                      <a:pt x="551" y="255"/>
                      <a:pt x="552" y="255"/>
                    </a:cubicBezTo>
                    <a:cubicBezTo>
                      <a:pt x="551" y="252"/>
                      <a:pt x="551" y="250"/>
                      <a:pt x="552" y="249"/>
                    </a:cubicBezTo>
                    <a:cubicBezTo>
                      <a:pt x="549" y="244"/>
                      <a:pt x="549" y="241"/>
                      <a:pt x="545" y="231"/>
                    </a:cubicBezTo>
                    <a:cubicBezTo>
                      <a:pt x="544" y="230"/>
                      <a:pt x="544" y="233"/>
                      <a:pt x="543" y="230"/>
                    </a:cubicBezTo>
                    <a:cubicBezTo>
                      <a:pt x="542" y="224"/>
                      <a:pt x="539" y="219"/>
                      <a:pt x="537" y="215"/>
                    </a:cubicBezTo>
                    <a:cubicBezTo>
                      <a:pt x="536" y="212"/>
                      <a:pt x="534" y="210"/>
                      <a:pt x="533" y="208"/>
                    </a:cubicBezTo>
                    <a:cubicBezTo>
                      <a:pt x="532" y="206"/>
                      <a:pt x="531" y="204"/>
                      <a:pt x="530" y="201"/>
                    </a:cubicBezTo>
                    <a:cubicBezTo>
                      <a:pt x="528" y="200"/>
                      <a:pt x="528" y="204"/>
                      <a:pt x="526" y="200"/>
                    </a:cubicBezTo>
                    <a:cubicBezTo>
                      <a:pt x="526" y="198"/>
                      <a:pt x="527" y="198"/>
                      <a:pt x="528" y="198"/>
                    </a:cubicBezTo>
                    <a:cubicBezTo>
                      <a:pt x="523" y="192"/>
                      <a:pt x="524" y="185"/>
                      <a:pt x="519" y="178"/>
                    </a:cubicBezTo>
                    <a:cubicBezTo>
                      <a:pt x="513" y="177"/>
                      <a:pt x="511" y="164"/>
                      <a:pt x="505" y="161"/>
                    </a:cubicBezTo>
                    <a:cubicBezTo>
                      <a:pt x="506" y="163"/>
                      <a:pt x="508" y="164"/>
                      <a:pt x="509" y="166"/>
                    </a:cubicBezTo>
                    <a:cubicBezTo>
                      <a:pt x="510" y="168"/>
                      <a:pt x="510" y="170"/>
                      <a:pt x="510" y="171"/>
                    </a:cubicBezTo>
                    <a:cubicBezTo>
                      <a:pt x="507" y="169"/>
                      <a:pt x="501" y="161"/>
                      <a:pt x="504" y="160"/>
                    </a:cubicBezTo>
                    <a:cubicBezTo>
                      <a:pt x="500" y="157"/>
                      <a:pt x="501" y="151"/>
                      <a:pt x="498" y="152"/>
                    </a:cubicBezTo>
                    <a:cubicBezTo>
                      <a:pt x="499" y="150"/>
                      <a:pt x="498" y="148"/>
                      <a:pt x="496" y="145"/>
                    </a:cubicBezTo>
                    <a:cubicBezTo>
                      <a:pt x="494" y="142"/>
                      <a:pt x="491" y="139"/>
                      <a:pt x="489" y="137"/>
                    </a:cubicBezTo>
                    <a:cubicBezTo>
                      <a:pt x="490" y="137"/>
                      <a:pt x="489" y="135"/>
                      <a:pt x="487" y="134"/>
                    </a:cubicBezTo>
                    <a:cubicBezTo>
                      <a:pt x="486" y="131"/>
                      <a:pt x="484" y="129"/>
                      <a:pt x="482" y="126"/>
                    </a:cubicBezTo>
                    <a:cubicBezTo>
                      <a:pt x="480" y="124"/>
                      <a:pt x="477" y="121"/>
                      <a:pt x="475" y="119"/>
                    </a:cubicBezTo>
                    <a:cubicBezTo>
                      <a:pt x="471" y="114"/>
                      <a:pt x="466" y="109"/>
                      <a:pt x="462" y="106"/>
                    </a:cubicBezTo>
                    <a:cubicBezTo>
                      <a:pt x="462" y="106"/>
                      <a:pt x="463" y="105"/>
                      <a:pt x="461" y="104"/>
                    </a:cubicBezTo>
                    <a:cubicBezTo>
                      <a:pt x="461" y="105"/>
                      <a:pt x="460" y="105"/>
                      <a:pt x="458" y="104"/>
                    </a:cubicBezTo>
                    <a:cubicBezTo>
                      <a:pt x="458" y="102"/>
                      <a:pt x="461" y="104"/>
                      <a:pt x="458" y="102"/>
                    </a:cubicBezTo>
                    <a:cubicBezTo>
                      <a:pt x="457" y="102"/>
                      <a:pt x="455" y="101"/>
                      <a:pt x="455" y="99"/>
                    </a:cubicBezTo>
                    <a:cubicBezTo>
                      <a:pt x="453" y="98"/>
                      <a:pt x="455" y="101"/>
                      <a:pt x="453" y="100"/>
                    </a:cubicBezTo>
                    <a:cubicBezTo>
                      <a:pt x="452" y="98"/>
                      <a:pt x="451" y="97"/>
                      <a:pt x="451" y="96"/>
                    </a:cubicBezTo>
                    <a:cubicBezTo>
                      <a:pt x="452" y="96"/>
                      <a:pt x="453" y="98"/>
                      <a:pt x="454" y="97"/>
                    </a:cubicBezTo>
                    <a:cubicBezTo>
                      <a:pt x="451" y="95"/>
                      <a:pt x="450" y="94"/>
                      <a:pt x="447" y="92"/>
                    </a:cubicBezTo>
                    <a:cubicBezTo>
                      <a:pt x="446" y="93"/>
                      <a:pt x="449" y="94"/>
                      <a:pt x="448" y="96"/>
                    </a:cubicBezTo>
                    <a:cubicBezTo>
                      <a:pt x="444" y="94"/>
                      <a:pt x="439" y="91"/>
                      <a:pt x="435" y="88"/>
                    </a:cubicBezTo>
                    <a:cubicBezTo>
                      <a:pt x="431" y="85"/>
                      <a:pt x="427" y="82"/>
                      <a:pt x="422" y="79"/>
                    </a:cubicBezTo>
                    <a:cubicBezTo>
                      <a:pt x="414" y="73"/>
                      <a:pt x="406" y="66"/>
                      <a:pt x="397" y="61"/>
                    </a:cubicBezTo>
                    <a:cubicBezTo>
                      <a:pt x="397" y="60"/>
                      <a:pt x="402" y="64"/>
                      <a:pt x="400" y="61"/>
                    </a:cubicBezTo>
                    <a:cubicBezTo>
                      <a:pt x="392" y="58"/>
                      <a:pt x="390" y="58"/>
                      <a:pt x="386" y="53"/>
                    </a:cubicBezTo>
                    <a:cubicBezTo>
                      <a:pt x="383" y="51"/>
                      <a:pt x="382" y="52"/>
                      <a:pt x="380" y="52"/>
                    </a:cubicBezTo>
                    <a:cubicBezTo>
                      <a:pt x="378" y="49"/>
                      <a:pt x="369" y="48"/>
                      <a:pt x="367" y="43"/>
                    </a:cubicBezTo>
                    <a:cubicBezTo>
                      <a:pt x="366" y="45"/>
                      <a:pt x="363" y="41"/>
                      <a:pt x="361" y="42"/>
                    </a:cubicBezTo>
                    <a:cubicBezTo>
                      <a:pt x="362" y="40"/>
                      <a:pt x="360" y="40"/>
                      <a:pt x="359" y="40"/>
                    </a:cubicBezTo>
                    <a:cubicBezTo>
                      <a:pt x="360" y="37"/>
                      <a:pt x="355" y="37"/>
                      <a:pt x="355" y="35"/>
                    </a:cubicBezTo>
                    <a:cubicBezTo>
                      <a:pt x="353" y="36"/>
                      <a:pt x="351" y="35"/>
                      <a:pt x="348" y="33"/>
                    </a:cubicBezTo>
                    <a:cubicBezTo>
                      <a:pt x="346" y="32"/>
                      <a:pt x="349" y="34"/>
                      <a:pt x="347" y="34"/>
                    </a:cubicBezTo>
                    <a:cubicBezTo>
                      <a:pt x="343" y="31"/>
                      <a:pt x="337" y="31"/>
                      <a:pt x="336" y="27"/>
                    </a:cubicBezTo>
                    <a:cubicBezTo>
                      <a:pt x="332" y="28"/>
                      <a:pt x="322" y="23"/>
                      <a:pt x="320" y="20"/>
                    </a:cubicBezTo>
                    <a:cubicBezTo>
                      <a:pt x="319" y="22"/>
                      <a:pt x="310" y="19"/>
                      <a:pt x="310" y="17"/>
                    </a:cubicBezTo>
                    <a:cubicBezTo>
                      <a:pt x="307" y="18"/>
                      <a:pt x="303" y="18"/>
                      <a:pt x="299" y="17"/>
                    </a:cubicBezTo>
                    <a:cubicBezTo>
                      <a:pt x="300" y="17"/>
                      <a:pt x="301" y="17"/>
                      <a:pt x="301" y="16"/>
                    </a:cubicBezTo>
                    <a:cubicBezTo>
                      <a:pt x="294" y="14"/>
                      <a:pt x="287" y="12"/>
                      <a:pt x="279" y="11"/>
                    </a:cubicBezTo>
                    <a:cubicBezTo>
                      <a:pt x="272" y="10"/>
                      <a:pt x="264" y="8"/>
                      <a:pt x="254" y="5"/>
                    </a:cubicBezTo>
                    <a:cubicBezTo>
                      <a:pt x="254" y="6"/>
                      <a:pt x="253" y="6"/>
                      <a:pt x="252" y="6"/>
                    </a:cubicBezTo>
                    <a:cubicBezTo>
                      <a:pt x="247" y="2"/>
                      <a:pt x="232" y="6"/>
                      <a:pt x="233" y="1"/>
                    </a:cubicBezTo>
                    <a:cubicBezTo>
                      <a:pt x="228" y="0"/>
                      <a:pt x="232" y="2"/>
                      <a:pt x="229" y="3"/>
                    </a:cubicBezTo>
                    <a:cubicBezTo>
                      <a:pt x="219" y="2"/>
                      <a:pt x="212" y="3"/>
                      <a:pt x="207" y="1"/>
                    </a:cubicBezTo>
                    <a:cubicBezTo>
                      <a:pt x="201" y="2"/>
                      <a:pt x="199" y="1"/>
                      <a:pt x="192" y="2"/>
                    </a:cubicBezTo>
                    <a:cubicBezTo>
                      <a:pt x="192" y="1"/>
                      <a:pt x="194" y="2"/>
                      <a:pt x="194" y="1"/>
                    </a:cubicBezTo>
                    <a:cubicBezTo>
                      <a:pt x="186" y="1"/>
                      <a:pt x="182" y="3"/>
                      <a:pt x="175" y="1"/>
                    </a:cubicBezTo>
                    <a:cubicBezTo>
                      <a:pt x="176" y="3"/>
                      <a:pt x="171" y="3"/>
                      <a:pt x="171" y="4"/>
                    </a:cubicBezTo>
                    <a:cubicBezTo>
                      <a:pt x="175" y="4"/>
                      <a:pt x="181" y="4"/>
                      <a:pt x="184" y="7"/>
                    </a:cubicBezTo>
                    <a:cubicBezTo>
                      <a:pt x="180" y="8"/>
                      <a:pt x="178" y="5"/>
                      <a:pt x="177" y="7"/>
                    </a:cubicBezTo>
                    <a:cubicBezTo>
                      <a:pt x="185" y="9"/>
                      <a:pt x="190" y="5"/>
                      <a:pt x="200" y="6"/>
                    </a:cubicBezTo>
                    <a:cubicBezTo>
                      <a:pt x="200" y="7"/>
                      <a:pt x="199" y="7"/>
                      <a:pt x="199" y="7"/>
                    </a:cubicBezTo>
                    <a:cubicBezTo>
                      <a:pt x="202" y="8"/>
                      <a:pt x="206" y="7"/>
                      <a:pt x="209" y="6"/>
                    </a:cubicBezTo>
                    <a:cubicBezTo>
                      <a:pt x="217" y="8"/>
                      <a:pt x="226" y="9"/>
                      <a:pt x="235" y="9"/>
                    </a:cubicBezTo>
                    <a:cubicBezTo>
                      <a:pt x="244" y="9"/>
                      <a:pt x="253" y="10"/>
                      <a:pt x="260" y="13"/>
                    </a:cubicBezTo>
                    <a:cubicBezTo>
                      <a:pt x="265" y="12"/>
                      <a:pt x="274" y="14"/>
                      <a:pt x="282" y="16"/>
                    </a:cubicBezTo>
                    <a:cubicBezTo>
                      <a:pt x="280" y="17"/>
                      <a:pt x="272" y="14"/>
                      <a:pt x="270" y="16"/>
                    </a:cubicBezTo>
                    <a:cubicBezTo>
                      <a:pt x="273" y="17"/>
                      <a:pt x="278" y="17"/>
                      <a:pt x="282" y="18"/>
                    </a:cubicBezTo>
                    <a:cubicBezTo>
                      <a:pt x="286" y="20"/>
                      <a:pt x="290" y="21"/>
                      <a:pt x="288" y="22"/>
                    </a:cubicBezTo>
                    <a:cubicBezTo>
                      <a:pt x="288" y="21"/>
                      <a:pt x="288" y="19"/>
                      <a:pt x="290" y="20"/>
                    </a:cubicBezTo>
                    <a:cubicBezTo>
                      <a:pt x="293" y="20"/>
                      <a:pt x="292" y="21"/>
                      <a:pt x="294" y="22"/>
                    </a:cubicBezTo>
                    <a:cubicBezTo>
                      <a:pt x="295" y="21"/>
                      <a:pt x="298" y="21"/>
                      <a:pt x="303" y="23"/>
                    </a:cubicBezTo>
                    <a:cubicBezTo>
                      <a:pt x="307" y="24"/>
                      <a:pt x="311" y="26"/>
                      <a:pt x="313" y="27"/>
                    </a:cubicBezTo>
                    <a:cubicBezTo>
                      <a:pt x="313" y="27"/>
                      <a:pt x="312" y="26"/>
                      <a:pt x="313" y="26"/>
                    </a:cubicBezTo>
                    <a:cubicBezTo>
                      <a:pt x="314" y="27"/>
                      <a:pt x="320" y="27"/>
                      <a:pt x="322" y="29"/>
                    </a:cubicBezTo>
                    <a:cubicBezTo>
                      <a:pt x="321" y="29"/>
                      <a:pt x="319" y="28"/>
                      <a:pt x="319" y="29"/>
                    </a:cubicBezTo>
                    <a:cubicBezTo>
                      <a:pt x="322" y="32"/>
                      <a:pt x="322" y="28"/>
                      <a:pt x="326" y="30"/>
                    </a:cubicBezTo>
                    <a:cubicBezTo>
                      <a:pt x="326" y="31"/>
                      <a:pt x="323" y="30"/>
                      <a:pt x="323" y="31"/>
                    </a:cubicBezTo>
                    <a:cubicBezTo>
                      <a:pt x="330" y="33"/>
                      <a:pt x="341" y="39"/>
                      <a:pt x="347" y="41"/>
                    </a:cubicBezTo>
                    <a:cubicBezTo>
                      <a:pt x="349" y="40"/>
                      <a:pt x="345" y="39"/>
                      <a:pt x="347" y="38"/>
                    </a:cubicBezTo>
                    <a:cubicBezTo>
                      <a:pt x="348" y="39"/>
                      <a:pt x="351" y="40"/>
                      <a:pt x="350" y="41"/>
                    </a:cubicBezTo>
                    <a:cubicBezTo>
                      <a:pt x="350" y="41"/>
                      <a:pt x="349" y="41"/>
                      <a:pt x="348" y="41"/>
                    </a:cubicBezTo>
                    <a:cubicBezTo>
                      <a:pt x="354" y="44"/>
                      <a:pt x="360" y="47"/>
                      <a:pt x="366" y="50"/>
                    </a:cubicBezTo>
                    <a:cubicBezTo>
                      <a:pt x="372" y="53"/>
                      <a:pt x="378" y="57"/>
                      <a:pt x="385" y="61"/>
                    </a:cubicBezTo>
                    <a:cubicBezTo>
                      <a:pt x="385" y="65"/>
                      <a:pt x="395" y="68"/>
                      <a:pt x="399" y="71"/>
                    </a:cubicBezTo>
                    <a:cubicBezTo>
                      <a:pt x="404" y="75"/>
                      <a:pt x="412" y="80"/>
                      <a:pt x="419" y="85"/>
                    </a:cubicBezTo>
                    <a:cubicBezTo>
                      <a:pt x="430" y="94"/>
                      <a:pt x="439" y="104"/>
                      <a:pt x="449" y="111"/>
                    </a:cubicBezTo>
                    <a:cubicBezTo>
                      <a:pt x="449" y="112"/>
                      <a:pt x="448" y="112"/>
                      <a:pt x="449" y="113"/>
                    </a:cubicBezTo>
                    <a:cubicBezTo>
                      <a:pt x="450" y="113"/>
                      <a:pt x="450" y="112"/>
                      <a:pt x="451" y="113"/>
                    </a:cubicBezTo>
                    <a:cubicBezTo>
                      <a:pt x="454" y="116"/>
                      <a:pt x="455" y="119"/>
                      <a:pt x="455" y="121"/>
                    </a:cubicBezTo>
                    <a:cubicBezTo>
                      <a:pt x="456" y="121"/>
                      <a:pt x="458" y="121"/>
                      <a:pt x="459" y="122"/>
                    </a:cubicBezTo>
                    <a:cubicBezTo>
                      <a:pt x="458" y="121"/>
                      <a:pt x="455" y="120"/>
                      <a:pt x="456" y="118"/>
                    </a:cubicBezTo>
                    <a:cubicBezTo>
                      <a:pt x="457" y="119"/>
                      <a:pt x="458" y="118"/>
                      <a:pt x="459" y="121"/>
                    </a:cubicBezTo>
                    <a:cubicBezTo>
                      <a:pt x="459" y="125"/>
                      <a:pt x="460" y="122"/>
                      <a:pt x="462" y="127"/>
                    </a:cubicBezTo>
                    <a:cubicBezTo>
                      <a:pt x="461" y="126"/>
                      <a:pt x="461" y="126"/>
                      <a:pt x="460" y="126"/>
                    </a:cubicBezTo>
                    <a:cubicBezTo>
                      <a:pt x="464" y="128"/>
                      <a:pt x="466" y="134"/>
                      <a:pt x="469" y="136"/>
                    </a:cubicBezTo>
                    <a:cubicBezTo>
                      <a:pt x="467" y="132"/>
                      <a:pt x="466" y="131"/>
                      <a:pt x="464" y="128"/>
                    </a:cubicBezTo>
                    <a:cubicBezTo>
                      <a:pt x="467" y="131"/>
                      <a:pt x="468" y="132"/>
                      <a:pt x="471" y="134"/>
                    </a:cubicBezTo>
                    <a:cubicBezTo>
                      <a:pt x="471" y="136"/>
                      <a:pt x="468" y="133"/>
                      <a:pt x="470" y="136"/>
                    </a:cubicBezTo>
                    <a:cubicBezTo>
                      <a:pt x="474" y="138"/>
                      <a:pt x="474" y="146"/>
                      <a:pt x="479" y="149"/>
                    </a:cubicBezTo>
                    <a:cubicBezTo>
                      <a:pt x="477" y="148"/>
                      <a:pt x="477" y="145"/>
                      <a:pt x="478" y="147"/>
                    </a:cubicBezTo>
                    <a:cubicBezTo>
                      <a:pt x="479" y="148"/>
                      <a:pt x="479" y="149"/>
                      <a:pt x="480" y="151"/>
                    </a:cubicBezTo>
                    <a:cubicBezTo>
                      <a:pt x="482" y="151"/>
                      <a:pt x="484" y="153"/>
                      <a:pt x="485" y="155"/>
                    </a:cubicBezTo>
                    <a:cubicBezTo>
                      <a:pt x="486" y="157"/>
                      <a:pt x="487" y="160"/>
                      <a:pt x="489" y="161"/>
                    </a:cubicBezTo>
                    <a:cubicBezTo>
                      <a:pt x="490" y="163"/>
                      <a:pt x="489" y="163"/>
                      <a:pt x="489" y="164"/>
                    </a:cubicBezTo>
                    <a:cubicBezTo>
                      <a:pt x="491" y="164"/>
                      <a:pt x="496" y="171"/>
                      <a:pt x="497" y="172"/>
                    </a:cubicBezTo>
                    <a:cubicBezTo>
                      <a:pt x="496" y="174"/>
                      <a:pt x="494" y="169"/>
                      <a:pt x="493" y="170"/>
                    </a:cubicBezTo>
                    <a:cubicBezTo>
                      <a:pt x="496" y="173"/>
                      <a:pt x="498" y="175"/>
                      <a:pt x="499" y="177"/>
                    </a:cubicBezTo>
                    <a:cubicBezTo>
                      <a:pt x="501" y="179"/>
                      <a:pt x="502" y="180"/>
                      <a:pt x="504" y="181"/>
                    </a:cubicBezTo>
                    <a:cubicBezTo>
                      <a:pt x="505" y="183"/>
                      <a:pt x="503" y="183"/>
                      <a:pt x="504" y="184"/>
                    </a:cubicBezTo>
                    <a:cubicBezTo>
                      <a:pt x="505" y="182"/>
                      <a:pt x="508" y="188"/>
                      <a:pt x="511" y="191"/>
                    </a:cubicBezTo>
                    <a:cubicBezTo>
                      <a:pt x="509" y="192"/>
                      <a:pt x="509" y="193"/>
                      <a:pt x="508" y="192"/>
                    </a:cubicBezTo>
                    <a:cubicBezTo>
                      <a:pt x="508" y="191"/>
                      <a:pt x="506" y="188"/>
                      <a:pt x="505" y="188"/>
                    </a:cubicBezTo>
                    <a:cubicBezTo>
                      <a:pt x="505" y="190"/>
                      <a:pt x="502" y="186"/>
                      <a:pt x="501" y="187"/>
                    </a:cubicBezTo>
                    <a:cubicBezTo>
                      <a:pt x="500" y="185"/>
                      <a:pt x="501" y="185"/>
                      <a:pt x="502" y="185"/>
                    </a:cubicBezTo>
                    <a:cubicBezTo>
                      <a:pt x="498" y="180"/>
                      <a:pt x="495" y="173"/>
                      <a:pt x="491" y="168"/>
                    </a:cubicBezTo>
                    <a:cubicBezTo>
                      <a:pt x="491" y="168"/>
                      <a:pt x="492" y="169"/>
                      <a:pt x="492" y="167"/>
                    </a:cubicBezTo>
                    <a:cubicBezTo>
                      <a:pt x="491" y="170"/>
                      <a:pt x="490" y="165"/>
                      <a:pt x="489" y="166"/>
                    </a:cubicBezTo>
                    <a:cubicBezTo>
                      <a:pt x="490" y="169"/>
                      <a:pt x="486" y="166"/>
                      <a:pt x="485" y="165"/>
                    </a:cubicBezTo>
                    <a:cubicBezTo>
                      <a:pt x="486" y="165"/>
                      <a:pt x="487" y="165"/>
                      <a:pt x="486" y="163"/>
                    </a:cubicBezTo>
                    <a:cubicBezTo>
                      <a:pt x="483" y="163"/>
                      <a:pt x="483" y="157"/>
                      <a:pt x="480" y="157"/>
                    </a:cubicBezTo>
                    <a:cubicBezTo>
                      <a:pt x="480" y="155"/>
                      <a:pt x="482" y="157"/>
                      <a:pt x="480" y="155"/>
                    </a:cubicBezTo>
                    <a:cubicBezTo>
                      <a:pt x="479" y="156"/>
                      <a:pt x="479" y="156"/>
                      <a:pt x="479" y="156"/>
                    </a:cubicBezTo>
                    <a:cubicBezTo>
                      <a:pt x="477" y="153"/>
                      <a:pt x="471" y="146"/>
                      <a:pt x="470" y="144"/>
                    </a:cubicBezTo>
                    <a:cubicBezTo>
                      <a:pt x="469" y="143"/>
                      <a:pt x="469" y="148"/>
                      <a:pt x="467" y="144"/>
                    </a:cubicBezTo>
                    <a:cubicBezTo>
                      <a:pt x="468" y="144"/>
                      <a:pt x="467" y="142"/>
                      <a:pt x="465" y="140"/>
                    </a:cubicBezTo>
                    <a:cubicBezTo>
                      <a:pt x="463" y="138"/>
                      <a:pt x="462" y="136"/>
                      <a:pt x="463" y="135"/>
                    </a:cubicBezTo>
                    <a:cubicBezTo>
                      <a:pt x="456" y="130"/>
                      <a:pt x="456" y="126"/>
                      <a:pt x="450" y="122"/>
                    </a:cubicBezTo>
                    <a:cubicBezTo>
                      <a:pt x="450" y="122"/>
                      <a:pt x="448" y="118"/>
                      <a:pt x="446" y="118"/>
                    </a:cubicBezTo>
                    <a:cubicBezTo>
                      <a:pt x="447" y="118"/>
                      <a:pt x="448" y="121"/>
                      <a:pt x="447" y="120"/>
                    </a:cubicBezTo>
                    <a:cubicBezTo>
                      <a:pt x="443" y="114"/>
                      <a:pt x="438" y="109"/>
                      <a:pt x="433" y="104"/>
                    </a:cubicBezTo>
                    <a:cubicBezTo>
                      <a:pt x="427" y="99"/>
                      <a:pt x="422" y="94"/>
                      <a:pt x="417" y="89"/>
                    </a:cubicBezTo>
                    <a:cubicBezTo>
                      <a:pt x="418" y="90"/>
                      <a:pt x="418" y="91"/>
                      <a:pt x="418" y="91"/>
                    </a:cubicBezTo>
                    <a:cubicBezTo>
                      <a:pt x="417" y="90"/>
                      <a:pt x="416" y="90"/>
                      <a:pt x="415" y="89"/>
                    </a:cubicBezTo>
                    <a:cubicBezTo>
                      <a:pt x="416" y="88"/>
                      <a:pt x="416" y="88"/>
                      <a:pt x="417" y="88"/>
                    </a:cubicBezTo>
                    <a:cubicBezTo>
                      <a:pt x="414" y="87"/>
                      <a:pt x="412" y="82"/>
                      <a:pt x="410" y="82"/>
                    </a:cubicBezTo>
                    <a:cubicBezTo>
                      <a:pt x="412" y="84"/>
                      <a:pt x="409" y="81"/>
                      <a:pt x="409" y="81"/>
                    </a:cubicBezTo>
                    <a:cubicBezTo>
                      <a:pt x="407" y="81"/>
                      <a:pt x="408" y="82"/>
                      <a:pt x="406" y="81"/>
                    </a:cubicBezTo>
                    <a:cubicBezTo>
                      <a:pt x="406" y="82"/>
                      <a:pt x="408" y="83"/>
                      <a:pt x="408" y="83"/>
                    </a:cubicBezTo>
                    <a:cubicBezTo>
                      <a:pt x="404" y="82"/>
                      <a:pt x="401" y="79"/>
                      <a:pt x="398" y="76"/>
                    </a:cubicBezTo>
                    <a:cubicBezTo>
                      <a:pt x="394" y="73"/>
                      <a:pt x="391" y="70"/>
                      <a:pt x="388" y="68"/>
                    </a:cubicBezTo>
                    <a:cubicBezTo>
                      <a:pt x="385" y="67"/>
                      <a:pt x="389" y="71"/>
                      <a:pt x="386" y="70"/>
                    </a:cubicBezTo>
                    <a:cubicBezTo>
                      <a:pt x="385" y="67"/>
                      <a:pt x="380" y="68"/>
                      <a:pt x="380" y="66"/>
                    </a:cubicBezTo>
                    <a:cubicBezTo>
                      <a:pt x="381" y="65"/>
                      <a:pt x="388" y="70"/>
                      <a:pt x="386" y="66"/>
                    </a:cubicBezTo>
                    <a:cubicBezTo>
                      <a:pt x="382" y="65"/>
                      <a:pt x="378" y="66"/>
                      <a:pt x="374" y="62"/>
                    </a:cubicBezTo>
                    <a:cubicBezTo>
                      <a:pt x="373" y="66"/>
                      <a:pt x="364" y="59"/>
                      <a:pt x="360" y="59"/>
                    </a:cubicBezTo>
                    <a:cubicBezTo>
                      <a:pt x="359" y="57"/>
                      <a:pt x="354" y="53"/>
                      <a:pt x="351" y="53"/>
                    </a:cubicBezTo>
                    <a:cubicBezTo>
                      <a:pt x="356" y="56"/>
                      <a:pt x="360" y="60"/>
                      <a:pt x="360" y="63"/>
                    </a:cubicBezTo>
                    <a:cubicBezTo>
                      <a:pt x="360" y="63"/>
                      <a:pt x="358" y="62"/>
                      <a:pt x="358" y="62"/>
                    </a:cubicBezTo>
                    <a:cubicBezTo>
                      <a:pt x="362" y="65"/>
                      <a:pt x="362" y="62"/>
                      <a:pt x="365" y="65"/>
                    </a:cubicBezTo>
                    <a:cubicBezTo>
                      <a:pt x="366" y="63"/>
                      <a:pt x="361" y="62"/>
                      <a:pt x="362" y="60"/>
                    </a:cubicBezTo>
                    <a:cubicBezTo>
                      <a:pt x="368" y="63"/>
                      <a:pt x="373" y="66"/>
                      <a:pt x="377" y="70"/>
                    </a:cubicBezTo>
                    <a:cubicBezTo>
                      <a:pt x="375" y="68"/>
                      <a:pt x="375" y="70"/>
                      <a:pt x="373" y="69"/>
                    </a:cubicBezTo>
                    <a:cubicBezTo>
                      <a:pt x="373" y="68"/>
                      <a:pt x="370" y="65"/>
                      <a:pt x="369" y="66"/>
                    </a:cubicBezTo>
                    <a:cubicBezTo>
                      <a:pt x="367" y="68"/>
                      <a:pt x="358" y="64"/>
                      <a:pt x="355" y="60"/>
                    </a:cubicBezTo>
                    <a:cubicBezTo>
                      <a:pt x="351" y="61"/>
                      <a:pt x="348" y="57"/>
                      <a:pt x="347" y="56"/>
                    </a:cubicBezTo>
                    <a:cubicBezTo>
                      <a:pt x="349" y="58"/>
                      <a:pt x="346" y="58"/>
                      <a:pt x="345" y="57"/>
                    </a:cubicBezTo>
                    <a:cubicBezTo>
                      <a:pt x="346" y="55"/>
                      <a:pt x="338" y="52"/>
                      <a:pt x="341" y="56"/>
                    </a:cubicBezTo>
                    <a:cubicBezTo>
                      <a:pt x="338" y="54"/>
                      <a:pt x="338" y="53"/>
                      <a:pt x="338" y="52"/>
                    </a:cubicBezTo>
                    <a:cubicBezTo>
                      <a:pt x="336" y="52"/>
                      <a:pt x="333" y="52"/>
                      <a:pt x="330" y="53"/>
                    </a:cubicBezTo>
                    <a:cubicBezTo>
                      <a:pt x="331" y="51"/>
                      <a:pt x="332" y="52"/>
                      <a:pt x="330" y="50"/>
                    </a:cubicBezTo>
                    <a:cubicBezTo>
                      <a:pt x="328" y="50"/>
                      <a:pt x="330" y="51"/>
                      <a:pt x="328" y="51"/>
                    </a:cubicBezTo>
                    <a:cubicBezTo>
                      <a:pt x="328" y="51"/>
                      <a:pt x="328" y="50"/>
                      <a:pt x="328" y="50"/>
                    </a:cubicBezTo>
                    <a:cubicBezTo>
                      <a:pt x="324" y="52"/>
                      <a:pt x="319" y="45"/>
                      <a:pt x="317" y="46"/>
                    </a:cubicBezTo>
                    <a:cubicBezTo>
                      <a:pt x="318" y="46"/>
                      <a:pt x="319" y="46"/>
                      <a:pt x="319" y="47"/>
                    </a:cubicBezTo>
                    <a:cubicBezTo>
                      <a:pt x="315" y="45"/>
                      <a:pt x="311" y="44"/>
                      <a:pt x="311" y="42"/>
                    </a:cubicBezTo>
                    <a:cubicBezTo>
                      <a:pt x="309" y="44"/>
                      <a:pt x="308" y="40"/>
                      <a:pt x="306" y="40"/>
                    </a:cubicBezTo>
                    <a:cubicBezTo>
                      <a:pt x="305" y="41"/>
                      <a:pt x="301" y="41"/>
                      <a:pt x="297" y="40"/>
                    </a:cubicBezTo>
                    <a:cubicBezTo>
                      <a:pt x="294" y="39"/>
                      <a:pt x="291" y="38"/>
                      <a:pt x="292" y="36"/>
                    </a:cubicBezTo>
                    <a:cubicBezTo>
                      <a:pt x="289" y="37"/>
                      <a:pt x="287" y="38"/>
                      <a:pt x="284" y="35"/>
                    </a:cubicBezTo>
                    <a:cubicBezTo>
                      <a:pt x="282" y="37"/>
                      <a:pt x="289" y="37"/>
                      <a:pt x="290" y="39"/>
                    </a:cubicBezTo>
                    <a:cubicBezTo>
                      <a:pt x="287" y="39"/>
                      <a:pt x="281" y="36"/>
                      <a:pt x="279" y="37"/>
                    </a:cubicBezTo>
                    <a:cubicBezTo>
                      <a:pt x="277" y="35"/>
                      <a:pt x="276" y="34"/>
                      <a:pt x="276" y="32"/>
                    </a:cubicBezTo>
                    <a:cubicBezTo>
                      <a:pt x="274" y="32"/>
                      <a:pt x="274" y="33"/>
                      <a:pt x="272" y="34"/>
                    </a:cubicBezTo>
                    <a:cubicBezTo>
                      <a:pt x="273" y="34"/>
                      <a:pt x="274" y="34"/>
                      <a:pt x="274" y="35"/>
                    </a:cubicBezTo>
                    <a:cubicBezTo>
                      <a:pt x="271" y="36"/>
                      <a:pt x="265" y="34"/>
                      <a:pt x="266" y="31"/>
                    </a:cubicBezTo>
                    <a:cubicBezTo>
                      <a:pt x="268" y="32"/>
                      <a:pt x="269" y="29"/>
                      <a:pt x="268" y="29"/>
                    </a:cubicBezTo>
                    <a:cubicBezTo>
                      <a:pt x="266" y="31"/>
                      <a:pt x="261" y="29"/>
                      <a:pt x="259" y="31"/>
                    </a:cubicBezTo>
                    <a:cubicBezTo>
                      <a:pt x="263" y="32"/>
                      <a:pt x="262" y="30"/>
                      <a:pt x="265" y="31"/>
                    </a:cubicBezTo>
                    <a:cubicBezTo>
                      <a:pt x="266" y="33"/>
                      <a:pt x="264" y="33"/>
                      <a:pt x="266" y="34"/>
                    </a:cubicBezTo>
                    <a:cubicBezTo>
                      <a:pt x="261" y="33"/>
                      <a:pt x="259" y="33"/>
                      <a:pt x="256" y="33"/>
                    </a:cubicBezTo>
                    <a:cubicBezTo>
                      <a:pt x="256" y="32"/>
                      <a:pt x="258" y="32"/>
                      <a:pt x="258" y="31"/>
                    </a:cubicBezTo>
                    <a:cubicBezTo>
                      <a:pt x="255" y="30"/>
                      <a:pt x="256" y="32"/>
                      <a:pt x="254" y="32"/>
                    </a:cubicBezTo>
                    <a:cubicBezTo>
                      <a:pt x="253" y="31"/>
                      <a:pt x="251" y="31"/>
                      <a:pt x="250" y="30"/>
                    </a:cubicBezTo>
                    <a:cubicBezTo>
                      <a:pt x="243" y="31"/>
                      <a:pt x="239" y="29"/>
                      <a:pt x="230" y="29"/>
                    </a:cubicBezTo>
                    <a:cubicBezTo>
                      <a:pt x="228" y="31"/>
                      <a:pt x="234" y="29"/>
                      <a:pt x="234" y="30"/>
                    </a:cubicBezTo>
                    <a:cubicBezTo>
                      <a:pt x="230" y="31"/>
                      <a:pt x="225" y="31"/>
                      <a:pt x="221" y="32"/>
                    </a:cubicBezTo>
                    <a:cubicBezTo>
                      <a:pt x="216" y="32"/>
                      <a:pt x="212" y="32"/>
                      <a:pt x="207" y="33"/>
                    </a:cubicBezTo>
                    <a:cubicBezTo>
                      <a:pt x="207" y="32"/>
                      <a:pt x="208" y="32"/>
                      <a:pt x="209" y="31"/>
                    </a:cubicBezTo>
                    <a:cubicBezTo>
                      <a:pt x="204" y="34"/>
                      <a:pt x="200" y="31"/>
                      <a:pt x="199" y="33"/>
                    </a:cubicBezTo>
                    <a:cubicBezTo>
                      <a:pt x="196" y="33"/>
                      <a:pt x="193" y="32"/>
                      <a:pt x="188" y="32"/>
                    </a:cubicBezTo>
                    <a:cubicBezTo>
                      <a:pt x="184" y="32"/>
                      <a:pt x="180" y="32"/>
                      <a:pt x="175" y="33"/>
                    </a:cubicBezTo>
                    <a:cubicBezTo>
                      <a:pt x="171" y="33"/>
                      <a:pt x="166" y="33"/>
                      <a:pt x="162" y="33"/>
                    </a:cubicBezTo>
                    <a:cubicBezTo>
                      <a:pt x="158" y="33"/>
                      <a:pt x="154" y="33"/>
                      <a:pt x="152" y="33"/>
                    </a:cubicBezTo>
                    <a:cubicBezTo>
                      <a:pt x="146" y="34"/>
                      <a:pt x="139" y="38"/>
                      <a:pt x="134" y="36"/>
                    </a:cubicBezTo>
                    <a:cubicBezTo>
                      <a:pt x="132" y="37"/>
                      <a:pt x="130" y="37"/>
                      <a:pt x="127" y="38"/>
                    </a:cubicBezTo>
                    <a:cubicBezTo>
                      <a:pt x="124" y="39"/>
                      <a:pt x="122" y="39"/>
                      <a:pt x="121" y="40"/>
                    </a:cubicBezTo>
                    <a:cubicBezTo>
                      <a:pt x="122" y="40"/>
                      <a:pt x="121" y="41"/>
                      <a:pt x="120" y="41"/>
                    </a:cubicBezTo>
                    <a:cubicBezTo>
                      <a:pt x="114" y="42"/>
                      <a:pt x="110" y="44"/>
                      <a:pt x="105" y="46"/>
                    </a:cubicBezTo>
                    <a:cubicBezTo>
                      <a:pt x="101" y="48"/>
                      <a:pt x="96" y="50"/>
                      <a:pt x="89" y="52"/>
                    </a:cubicBezTo>
                    <a:cubicBezTo>
                      <a:pt x="90" y="54"/>
                      <a:pt x="98" y="48"/>
                      <a:pt x="98" y="52"/>
                    </a:cubicBezTo>
                    <a:cubicBezTo>
                      <a:pt x="106" y="50"/>
                      <a:pt x="108" y="50"/>
                      <a:pt x="115" y="49"/>
                    </a:cubicBezTo>
                    <a:cubicBezTo>
                      <a:pt x="114" y="49"/>
                      <a:pt x="113" y="49"/>
                      <a:pt x="113" y="50"/>
                    </a:cubicBezTo>
                    <a:cubicBezTo>
                      <a:pt x="114" y="50"/>
                      <a:pt x="114" y="49"/>
                      <a:pt x="115" y="50"/>
                    </a:cubicBezTo>
                    <a:cubicBezTo>
                      <a:pt x="111" y="50"/>
                      <a:pt x="109" y="51"/>
                      <a:pt x="108" y="53"/>
                    </a:cubicBezTo>
                    <a:cubicBezTo>
                      <a:pt x="113" y="51"/>
                      <a:pt x="120" y="49"/>
                      <a:pt x="126" y="49"/>
                    </a:cubicBezTo>
                    <a:cubicBezTo>
                      <a:pt x="125" y="52"/>
                      <a:pt x="115" y="52"/>
                      <a:pt x="114" y="53"/>
                    </a:cubicBezTo>
                    <a:cubicBezTo>
                      <a:pt x="119" y="53"/>
                      <a:pt x="123" y="53"/>
                      <a:pt x="129" y="52"/>
                    </a:cubicBezTo>
                    <a:cubicBezTo>
                      <a:pt x="127" y="54"/>
                      <a:pt x="131" y="52"/>
                      <a:pt x="131" y="54"/>
                    </a:cubicBezTo>
                    <a:cubicBezTo>
                      <a:pt x="128" y="56"/>
                      <a:pt x="126" y="55"/>
                      <a:pt x="123" y="56"/>
                    </a:cubicBezTo>
                    <a:cubicBezTo>
                      <a:pt x="124" y="55"/>
                      <a:pt x="126" y="57"/>
                      <a:pt x="124" y="57"/>
                    </a:cubicBezTo>
                    <a:cubicBezTo>
                      <a:pt x="122" y="57"/>
                      <a:pt x="122" y="58"/>
                      <a:pt x="119" y="58"/>
                    </a:cubicBezTo>
                    <a:cubicBezTo>
                      <a:pt x="119" y="58"/>
                      <a:pt x="122" y="56"/>
                      <a:pt x="120" y="56"/>
                    </a:cubicBezTo>
                    <a:cubicBezTo>
                      <a:pt x="117" y="58"/>
                      <a:pt x="112" y="62"/>
                      <a:pt x="110" y="60"/>
                    </a:cubicBezTo>
                    <a:cubicBezTo>
                      <a:pt x="110" y="61"/>
                      <a:pt x="111" y="61"/>
                      <a:pt x="111" y="62"/>
                    </a:cubicBezTo>
                    <a:cubicBezTo>
                      <a:pt x="109" y="62"/>
                      <a:pt x="108" y="63"/>
                      <a:pt x="107" y="63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2" y="64"/>
                      <a:pt x="101" y="66"/>
                      <a:pt x="99" y="68"/>
                    </a:cubicBezTo>
                    <a:cubicBezTo>
                      <a:pt x="98" y="68"/>
                      <a:pt x="95" y="69"/>
                      <a:pt x="93" y="70"/>
                    </a:cubicBezTo>
                    <a:cubicBezTo>
                      <a:pt x="90" y="71"/>
                      <a:pt x="88" y="72"/>
                      <a:pt x="88" y="73"/>
                    </a:cubicBezTo>
                    <a:cubicBezTo>
                      <a:pt x="89" y="72"/>
                      <a:pt x="91" y="71"/>
                      <a:pt x="93" y="70"/>
                    </a:cubicBezTo>
                    <a:cubicBezTo>
                      <a:pt x="95" y="69"/>
                      <a:pt x="97" y="69"/>
                      <a:pt x="99" y="70"/>
                    </a:cubicBezTo>
                    <a:cubicBezTo>
                      <a:pt x="104" y="68"/>
                      <a:pt x="109" y="67"/>
                      <a:pt x="114" y="66"/>
                    </a:cubicBezTo>
                    <a:cubicBezTo>
                      <a:pt x="119" y="64"/>
                      <a:pt x="123" y="63"/>
                      <a:pt x="126" y="62"/>
                    </a:cubicBezTo>
                    <a:cubicBezTo>
                      <a:pt x="128" y="61"/>
                      <a:pt x="130" y="61"/>
                      <a:pt x="132" y="61"/>
                    </a:cubicBezTo>
                    <a:cubicBezTo>
                      <a:pt x="135" y="60"/>
                      <a:pt x="137" y="60"/>
                      <a:pt x="139" y="60"/>
                    </a:cubicBezTo>
                    <a:cubicBezTo>
                      <a:pt x="142" y="59"/>
                      <a:pt x="147" y="57"/>
                      <a:pt x="150" y="59"/>
                    </a:cubicBezTo>
                    <a:cubicBezTo>
                      <a:pt x="147" y="58"/>
                      <a:pt x="145" y="60"/>
                      <a:pt x="143" y="60"/>
                    </a:cubicBezTo>
                    <a:cubicBezTo>
                      <a:pt x="141" y="60"/>
                      <a:pt x="144" y="60"/>
                      <a:pt x="142" y="61"/>
                    </a:cubicBezTo>
                    <a:cubicBezTo>
                      <a:pt x="133" y="62"/>
                      <a:pt x="124" y="64"/>
                      <a:pt x="115" y="67"/>
                    </a:cubicBezTo>
                    <a:cubicBezTo>
                      <a:pt x="111" y="69"/>
                      <a:pt x="106" y="70"/>
                      <a:pt x="102" y="72"/>
                    </a:cubicBezTo>
                    <a:cubicBezTo>
                      <a:pt x="100" y="73"/>
                      <a:pt x="98" y="74"/>
                      <a:pt x="95" y="75"/>
                    </a:cubicBezTo>
                    <a:cubicBezTo>
                      <a:pt x="93" y="76"/>
                      <a:pt x="91" y="77"/>
                      <a:pt x="89" y="78"/>
                    </a:cubicBezTo>
                    <a:cubicBezTo>
                      <a:pt x="72" y="87"/>
                      <a:pt x="56" y="98"/>
                      <a:pt x="39" y="108"/>
                    </a:cubicBezTo>
                    <a:cubicBezTo>
                      <a:pt x="41" y="111"/>
                      <a:pt x="31" y="116"/>
                      <a:pt x="28" y="117"/>
                    </a:cubicBezTo>
                    <a:cubicBezTo>
                      <a:pt x="28" y="120"/>
                      <a:pt x="22" y="120"/>
                      <a:pt x="23" y="123"/>
                    </a:cubicBezTo>
                    <a:cubicBezTo>
                      <a:pt x="25" y="122"/>
                      <a:pt x="29" y="119"/>
                      <a:pt x="30" y="120"/>
                    </a:cubicBezTo>
                    <a:cubicBezTo>
                      <a:pt x="30" y="121"/>
                      <a:pt x="32" y="122"/>
                      <a:pt x="31" y="123"/>
                    </a:cubicBezTo>
                    <a:cubicBezTo>
                      <a:pt x="25" y="128"/>
                      <a:pt x="19" y="128"/>
                      <a:pt x="17" y="132"/>
                    </a:cubicBezTo>
                    <a:cubicBezTo>
                      <a:pt x="20" y="130"/>
                      <a:pt x="25" y="130"/>
                      <a:pt x="30" y="126"/>
                    </a:cubicBezTo>
                    <a:cubicBezTo>
                      <a:pt x="30" y="127"/>
                      <a:pt x="32" y="130"/>
                      <a:pt x="32" y="128"/>
                    </a:cubicBezTo>
                    <a:cubicBezTo>
                      <a:pt x="29" y="126"/>
                      <a:pt x="34" y="126"/>
                      <a:pt x="34" y="123"/>
                    </a:cubicBezTo>
                    <a:cubicBezTo>
                      <a:pt x="36" y="122"/>
                      <a:pt x="38" y="123"/>
                      <a:pt x="39" y="124"/>
                    </a:cubicBezTo>
                    <a:cubicBezTo>
                      <a:pt x="38" y="126"/>
                      <a:pt x="34" y="130"/>
                      <a:pt x="33" y="132"/>
                    </a:cubicBezTo>
                    <a:cubicBezTo>
                      <a:pt x="34" y="134"/>
                      <a:pt x="36" y="133"/>
                      <a:pt x="37" y="131"/>
                    </a:cubicBezTo>
                    <a:cubicBezTo>
                      <a:pt x="43" y="130"/>
                      <a:pt x="48" y="126"/>
                      <a:pt x="54" y="122"/>
                    </a:cubicBezTo>
                    <a:cubicBezTo>
                      <a:pt x="60" y="117"/>
                      <a:pt x="65" y="113"/>
                      <a:pt x="71" y="111"/>
                    </a:cubicBezTo>
                    <a:cubicBezTo>
                      <a:pt x="72" y="110"/>
                      <a:pt x="72" y="112"/>
                      <a:pt x="73" y="111"/>
                    </a:cubicBezTo>
                    <a:cubicBezTo>
                      <a:pt x="78" y="108"/>
                      <a:pt x="86" y="101"/>
                      <a:pt x="93" y="102"/>
                    </a:cubicBezTo>
                    <a:cubicBezTo>
                      <a:pt x="97" y="100"/>
                      <a:pt x="100" y="99"/>
                      <a:pt x="104" y="98"/>
                    </a:cubicBezTo>
                    <a:cubicBezTo>
                      <a:pt x="104" y="96"/>
                      <a:pt x="105" y="96"/>
                      <a:pt x="107" y="95"/>
                    </a:cubicBezTo>
                    <a:cubicBezTo>
                      <a:pt x="107" y="96"/>
                      <a:pt x="108" y="96"/>
                      <a:pt x="108" y="97"/>
                    </a:cubicBezTo>
                    <a:cubicBezTo>
                      <a:pt x="106" y="98"/>
                      <a:pt x="105" y="98"/>
                      <a:pt x="104" y="99"/>
                    </a:cubicBezTo>
                    <a:cubicBezTo>
                      <a:pt x="105" y="100"/>
                      <a:pt x="107" y="98"/>
                      <a:pt x="107" y="100"/>
                    </a:cubicBezTo>
                    <a:cubicBezTo>
                      <a:pt x="103" y="102"/>
                      <a:pt x="102" y="104"/>
                      <a:pt x="99" y="106"/>
                    </a:cubicBezTo>
                    <a:cubicBezTo>
                      <a:pt x="100" y="106"/>
                      <a:pt x="100" y="107"/>
                      <a:pt x="102" y="106"/>
                    </a:cubicBezTo>
                    <a:cubicBezTo>
                      <a:pt x="104" y="102"/>
                      <a:pt x="110" y="100"/>
                      <a:pt x="111" y="96"/>
                    </a:cubicBezTo>
                    <a:cubicBezTo>
                      <a:pt x="112" y="96"/>
                      <a:pt x="114" y="98"/>
                      <a:pt x="113" y="99"/>
                    </a:cubicBezTo>
                    <a:cubicBezTo>
                      <a:pt x="116" y="99"/>
                      <a:pt x="119" y="98"/>
                      <a:pt x="122" y="97"/>
                    </a:cubicBezTo>
                    <a:cubicBezTo>
                      <a:pt x="125" y="96"/>
                      <a:pt x="128" y="95"/>
                      <a:pt x="130" y="96"/>
                    </a:cubicBezTo>
                    <a:cubicBezTo>
                      <a:pt x="131" y="97"/>
                      <a:pt x="129" y="98"/>
                      <a:pt x="128" y="99"/>
                    </a:cubicBezTo>
                    <a:cubicBezTo>
                      <a:pt x="133" y="98"/>
                      <a:pt x="128" y="101"/>
                      <a:pt x="128" y="102"/>
                    </a:cubicBezTo>
                    <a:cubicBezTo>
                      <a:pt x="131" y="99"/>
                      <a:pt x="137" y="98"/>
                      <a:pt x="141" y="96"/>
                    </a:cubicBezTo>
                    <a:cubicBezTo>
                      <a:pt x="158" y="96"/>
                      <a:pt x="175" y="94"/>
                      <a:pt x="192" y="93"/>
                    </a:cubicBezTo>
                    <a:cubicBezTo>
                      <a:pt x="209" y="92"/>
                      <a:pt x="226" y="93"/>
                      <a:pt x="241" y="97"/>
                    </a:cubicBezTo>
                    <a:cubicBezTo>
                      <a:pt x="250" y="97"/>
                      <a:pt x="260" y="99"/>
                      <a:pt x="266" y="100"/>
                    </a:cubicBezTo>
                    <a:cubicBezTo>
                      <a:pt x="270" y="99"/>
                      <a:pt x="278" y="100"/>
                      <a:pt x="281" y="103"/>
                    </a:cubicBezTo>
                    <a:cubicBezTo>
                      <a:pt x="283" y="102"/>
                      <a:pt x="292" y="105"/>
                      <a:pt x="295" y="106"/>
                    </a:cubicBezTo>
                    <a:cubicBezTo>
                      <a:pt x="292" y="105"/>
                      <a:pt x="295" y="107"/>
                      <a:pt x="295" y="108"/>
                    </a:cubicBezTo>
                    <a:cubicBezTo>
                      <a:pt x="290" y="106"/>
                      <a:pt x="287" y="104"/>
                      <a:pt x="285" y="106"/>
                    </a:cubicBezTo>
                    <a:cubicBezTo>
                      <a:pt x="284" y="106"/>
                      <a:pt x="284" y="105"/>
                      <a:pt x="283" y="105"/>
                    </a:cubicBezTo>
                    <a:cubicBezTo>
                      <a:pt x="284" y="105"/>
                      <a:pt x="285" y="105"/>
                      <a:pt x="285" y="105"/>
                    </a:cubicBezTo>
                    <a:cubicBezTo>
                      <a:pt x="281" y="103"/>
                      <a:pt x="285" y="108"/>
                      <a:pt x="281" y="107"/>
                    </a:cubicBezTo>
                    <a:cubicBezTo>
                      <a:pt x="282" y="104"/>
                      <a:pt x="277" y="106"/>
                      <a:pt x="279" y="103"/>
                    </a:cubicBezTo>
                    <a:cubicBezTo>
                      <a:pt x="281" y="103"/>
                      <a:pt x="281" y="105"/>
                      <a:pt x="282" y="104"/>
                    </a:cubicBezTo>
                    <a:cubicBezTo>
                      <a:pt x="276" y="101"/>
                      <a:pt x="271" y="101"/>
                      <a:pt x="268" y="100"/>
                    </a:cubicBezTo>
                    <a:cubicBezTo>
                      <a:pt x="269" y="103"/>
                      <a:pt x="275" y="102"/>
                      <a:pt x="277" y="103"/>
                    </a:cubicBezTo>
                    <a:cubicBezTo>
                      <a:pt x="278" y="104"/>
                      <a:pt x="277" y="105"/>
                      <a:pt x="278" y="106"/>
                    </a:cubicBezTo>
                    <a:cubicBezTo>
                      <a:pt x="280" y="108"/>
                      <a:pt x="284" y="108"/>
                      <a:pt x="285" y="110"/>
                    </a:cubicBezTo>
                    <a:cubicBezTo>
                      <a:pt x="276" y="109"/>
                      <a:pt x="279" y="106"/>
                      <a:pt x="273" y="105"/>
                    </a:cubicBezTo>
                    <a:cubicBezTo>
                      <a:pt x="274" y="105"/>
                      <a:pt x="274" y="105"/>
                      <a:pt x="273" y="105"/>
                    </a:cubicBezTo>
                    <a:cubicBezTo>
                      <a:pt x="269" y="105"/>
                      <a:pt x="267" y="103"/>
                      <a:pt x="264" y="103"/>
                    </a:cubicBezTo>
                    <a:cubicBezTo>
                      <a:pt x="263" y="102"/>
                      <a:pt x="259" y="98"/>
                      <a:pt x="258" y="102"/>
                    </a:cubicBezTo>
                    <a:cubicBezTo>
                      <a:pt x="261" y="102"/>
                      <a:pt x="264" y="103"/>
                      <a:pt x="264" y="105"/>
                    </a:cubicBezTo>
                    <a:cubicBezTo>
                      <a:pt x="269" y="107"/>
                      <a:pt x="273" y="104"/>
                      <a:pt x="276" y="107"/>
                    </a:cubicBezTo>
                    <a:cubicBezTo>
                      <a:pt x="273" y="106"/>
                      <a:pt x="271" y="107"/>
                      <a:pt x="270" y="108"/>
                    </a:cubicBezTo>
                    <a:cubicBezTo>
                      <a:pt x="272" y="109"/>
                      <a:pt x="272" y="106"/>
                      <a:pt x="275" y="108"/>
                    </a:cubicBezTo>
                    <a:cubicBezTo>
                      <a:pt x="275" y="109"/>
                      <a:pt x="274" y="108"/>
                      <a:pt x="273" y="109"/>
                    </a:cubicBezTo>
                    <a:cubicBezTo>
                      <a:pt x="276" y="109"/>
                      <a:pt x="282" y="110"/>
                      <a:pt x="282" y="112"/>
                    </a:cubicBezTo>
                    <a:cubicBezTo>
                      <a:pt x="277" y="112"/>
                      <a:pt x="272" y="110"/>
                      <a:pt x="268" y="110"/>
                    </a:cubicBezTo>
                    <a:cubicBezTo>
                      <a:pt x="269" y="109"/>
                      <a:pt x="269" y="108"/>
                      <a:pt x="268" y="109"/>
                    </a:cubicBezTo>
                    <a:cubicBezTo>
                      <a:pt x="268" y="109"/>
                      <a:pt x="268" y="110"/>
                      <a:pt x="268" y="110"/>
                    </a:cubicBezTo>
                    <a:cubicBezTo>
                      <a:pt x="273" y="113"/>
                      <a:pt x="276" y="110"/>
                      <a:pt x="279" y="115"/>
                    </a:cubicBezTo>
                    <a:cubicBezTo>
                      <a:pt x="276" y="114"/>
                      <a:pt x="273" y="114"/>
                      <a:pt x="272" y="112"/>
                    </a:cubicBezTo>
                    <a:cubicBezTo>
                      <a:pt x="270" y="115"/>
                      <a:pt x="264" y="113"/>
                      <a:pt x="261" y="112"/>
                    </a:cubicBezTo>
                    <a:cubicBezTo>
                      <a:pt x="265" y="115"/>
                      <a:pt x="268" y="115"/>
                      <a:pt x="272" y="115"/>
                    </a:cubicBezTo>
                    <a:cubicBezTo>
                      <a:pt x="276" y="115"/>
                      <a:pt x="280" y="115"/>
                      <a:pt x="284" y="116"/>
                    </a:cubicBezTo>
                    <a:cubicBezTo>
                      <a:pt x="284" y="118"/>
                      <a:pt x="279" y="116"/>
                      <a:pt x="281" y="119"/>
                    </a:cubicBezTo>
                    <a:cubicBezTo>
                      <a:pt x="283" y="119"/>
                      <a:pt x="285" y="119"/>
                      <a:pt x="287" y="120"/>
                    </a:cubicBezTo>
                    <a:cubicBezTo>
                      <a:pt x="290" y="121"/>
                      <a:pt x="292" y="122"/>
                      <a:pt x="294" y="123"/>
                    </a:cubicBezTo>
                    <a:cubicBezTo>
                      <a:pt x="298" y="126"/>
                      <a:pt x="302" y="129"/>
                      <a:pt x="306" y="130"/>
                    </a:cubicBezTo>
                    <a:cubicBezTo>
                      <a:pt x="304" y="130"/>
                      <a:pt x="302" y="130"/>
                      <a:pt x="300" y="129"/>
                    </a:cubicBezTo>
                    <a:cubicBezTo>
                      <a:pt x="299" y="129"/>
                      <a:pt x="297" y="128"/>
                      <a:pt x="296" y="128"/>
                    </a:cubicBezTo>
                    <a:cubicBezTo>
                      <a:pt x="293" y="127"/>
                      <a:pt x="290" y="126"/>
                      <a:pt x="287" y="124"/>
                    </a:cubicBezTo>
                    <a:cubicBezTo>
                      <a:pt x="286" y="123"/>
                      <a:pt x="288" y="126"/>
                      <a:pt x="286" y="125"/>
                    </a:cubicBezTo>
                    <a:cubicBezTo>
                      <a:pt x="284" y="123"/>
                      <a:pt x="281" y="122"/>
                      <a:pt x="277" y="121"/>
                    </a:cubicBezTo>
                    <a:cubicBezTo>
                      <a:pt x="275" y="121"/>
                      <a:pt x="273" y="120"/>
                      <a:pt x="271" y="120"/>
                    </a:cubicBezTo>
                    <a:cubicBezTo>
                      <a:pt x="269" y="119"/>
                      <a:pt x="267" y="119"/>
                      <a:pt x="265" y="119"/>
                    </a:cubicBezTo>
                    <a:cubicBezTo>
                      <a:pt x="265" y="118"/>
                      <a:pt x="266" y="118"/>
                      <a:pt x="265" y="118"/>
                    </a:cubicBezTo>
                    <a:cubicBezTo>
                      <a:pt x="261" y="120"/>
                      <a:pt x="255" y="115"/>
                      <a:pt x="251" y="116"/>
                    </a:cubicBezTo>
                    <a:cubicBezTo>
                      <a:pt x="251" y="116"/>
                      <a:pt x="252" y="116"/>
                      <a:pt x="252" y="117"/>
                    </a:cubicBezTo>
                    <a:cubicBezTo>
                      <a:pt x="247" y="115"/>
                      <a:pt x="242" y="114"/>
                      <a:pt x="237" y="113"/>
                    </a:cubicBezTo>
                    <a:cubicBezTo>
                      <a:pt x="232" y="113"/>
                      <a:pt x="227" y="112"/>
                      <a:pt x="223" y="113"/>
                    </a:cubicBezTo>
                    <a:cubicBezTo>
                      <a:pt x="223" y="111"/>
                      <a:pt x="223" y="111"/>
                      <a:pt x="223" y="111"/>
                    </a:cubicBezTo>
                    <a:cubicBezTo>
                      <a:pt x="218" y="112"/>
                      <a:pt x="212" y="112"/>
                      <a:pt x="207" y="112"/>
                    </a:cubicBezTo>
                    <a:cubicBezTo>
                      <a:pt x="201" y="113"/>
                      <a:pt x="195" y="113"/>
                      <a:pt x="190" y="112"/>
                    </a:cubicBezTo>
                    <a:cubicBezTo>
                      <a:pt x="190" y="113"/>
                      <a:pt x="189" y="113"/>
                      <a:pt x="188" y="113"/>
                    </a:cubicBezTo>
                    <a:cubicBezTo>
                      <a:pt x="181" y="113"/>
                      <a:pt x="175" y="113"/>
                      <a:pt x="168" y="115"/>
                    </a:cubicBezTo>
                    <a:cubicBezTo>
                      <a:pt x="161" y="116"/>
                      <a:pt x="155" y="117"/>
                      <a:pt x="148" y="119"/>
                    </a:cubicBezTo>
                    <a:cubicBezTo>
                      <a:pt x="145" y="120"/>
                      <a:pt x="142" y="121"/>
                      <a:pt x="139" y="122"/>
                    </a:cubicBezTo>
                    <a:cubicBezTo>
                      <a:pt x="135" y="123"/>
                      <a:pt x="132" y="124"/>
                      <a:pt x="129" y="125"/>
                    </a:cubicBezTo>
                    <a:cubicBezTo>
                      <a:pt x="123" y="127"/>
                      <a:pt x="117" y="129"/>
                      <a:pt x="112" y="131"/>
                    </a:cubicBezTo>
                    <a:cubicBezTo>
                      <a:pt x="112" y="131"/>
                      <a:pt x="113" y="130"/>
                      <a:pt x="114" y="131"/>
                    </a:cubicBezTo>
                    <a:cubicBezTo>
                      <a:pt x="108" y="132"/>
                      <a:pt x="103" y="133"/>
                      <a:pt x="99" y="135"/>
                    </a:cubicBezTo>
                    <a:cubicBezTo>
                      <a:pt x="94" y="138"/>
                      <a:pt x="90" y="140"/>
                      <a:pt x="85" y="142"/>
                    </a:cubicBezTo>
                    <a:cubicBezTo>
                      <a:pt x="84" y="142"/>
                      <a:pt x="83" y="141"/>
                      <a:pt x="81" y="141"/>
                    </a:cubicBezTo>
                    <a:cubicBezTo>
                      <a:pt x="82" y="143"/>
                      <a:pt x="83" y="142"/>
                      <a:pt x="84" y="144"/>
                    </a:cubicBezTo>
                    <a:cubicBezTo>
                      <a:pt x="79" y="144"/>
                      <a:pt x="74" y="147"/>
                      <a:pt x="70" y="151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67" y="153"/>
                      <a:pt x="64" y="156"/>
                      <a:pt x="60" y="157"/>
                    </a:cubicBezTo>
                    <a:cubicBezTo>
                      <a:pt x="61" y="157"/>
                      <a:pt x="61" y="157"/>
                      <a:pt x="61" y="158"/>
                    </a:cubicBezTo>
                    <a:cubicBezTo>
                      <a:pt x="59" y="160"/>
                      <a:pt x="57" y="161"/>
                      <a:pt x="56" y="160"/>
                    </a:cubicBezTo>
                    <a:cubicBezTo>
                      <a:pt x="55" y="162"/>
                      <a:pt x="53" y="163"/>
                      <a:pt x="51" y="162"/>
                    </a:cubicBezTo>
                    <a:cubicBezTo>
                      <a:pt x="50" y="164"/>
                      <a:pt x="53" y="164"/>
                      <a:pt x="52" y="165"/>
                    </a:cubicBezTo>
                    <a:cubicBezTo>
                      <a:pt x="43" y="171"/>
                      <a:pt x="33" y="179"/>
                      <a:pt x="24" y="189"/>
                    </a:cubicBezTo>
                    <a:cubicBezTo>
                      <a:pt x="19" y="194"/>
                      <a:pt x="15" y="199"/>
                      <a:pt x="11" y="205"/>
                    </a:cubicBezTo>
                    <a:cubicBezTo>
                      <a:pt x="9" y="207"/>
                      <a:pt x="7" y="210"/>
                      <a:pt x="5" y="212"/>
                    </a:cubicBezTo>
                    <a:cubicBezTo>
                      <a:pt x="3" y="215"/>
                      <a:pt x="2" y="218"/>
                      <a:pt x="0" y="220"/>
                    </a:cubicBezTo>
                    <a:cubicBezTo>
                      <a:pt x="12" y="204"/>
                      <a:pt x="25" y="190"/>
                      <a:pt x="40" y="175"/>
                    </a:cubicBezTo>
                    <a:cubicBezTo>
                      <a:pt x="40" y="176"/>
                      <a:pt x="42" y="172"/>
                      <a:pt x="43" y="174"/>
                    </a:cubicBezTo>
                    <a:cubicBezTo>
                      <a:pt x="45" y="172"/>
                      <a:pt x="47" y="170"/>
                      <a:pt x="49" y="168"/>
                    </a:cubicBezTo>
                    <a:cubicBezTo>
                      <a:pt x="52" y="166"/>
                      <a:pt x="54" y="165"/>
                      <a:pt x="57" y="163"/>
                    </a:cubicBezTo>
                    <a:cubicBezTo>
                      <a:pt x="58" y="162"/>
                      <a:pt x="60" y="161"/>
                      <a:pt x="61" y="160"/>
                    </a:cubicBezTo>
                    <a:cubicBezTo>
                      <a:pt x="62" y="159"/>
                      <a:pt x="64" y="159"/>
                      <a:pt x="65" y="158"/>
                    </a:cubicBezTo>
                    <a:cubicBezTo>
                      <a:pt x="68" y="156"/>
                      <a:pt x="70" y="154"/>
                      <a:pt x="72" y="152"/>
                    </a:cubicBezTo>
                    <a:cubicBezTo>
                      <a:pt x="72" y="153"/>
                      <a:pt x="72" y="154"/>
                      <a:pt x="73" y="153"/>
                    </a:cubicBezTo>
                    <a:cubicBezTo>
                      <a:pt x="72" y="152"/>
                      <a:pt x="73" y="151"/>
                      <a:pt x="74" y="150"/>
                    </a:cubicBezTo>
                    <a:cubicBezTo>
                      <a:pt x="76" y="151"/>
                      <a:pt x="78" y="147"/>
                      <a:pt x="82" y="148"/>
                    </a:cubicBezTo>
                    <a:cubicBezTo>
                      <a:pt x="82" y="146"/>
                      <a:pt x="89" y="144"/>
                      <a:pt x="90" y="144"/>
                    </a:cubicBezTo>
                    <a:cubicBezTo>
                      <a:pt x="91" y="143"/>
                      <a:pt x="90" y="142"/>
                      <a:pt x="91" y="142"/>
                    </a:cubicBezTo>
                    <a:cubicBezTo>
                      <a:pt x="92" y="143"/>
                      <a:pt x="93" y="140"/>
                      <a:pt x="95" y="141"/>
                    </a:cubicBezTo>
                    <a:cubicBezTo>
                      <a:pt x="96" y="139"/>
                      <a:pt x="99" y="138"/>
                      <a:pt x="101" y="137"/>
                    </a:cubicBezTo>
                    <a:cubicBezTo>
                      <a:pt x="103" y="139"/>
                      <a:pt x="106" y="136"/>
                      <a:pt x="108" y="135"/>
                    </a:cubicBezTo>
                    <a:cubicBezTo>
                      <a:pt x="109" y="134"/>
                      <a:pt x="107" y="135"/>
                      <a:pt x="108" y="134"/>
                    </a:cubicBezTo>
                    <a:cubicBezTo>
                      <a:pt x="115" y="131"/>
                      <a:pt x="122" y="129"/>
                      <a:pt x="129" y="127"/>
                    </a:cubicBezTo>
                    <a:cubicBezTo>
                      <a:pt x="133" y="126"/>
                      <a:pt x="137" y="125"/>
                      <a:pt x="140" y="124"/>
                    </a:cubicBezTo>
                    <a:cubicBezTo>
                      <a:pt x="142" y="124"/>
                      <a:pt x="144" y="124"/>
                      <a:pt x="146" y="123"/>
                    </a:cubicBezTo>
                    <a:cubicBezTo>
                      <a:pt x="148" y="123"/>
                      <a:pt x="150" y="123"/>
                      <a:pt x="152" y="123"/>
                    </a:cubicBezTo>
                    <a:cubicBezTo>
                      <a:pt x="152" y="123"/>
                      <a:pt x="151" y="123"/>
                      <a:pt x="151" y="123"/>
                    </a:cubicBezTo>
                    <a:cubicBezTo>
                      <a:pt x="153" y="123"/>
                      <a:pt x="152" y="122"/>
                      <a:pt x="154" y="122"/>
                    </a:cubicBezTo>
                    <a:cubicBezTo>
                      <a:pt x="154" y="123"/>
                      <a:pt x="155" y="123"/>
                      <a:pt x="154" y="124"/>
                    </a:cubicBezTo>
                    <a:cubicBezTo>
                      <a:pt x="156" y="122"/>
                      <a:pt x="160" y="123"/>
                      <a:pt x="163" y="123"/>
                    </a:cubicBezTo>
                    <a:cubicBezTo>
                      <a:pt x="163" y="121"/>
                      <a:pt x="162" y="122"/>
                      <a:pt x="162" y="121"/>
                    </a:cubicBezTo>
                    <a:cubicBezTo>
                      <a:pt x="163" y="121"/>
                      <a:pt x="163" y="120"/>
                      <a:pt x="164" y="120"/>
                    </a:cubicBezTo>
                    <a:cubicBezTo>
                      <a:pt x="165" y="121"/>
                      <a:pt x="163" y="121"/>
                      <a:pt x="164" y="122"/>
                    </a:cubicBezTo>
                    <a:cubicBezTo>
                      <a:pt x="166" y="122"/>
                      <a:pt x="165" y="120"/>
                      <a:pt x="168" y="121"/>
                    </a:cubicBezTo>
                    <a:cubicBezTo>
                      <a:pt x="168" y="123"/>
                      <a:pt x="171" y="121"/>
                      <a:pt x="173" y="122"/>
                    </a:cubicBezTo>
                    <a:cubicBezTo>
                      <a:pt x="174" y="120"/>
                      <a:pt x="174" y="120"/>
                      <a:pt x="174" y="119"/>
                    </a:cubicBezTo>
                    <a:cubicBezTo>
                      <a:pt x="175" y="119"/>
                      <a:pt x="176" y="119"/>
                      <a:pt x="177" y="118"/>
                    </a:cubicBezTo>
                    <a:cubicBezTo>
                      <a:pt x="177" y="119"/>
                      <a:pt x="177" y="119"/>
                      <a:pt x="177" y="119"/>
                    </a:cubicBezTo>
                    <a:cubicBezTo>
                      <a:pt x="178" y="119"/>
                      <a:pt x="183" y="117"/>
                      <a:pt x="183" y="119"/>
                    </a:cubicBezTo>
                    <a:cubicBezTo>
                      <a:pt x="181" y="119"/>
                      <a:pt x="179" y="121"/>
                      <a:pt x="175" y="120"/>
                    </a:cubicBezTo>
                    <a:cubicBezTo>
                      <a:pt x="176" y="123"/>
                      <a:pt x="187" y="118"/>
                      <a:pt x="189" y="122"/>
                    </a:cubicBezTo>
                    <a:cubicBezTo>
                      <a:pt x="182" y="122"/>
                      <a:pt x="177" y="122"/>
                      <a:pt x="171" y="123"/>
                    </a:cubicBezTo>
                    <a:cubicBezTo>
                      <a:pt x="169" y="123"/>
                      <a:pt x="166" y="124"/>
                      <a:pt x="163" y="124"/>
                    </a:cubicBezTo>
                    <a:cubicBezTo>
                      <a:pt x="160" y="124"/>
                      <a:pt x="157" y="125"/>
                      <a:pt x="154" y="125"/>
                    </a:cubicBezTo>
                    <a:cubicBezTo>
                      <a:pt x="154" y="126"/>
                      <a:pt x="155" y="126"/>
                      <a:pt x="154" y="127"/>
                    </a:cubicBezTo>
                    <a:cubicBezTo>
                      <a:pt x="153" y="127"/>
                      <a:pt x="151" y="128"/>
                      <a:pt x="151" y="127"/>
                    </a:cubicBezTo>
                    <a:cubicBezTo>
                      <a:pt x="151" y="126"/>
                      <a:pt x="153" y="128"/>
                      <a:pt x="153" y="126"/>
                    </a:cubicBezTo>
                    <a:cubicBezTo>
                      <a:pt x="150" y="126"/>
                      <a:pt x="145" y="127"/>
                      <a:pt x="143" y="128"/>
                    </a:cubicBezTo>
                    <a:cubicBezTo>
                      <a:pt x="144" y="128"/>
                      <a:pt x="147" y="128"/>
                      <a:pt x="145" y="130"/>
                    </a:cubicBezTo>
                    <a:cubicBezTo>
                      <a:pt x="140" y="130"/>
                      <a:pt x="135" y="131"/>
                      <a:pt x="130" y="133"/>
                    </a:cubicBezTo>
                    <a:cubicBezTo>
                      <a:pt x="125" y="135"/>
                      <a:pt x="120" y="137"/>
                      <a:pt x="116" y="138"/>
                    </a:cubicBezTo>
                    <a:cubicBezTo>
                      <a:pt x="110" y="140"/>
                      <a:pt x="103" y="142"/>
                      <a:pt x="97" y="145"/>
                    </a:cubicBezTo>
                    <a:cubicBezTo>
                      <a:pt x="94" y="146"/>
                      <a:pt x="91" y="147"/>
                      <a:pt x="88" y="149"/>
                    </a:cubicBezTo>
                    <a:cubicBezTo>
                      <a:pt x="85" y="150"/>
                      <a:pt x="82" y="152"/>
                      <a:pt x="79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5" y="157"/>
                      <a:pt x="69" y="157"/>
                      <a:pt x="67" y="162"/>
                    </a:cubicBezTo>
                    <a:cubicBezTo>
                      <a:pt x="65" y="162"/>
                      <a:pt x="64" y="163"/>
                      <a:pt x="63" y="161"/>
                    </a:cubicBezTo>
                    <a:cubicBezTo>
                      <a:pt x="62" y="162"/>
                      <a:pt x="60" y="163"/>
                      <a:pt x="60" y="164"/>
                    </a:cubicBezTo>
                    <a:cubicBezTo>
                      <a:pt x="62" y="162"/>
                      <a:pt x="64" y="162"/>
                      <a:pt x="65" y="163"/>
                    </a:cubicBezTo>
                    <a:cubicBezTo>
                      <a:pt x="62" y="165"/>
                      <a:pt x="56" y="170"/>
                      <a:pt x="52" y="172"/>
                    </a:cubicBezTo>
                    <a:cubicBezTo>
                      <a:pt x="49" y="177"/>
                      <a:pt x="42" y="181"/>
                      <a:pt x="40" y="185"/>
                    </a:cubicBezTo>
                    <a:cubicBezTo>
                      <a:pt x="43" y="184"/>
                      <a:pt x="47" y="177"/>
                      <a:pt x="50" y="180"/>
                    </a:cubicBezTo>
                    <a:cubicBezTo>
                      <a:pt x="47" y="181"/>
                      <a:pt x="47" y="186"/>
                      <a:pt x="43" y="187"/>
                    </a:cubicBezTo>
                    <a:cubicBezTo>
                      <a:pt x="44" y="188"/>
                      <a:pt x="43" y="189"/>
                      <a:pt x="41" y="190"/>
                    </a:cubicBezTo>
                    <a:cubicBezTo>
                      <a:pt x="42" y="195"/>
                      <a:pt x="33" y="197"/>
                      <a:pt x="32" y="203"/>
                    </a:cubicBezTo>
                    <a:cubicBezTo>
                      <a:pt x="31" y="203"/>
                      <a:pt x="29" y="204"/>
                      <a:pt x="27" y="205"/>
                    </a:cubicBezTo>
                    <a:cubicBezTo>
                      <a:pt x="28" y="206"/>
                      <a:pt x="29" y="204"/>
                      <a:pt x="29" y="206"/>
                    </a:cubicBezTo>
                    <a:cubicBezTo>
                      <a:pt x="30" y="205"/>
                      <a:pt x="31" y="203"/>
                      <a:pt x="31" y="203"/>
                    </a:cubicBezTo>
                    <a:cubicBezTo>
                      <a:pt x="30" y="206"/>
                      <a:pt x="28" y="208"/>
                      <a:pt x="27" y="210"/>
                    </a:cubicBezTo>
                    <a:cubicBezTo>
                      <a:pt x="25" y="212"/>
                      <a:pt x="24" y="214"/>
                      <a:pt x="22" y="216"/>
                    </a:cubicBezTo>
                    <a:cubicBezTo>
                      <a:pt x="21" y="218"/>
                      <a:pt x="20" y="220"/>
                      <a:pt x="19" y="222"/>
                    </a:cubicBezTo>
                    <a:cubicBezTo>
                      <a:pt x="17" y="225"/>
                      <a:pt x="16" y="227"/>
                      <a:pt x="15" y="229"/>
                    </a:cubicBezTo>
                    <a:cubicBezTo>
                      <a:pt x="19" y="231"/>
                      <a:pt x="12" y="234"/>
                      <a:pt x="12" y="236"/>
                    </a:cubicBezTo>
                    <a:cubicBezTo>
                      <a:pt x="15" y="235"/>
                      <a:pt x="10" y="240"/>
                      <a:pt x="9" y="242"/>
                    </a:cubicBezTo>
                    <a:cubicBezTo>
                      <a:pt x="8" y="244"/>
                      <a:pt x="7" y="246"/>
                      <a:pt x="7" y="248"/>
                    </a:cubicBezTo>
                    <a:cubicBezTo>
                      <a:pt x="6" y="251"/>
                      <a:pt x="6" y="253"/>
                      <a:pt x="6" y="254"/>
                    </a:cubicBezTo>
                    <a:cubicBezTo>
                      <a:pt x="9" y="253"/>
                      <a:pt x="7" y="249"/>
                      <a:pt x="10" y="247"/>
                    </a:cubicBezTo>
                    <a:cubicBezTo>
                      <a:pt x="11" y="248"/>
                      <a:pt x="11" y="248"/>
                      <a:pt x="11" y="249"/>
                    </a:cubicBezTo>
                    <a:cubicBezTo>
                      <a:pt x="10" y="249"/>
                      <a:pt x="10" y="252"/>
                      <a:pt x="11" y="253"/>
                    </a:cubicBezTo>
                    <a:cubicBezTo>
                      <a:pt x="12" y="250"/>
                      <a:pt x="13" y="249"/>
                      <a:pt x="15" y="247"/>
                    </a:cubicBezTo>
                    <a:cubicBezTo>
                      <a:pt x="15" y="249"/>
                      <a:pt x="15" y="251"/>
                      <a:pt x="15" y="253"/>
                    </a:cubicBezTo>
                    <a:cubicBezTo>
                      <a:pt x="14" y="255"/>
                      <a:pt x="14" y="256"/>
                      <a:pt x="12" y="257"/>
                    </a:cubicBezTo>
                    <a:cubicBezTo>
                      <a:pt x="13" y="260"/>
                      <a:pt x="10" y="263"/>
                      <a:pt x="9" y="267"/>
                    </a:cubicBezTo>
                    <a:cubicBezTo>
                      <a:pt x="12" y="267"/>
                      <a:pt x="9" y="271"/>
                      <a:pt x="8" y="274"/>
                    </a:cubicBezTo>
                    <a:cubicBezTo>
                      <a:pt x="9" y="277"/>
                      <a:pt x="11" y="276"/>
                      <a:pt x="10" y="279"/>
                    </a:cubicBezTo>
                    <a:cubicBezTo>
                      <a:pt x="11" y="278"/>
                      <a:pt x="10" y="277"/>
                      <a:pt x="12" y="277"/>
                    </a:cubicBezTo>
                    <a:cubicBezTo>
                      <a:pt x="13" y="279"/>
                      <a:pt x="15" y="280"/>
                      <a:pt x="14" y="283"/>
                    </a:cubicBezTo>
                    <a:cubicBezTo>
                      <a:pt x="13" y="283"/>
                      <a:pt x="13" y="282"/>
                      <a:pt x="13" y="282"/>
                    </a:cubicBezTo>
                    <a:cubicBezTo>
                      <a:pt x="12" y="284"/>
                      <a:pt x="12" y="287"/>
                      <a:pt x="13" y="288"/>
                    </a:cubicBezTo>
                    <a:cubicBezTo>
                      <a:pt x="11" y="290"/>
                      <a:pt x="13" y="290"/>
                      <a:pt x="12" y="291"/>
                    </a:cubicBezTo>
                    <a:cubicBezTo>
                      <a:pt x="12" y="294"/>
                      <a:pt x="9" y="297"/>
                      <a:pt x="12" y="299"/>
                    </a:cubicBezTo>
                    <a:cubicBezTo>
                      <a:pt x="13" y="298"/>
                      <a:pt x="12" y="295"/>
                      <a:pt x="15" y="295"/>
                    </a:cubicBezTo>
                    <a:cubicBezTo>
                      <a:pt x="15" y="297"/>
                      <a:pt x="13" y="298"/>
                      <a:pt x="14" y="298"/>
                    </a:cubicBezTo>
                    <a:cubicBezTo>
                      <a:pt x="15" y="298"/>
                      <a:pt x="15" y="296"/>
                      <a:pt x="16" y="295"/>
                    </a:cubicBezTo>
                    <a:cubicBezTo>
                      <a:pt x="16" y="294"/>
                      <a:pt x="17" y="293"/>
                      <a:pt x="18" y="293"/>
                    </a:cubicBezTo>
                    <a:cubicBezTo>
                      <a:pt x="17" y="296"/>
                      <a:pt x="17" y="296"/>
                      <a:pt x="17" y="296"/>
                    </a:cubicBezTo>
                    <a:cubicBezTo>
                      <a:pt x="18" y="296"/>
                      <a:pt x="19" y="294"/>
                      <a:pt x="20" y="296"/>
                    </a:cubicBezTo>
                    <a:cubicBezTo>
                      <a:pt x="20" y="295"/>
                      <a:pt x="21" y="294"/>
                      <a:pt x="20" y="293"/>
                    </a:cubicBezTo>
                    <a:cubicBezTo>
                      <a:pt x="20" y="294"/>
                      <a:pt x="19" y="295"/>
                      <a:pt x="18" y="294"/>
                    </a:cubicBezTo>
                    <a:cubicBezTo>
                      <a:pt x="19" y="293"/>
                      <a:pt x="20" y="291"/>
                      <a:pt x="21" y="289"/>
                    </a:cubicBezTo>
                    <a:cubicBezTo>
                      <a:pt x="22" y="291"/>
                      <a:pt x="21" y="294"/>
                      <a:pt x="21" y="297"/>
                    </a:cubicBezTo>
                    <a:cubicBezTo>
                      <a:pt x="20" y="299"/>
                      <a:pt x="19" y="302"/>
                      <a:pt x="19" y="304"/>
                    </a:cubicBezTo>
                    <a:cubicBezTo>
                      <a:pt x="20" y="304"/>
                      <a:pt x="21" y="305"/>
                      <a:pt x="21" y="306"/>
                    </a:cubicBezTo>
                    <a:cubicBezTo>
                      <a:pt x="21" y="304"/>
                      <a:pt x="22" y="302"/>
                      <a:pt x="20" y="304"/>
                    </a:cubicBezTo>
                    <a:cubicBezTo>
                      <a:pt x="21" y="302"/>
                      <a:pt x="22" y="302"/>
                      <a:pt x="23" y="302"/>
                    </a:cubicBezTo>
                    <a:cubicBezTo>
                      <a:pt x="24" y="305"/>
                      <a:pt x="22" y="304"/>
                      <a:pt x="21" y="307"/>
                    </a:cubicBezTo>
                    <a:cubicBezTo>
                      <a:pt x="22" y="305"/>
                      <a:pt x="23" y="305"/>
                      <a:pt x="24" y="307"/>
                    </a:cubicBezTo>
                    <a:close/>
                    <a:moveTo>
                      <a:pt x="180" y="4"/>
                    </a:moveTo>
                    <a:cubicBezTo>
                      <a:pt x="181" y="3"/>
                      <a:pt x="183" y="4"/>
                      <a:pt x="184" y="4"/>
                    </a:cubicBezTo>
                    <a:cubicBezTo>
                      <a:pt x="184" y="5"/>
                      <a:pt x="181" y="5"/>
                      <a:pt x="180" y="4"/>
                    </a:cubicBezTo>
                    <a:close/>
                    <a:moveTo>
                      <a:pt x="314" y="21"/>
                    </a:moveTo>
                    <a:cubicBezTo>
                      <a:pt x="315" y="21"/>
                      <a:pt x="318" y="21"/>
                      <a:pt x="321" y="22"/>
                    </a:cubicBezTo>
                    <a:cubicBezTo>
                      <a:pt x="321" y="22"/>
                      <a:pt x="320" y="22"/>
                      <a:pt x="320" y="23"/>
                    </a:cubicBezTo>
                    <a:cubicBezTo>
                      <a:pt x="318" y="22"/>
                      <a:pt x="316" y="22"/>
                      <a:pt x="315" y="22"/>
                    </a:cubicBezTo>
                    <a:cubicBezTo>
                      <a:pt x="314" y="22"/>
                      <a:pt x="315" y="21"/>
                      <a:pt x="314" y="21"/>
                    </a:cubicBezTo>
                    <a:close/>
                    <a:moveTo>
                      <a:pt x="550" y="250"/>
                    </a:moveTo>
                    <a:cubicBezTo>
                      <a:pt x="550" y="250"/>
                      <a:pt x="550" y="251"/>
                      <a:pt x="550" y="252"/>
                    </a:cubicBezTo>
                    <a:cubicBezTo>
                      <a:pt x="549" y="252"/>
                      <a:pt x="548" y="250"/>
                      <a:pt x="547" y="248"/>
                    </a:cubicBezTo>
                    <a:cubicBezTo>
                      <a:pt x="549" y="249"/>
                      <a:pt x="548" y="247"/>
                      <a:pt x="549" y="248"/>
                    </a:cubicBezTo>
                    <a:cubicBezTo>
                      <a:pt x="549" y="247"/>
                      <a:pt x="547" y="243"/>
                      <a:pt x="549" y="244"/>
                    </a:cubicBezTo>
                    <a:cubicBezTo>
                      <a:pt x="549" y="245"/>
                      <a:pt x="550" y="248"/>
                      <a:pt x="550" y="250"/>
                    </a:cubicBezTo>
                    <a:close/>
                    <a:moveTo>
                      <a:pt x="311" y="636"/>
                    </a:moveTo>
                    <a:cubicBezTo>
                      <a:pt x="311" y="637"/>
                      <a:pt x="309" y="636"/>
                      <a:pt x="308" y="637"/>
                    </a:cubicBezTo>
                    <a:cubicBezTo>
                      <a:pt x="307" y="636"/>
                      <a:pt x="307" y="636"/>
                      <a:pt x="307" y="636"/>
                    </a:cubicBezTo>
                    <a:cubicBezTo>
                      <a:pt x="309" y="635"/>
                      <a:pt x="309" y="636"/>
                      <a:pt x="310" y="635"/>
                    </a:cubicBezTo>
                    <a:cubicBezTo>
                      <a:pt x="310" y="636"/>
                      <a:pt x="310" y="637"/>
                      <a:pt x="311" y="636"/>
                    </a:cubicBezTo>
                    <a:close/>
                    <a:moveTo>
                      <a:pt x="213" y="474"/>
                    </a:moveTo>
                    <a:cubicBezTo>
                      <a:pt x="211" y="473"/>
                      <a:pt x="210" y="476"/>
                      <a:pt x="209" y="474"/>
                    </a:cubicBezTo>
                    <a:cubicBezTo>
                      <a:pt x="210" y="473"/>
                      <a:pt x="212" y="471"/>
                      <a:pt x="213" y="474"/>
                    </a:cubicBezTo>
                    <a:close/>
                    <a:moveTo>
                      <a:pt x="281" y="237"/>
                    </a:moveTo>
                    <a:cubicBezTo>
                      <a:pt x="283" y="238"/>
                      <a:pt x="284" y="238"/>
                      <a:pt x="285" y="240"/>
                    </a:cubicBezTo>
                    <a:cubicBezTo>
                      <a:pt x="283" y="240"/>
                      <a:pt x="282" y="239"/>
                      <a:pt x="281" y="237"/>
                    </a:cubicBezTo>
                    <a:close/>
                    <a:moveTo>
                      <a:pt x="22" y="301"/>
                    </a:moveTo>
                    <a:cubicBezTo>
                      <a:pt x="22" y="301"/>
                      <a:pt x="22" y="300"/>
                      <a:pt x="21" y="300"/>
                    </a:cubicBezTo>
                    <a:cubicBezTo>
                      <a:pt x="21" y="298"/>
                      <a:pt x="22" y="298"/>
                      <a:pt x="22" y="297"/>
                    </a:cubicBezTo>
                    <a:cubicBezTo>
                      <a:pt x="23" y="297"/>
                      <a:pt x="22" y="298"/>
                      <a:pt x="22" y="298"/>
                    </a:cubicBezTo>
                    <a:cubicBezTo>
                      <a:pt x="23" y="299"/>
                      <a:pt x="23" y="298"/>
                      <a:pt x="23" y="298"/>
                    </a:cubicBezTo>
                    <a:cubicBezTo>
                      <a:pt x="24" y="299"/>
                      <a:pt x="23" y="301"/>
                      <a:pt x="22" y="301"/>
                    </a:cubicBezTo>
                    <a:close/>
                    <a:moveTo>
                      <a:pt x="14" y="277"/>
                    </a:moveTo>
                    <a:cubicBezTo>
                      <a:pt x="13" y="276"/>
                      <a:pt x="13" y="275"/>
                      <a:pt x="14" y="274"/>
                    </a:cubicBezTo>
                    <a:cubicBezTo>
                      <a:pt x="15" y="274"/>
                      <a:pt x="15" y="276"/>
                      <a:pt x="15" y="277"/>
                    </a:cubicBezTo>
                    <a:cubicBezTo>
                      <a:pt x="14" y="277"/>
                      <a:pt x="14" y="277"/>
                      <a:pt x="14" y="277"/>
                    </a:cubicBezTo>
                    <a:close/>
                    <a:moveTo>
                      <a:pt x="12" y="247"/>
                    </a:moveTo>
                    <a:cubicBezTo>
                      <a:pt x="11" y="246"/>
                      <a:pt x="12" y="242"/>
                      <a:pt x="14" y="243"/>
                    </a:cubicBezTo>
                    <a:cubicBezTo>
                      <a:pt x="13" y="245"/>
                      <a:pt x="13" y="245"/>
                      <a:pt x="12" y="247"/>
                    </a:cubicBezTo>
                    <a:close/>
                    <a:moveTo>
                      <a:pt x="81" y="235"/>
                    </a:moveTo>
                    <a:cubicBezTo>
                      <a:pt x="80" y="235"/>
                      <a:pt x="82" y="231"/>
                      <a:pt x="83" y="233"/>
                    </a:cubicBezTo>
                    <a:cubicBezTo>
                      <a:pt x="83" y="233"/>
                      <a:pt x="81" y="234"/>
                      <a:pt x="81" y="235"/>
                    </a:cubicBezTo>
                    <a:close/>
                    <a:moveTo>
                      <a:pt x="91" y="229"/>
                    </a:moveTo>
                    <a:cubicBezTo>
                      <a:pt x="90" y="229"/>
                      <a:pt x="91" y="227"/>
                      <a:pt x="90" y="228"/>
                    </a:cubicBezTo>
                    <a:cubicBezTo>
                      <a:pt x="90" y="227"/>
                      <a:pt x="92" y="224"/>
                      <a:pt x="93" y="226"/>
                    </a:cubicBezTo>
                    <a:cubicBezTo>
                      <a:pt x="91" y="227"/>
                      <a:pt x="91" y="228"/>
                      <a:pt x="91" y="229"/>
                    </a:cubicBezTo>
                    <a:close/>
                    <a:moveTo>
                      <a:pt x="126" y="40"/>
                    </a:moveTo>
                    <a:cubicBezTo>
                      <a:pt x="125" y="38"/>
                      <a:pt x="130" y="38"/>
                      <a:pt x="132" y="38"/>
                    </a:cubicBezTo>
                    <a:cubicBezTo>
                      <a:pt x="131" y="40"/>
                      <a:pt x="127" y="40"/>
                      <a:pt x="126" y="40"/>
                    </a:cubicBezTo>
                    <a:close/>
                    <a:moveTo>
                      <a:pt x="169" y="120"/>
                    </a:moveTo>
                    <a:cubicBezTo>
                      <a:pt x="169" y="118"/>
                      <a:pt x="172" y="120"/>
                      <a:pt x="173" y="120"/>
                    </a:cubicBezTo>
                    <a:cubicBezTo>
                      <a:pt x="173" y="121"/>
                      <a:pt x="170" y="121"/>
                      <a:pt x="169" y="120"/>
                    </a:cubicBezTo>
                    <a:close/>
                    <a:moveTo>
                      <a:pt x="237" y="120"/>
                    </a:moveTo>
                    <a:cubicBezTo>
                      <a:pt x="237" y="122"/>
                      <a:pt x="233" y="120"/>
                      <a:pt x="233" y="121"/>
                    </a:cubicBezTo>
                    <a:cubicBezTo>
                      <a:pt x="233" y="122"/>
                      <a:pt x="234" y="121"/>
                      <a:pt x="236" y="122"/>
                    </a:cubicBezTo>
                    <a:cubicBezTo>
                      <a:pt x="242" y="118"/>
                      <a:pt x="253" y="124"/>
                      <a:pt x="261" y="126"/>
                    </a:cubicBezTo>
                    <a:cubicBezTo>
                      <a:pt x="268" y="127"/>
                      <a:pt x="274" y="127"/>
                      <a:pt x="279" y="130"/>
                    </a:cubicBezTo>
                    <a:cubicBezTo>
                      <a:pt x="279" y="130"/>
                      <a:pt x="280" y="130"/>
                      <a:pt x="279" y="131"/>
                    </a:cubicBezTo>
                    <a:cubicBezTo>
                      <a:pt x="282" y="131"/>
                      <a:pt x="283" y="133"/>
                      <a:pt x="286" y="134"/>
                    </a:cubicBezTo>
                    <a:cubicBezTo>
                      <a:pt x="286" y="136"/>
                      <a:pt x="285" y="135"/>
                      <a:pt x="288" y="136"/>
                    </a:cubicBezTo>
                    <a:cubicBezTo>
                      <a:pt x="286" y="136"/>
                      <a:pt x="287" y="137"/>
                      <a:pt x="287" y="138"/>
                    </a:cubicBezTo>
                    <a:cubicBezTo>
                      <a:pt x="285" y="138"/>
                      <a:pt x="286" y="136"/>
                      <a:pt x="286" y="136"/>
                    </a:cubicBezTo>
                    <a:cubicBezTo>
                      <a:pt x="285" y="136"/>
                      <a:pt x="284" y="136"/>
                      <a:pt x="283" y="137"/>
                    </a:cubicBezTo>
                    <a:cubicBezTo>
                      <a:pt x="282" y="136"/>
                      <a:pt x="282" y="135"/>
                      <a:pt x="281" y="134"/>
                    </a:cubicBezTo>
                    <a:cubicBezTo>
                      <a:pt x="280" y="134"/>
                      <a:pt x="280" y="135"/>
                      <a:pt x="279" y="135"/>
                    </a:cubicBezTo>
                    <a:cubicBezTo>
                      <a:pt x="279" y="137"/>
                      <a:pt x="284" y="137"/>
                      <a:pt x="284" y="140"/>
                    </a:cubicBezTo>
                    <a:cubicBezTo>
                      <a:pt x="281" y="139"/>
                      <a:pt x="281" y="137"/>
                      <a:pt x="279" y="137"/>
                    </a:cubicBezTo>
                    <a:cubicBezTo>
                      <a:pt x="280" y="138"/>
                      <a:pt x="282" y="139"/>
                      <a:pt x="283" y="140"/>
                    </a:cubicBezTo>
                    <a:cubicBezTo>
                      <a:pt x="288" y="140"/>
                      <a:pt x="289" y="136"/>
                      <a:pt x="295" y="137"/>
                    </a:cubicBezTo>
                    <a:cubicBezTo>
                      <a:pt x="295" y="136"/>
                      <a:pt x="293" y="136"/>
                      <a:pt x="292" y="135"/>
                    </a:cubicBezTo>
                    <a:cubicBezTo>
                      <a:pt x="297" y="134"/>
                      <a:pt x="300" y="139"/>
                      <a:pt x="303" y="138"/>
                    </a:cubicBezTo>
                    <a:cubicBezTo>
                      <a:pt x="304" y="139"/>
                      <a:pt x="305" y="139"/>
                      <a:pt x="305" y="140"/>
                    </a:cubicBezTo>
                    <a:cubicBezTo>
                      <a:pt x="307" y="141"/>
                      <a:pt x="311" y="141"/>
                      <a:pt x="310" y="142"/>
                    </a:cubicBezTo>
                    <a:cubicBezTo>
                      <a:pt x="311" y="143"/>
                      <a:pt x="312" y="141"/>
                      <a:pt x="313" y="142"/>
                    </a:cubicBezTo>
                    <a:cubicBezTo>
                      <a:pt x="315" y="147"/>
                      <a:pt x="324" y="147"/>
                      <a:pt x="326" y="151"/>
                    </a:cubicBezTo>
                    <a:cubicBezTo>
                      <a:pt x="330" y="151"/>
                      <a:pt x="335" y="155"/>
                      <a:pt x="337" y="157"/>
                    </a:cubicBezTo>
                    <a:cubicBezTo>
                      <a:pt x="342" y="156"/>
                      <a:pt x="350" y="164"/>
                      <a:pt x="352" y="168"/>
                    </a:cubicBezTo>
                    <a:cubicBezTo>
                      <a:pt x="355" y="171"/>
                      <a:pt x="356" y="170"/>
                      <a:pt x="359" y="173"/>
                    </a:cubicBezTo>
                    <a:cubicBezTo>
                      <a:pt x="358" y="172"/>
                      <a:pt x="357" y="169"/>
                      <a:pt x="356" y="169"/>
                    </a:cubicBezTo>
                    <a:cubicBezTo>
                      <a:pt x="357" y="168"/>
                      <a:pt x="359" y="170"/>
                      <a:pt x="363" y="173"/>
                    </a:cubicBezTo>
                    <a:cubicBezTo>
                      <a:pt x="363" y="173"/>
                      <a:pt x="362" y="173"/>
                      <a:pt x="361" y="173"/>
                    </a:cubicBezTo>
                    <a:cubicBezTo>
                      <a:pt x="362" y="174"/>
                      <a:pt x="364" y="175"/>
                      <a:pt x="366" y="176"/>
                    </a:cubicBezTo>
                    <a:cubicBezTo>
                      <a:pt x="368" y="177"/>
                      <a:pt x="369" y="179"/>
                      <a:pt x="371" y="180"/>
                    </a:cubicBezTo>
                    <a:cubicBezTo>
                      <a:pt x="375" y="183"/>
                      <a:pt x="378" y="187"/>
                      <a:pt x="378" y="191"/>
                    </a:cubicBezTo>
                    <a:cubicBezTo>
                      <a:pt x="377" y="189"/>
                      <a:pt x="375" y="188"/>
                      <a:pt x="374" y="188"/>
                    </a:cubicBezTo>
                    <a:cubicBezTo>
                      <a:pt x="375" y="188"/>
                      <a:pt x="378" y="195"/>
                      <a:pt x="381" y="193"/>
                    </a:cubicBezTo>
                    <a:cubicBezTo>
                      <a:pt x="382" y="195"/>
                      <a:pt x="382" y="196"/>
                      <a:pt x="382" y="197"/>
                    </a:cubicBezTo>
                    <a:cubicBezTo>
                      <a:pt x="381" y="197"/>
                      <a:pt x="380" y="198"/>
                      <a:pt x="379" y="196"/>
                    </a:cubicBezTo>
                    <a:cubicBezTo>
                      <a:pt x="378" y="197"/>
                      <a:pt x="381" y="198"/>
                      <a:pt x="379" y="198"/>
                    </a:cubicBezTo>
                    <a:cubicBezTo>
                      <a:pt x="376" y="196"/>
                      <a:pt x="376" y="193"/>
                      <a:pt x="373" y="190"/>
                    </a:cubicBezTo>
                    <a:cubicBezTo>
                      <a:pt x="373" y="192"/>
                      <a:pt x="374" y="194"/>
                      <a:pt x="377" y="197"/>
                    </a:cubicBezTo>
                    <a:cubicBezTo>
                      <a:pt x="375" y="196"/>
                      <a:pt x="373" y="194"/>
                      <a:pt x="372" y="193"/>
                    </a:cubicBezTo>
                    <a:cubicBezTo>
                      <a:pt x="370" y="192"/>
                      <a:pt x="369" y="191"/>
                      <a:pt x="367" y="190"/>
                    </a:cubicBezTo>
                    <a:cubicBezTo>
                      <a:pt x="365" y="188"/>
                      <a:pt x="362" y="185"/>
                      <a:pt x="359" y="181"/>
                    </a:cubicBezTo>
                    <a:cubicBezTo>
                      <a:pt x="358" y="183"/>
                      <a:pt x="361" y="185"/>
                      <a:pt x="360" y="187"/>
                    </a:cubicBezTo>
                    <a:cubicBezTo>
                      <a:pt x="356" y="182"/>
                      <a:pt x="351" y="181"/>
                      <a:pt x="348" y="178"/>
                    </a:cubicBezTo>
                    <a:cubicBezTo>
                      <a:pt x="349" y="177"/>
                      <a:pt x="349" y="177"/>
                      <a:pt x="349" y="177"/>
                    </a:cubicBezTo>
                    <a:cubicBezTo>
                      <a:pt x="349" y="176"/>
                      <a:pt x="350" y="177"/>
                      <a:pt x="351" y="177"/>
                    </a:cubicBezTo>
                    <a:cubicBezTo>
                      <a:pt x="351" y="176"/>
                      <a:pt x="348" y="175"/>
                      <a:pt x="348" y="177"/>
                    </a:cubicBezTo>
                    <a:cubicBezTo>
                      <a:pt x="347" y="176"/>
                      <a:pt x="345" y="176"/>
                      <a:pt x="344" y="174"/>
                    </a:cubicBezTo>
                    <a:cubicBezTo>
                      <a:pt x="344" y="174"/>
                      <a:pt x="346" y="174"/>
                      <a:pt x="347" y="175"/>
                    </a:cubicBezTo>
                    <a:cubicBezTo>
                      <a:pt x="347" y="173"/>
                      <a:pt x="342" y="172"/>
                      <a:pt x="339" y="171"/>
                    </a:cubicBezTo>
                    <a:cubicBezTo>
                      <a:pt x="337" y="171"/>
                      <a:pt x="340" y="170"/>
                      <a:pt x="338" y="169"/>
                    </a:cubicBezTo>
                    <a:cubicBezTo>
                      <a:pt x="337" y="169"/>
                      <a:pt x="334" y="167"/>
                      <a:pt x="331" y="165"/>
                    </a:cubicBezTo>
                    <a:cubicBezTo>
                      <a:pt x="328" y="163"/>
                      <a:pt x="325" y="160"/>
                      <a:pt x="325" y="159"/>
                    </a:cubicBezTo>
                    <a:cubicBezTo>
                      <a:pt x="323" y="158"/>
                      <a:pt x="323" y="159"/>
                      <a:pt x="322" y="160"/>
                    </a:cubicBezTo>
                    <a:cubicBezTo>
                      <a:pt x="320" y="159"/>
                      <a:pt x="320" y="158"/>
                      <a:pt x="320" y="157"/>
                    </a:cubicBezTo>
                    <a:cubicBezTo>
                      <a:pt x="317" y="158"/>
                      <a:pt x="315" y="155"/>
                      <a:pt x="313" y="152"/>
                    </a:cubicBezTo>
                    <a:cubicBezTo>
                      <a:pt x="311" y="151"/>
                      <a:pt x="313" y="154"/>
                      <a:pt x="312" y="153"/>
                    </a:cubicBezTo>
                    <a:cubicBezTo>
                      <a:pt x="311" y="153"/>
                      <a:pt x="311" y="153"/>
                      <a:pt x="312" y="152"/>
                    </a:cubicBezTo>
                    <a:cubicBezTo>
                      <a:pt x="310" y="151"/>
                      <a:pt x="309" y="153"/>
                      <a:pt x="307" y="151"/>
                    </a:cubicBezTo>
                    <a:cubicBezTo>
                      <a:pt x="308" y="150"/>
                      <a:pt x="309" y="149"/>
                      <a:pt x="310" y="148"/>
                    </a:cubicBezTo>
                    <a:cubicBezTo>
                      <a:pt x="309" y="147"/>
                      <a:pt x="309" y="149"/>
                      <a:pt x="308" y="150"/>
                    </a:cubicBezTo>
                    <a:cubicBezTo>
                      <a:pt x="305" y="149"/>
                      <a:pt x="307" y="148"/>
                      <a:pt x="305" y="147"/>
                    </a:cubicBezTo>
                    <a:cubicBezTo>
                      <a:pt x="305" y="149"/>
                      <a:pt x="300" y="150"/>
                      <a:pt x="300" y="146"/>
                    </a:cubicBezTo>
                    <a:cubicBezTo>
                      <a:pt x="302" y="147"/>
                      <a:pt x="302" y="148"/>
                      <a:pt x="303" y="149"/>
                    </a:cubicBezTo>
                    <a:cubicBezTo>
                      <a:pt x="303" y="148"/>
                      <a:pt x="302" y="147"/>
                      <a:pt x="304" y="147"/>
                    </a:cubicBezTo>
                    <a:cubicBezTo>
                      <a:pt x="301" y="147"/>
                      <a:pt x="301" y="145"/>
                      <a:pt x="299" y="144"/>
                    </a:cubicBezTo>
                    <a:cubicBezTo>
                      <a:pt x="298" y="145"/>
                      <a:pt x="296" y="145"/>
                      <a:pt x="297" y="148"/>
                    </a:cubicBezTo>
                    <a:cubicBezTo>
                      <a:pt x="296" y="146"/>
                      <a:pt x="294" y="145"/>
                      <a:pt x="293" y="143"/>
                    </a:cubicBezTo>
                    <a:cubicBezTo>
                      <a:pt x="293" y="142"/>
                      <a:pt x="295" y="143"/>
                      <a:pt x="296" y="144"/>
                    </a:cubicBezTo>
                    <a:cubicBezTo>
                      <a:pt x="297" y="144"/>
                      <a:pt x="296" y="142"/>
                      <a:pt x="296" y="141"/>
                    </a:cubicBezTo>
                    <a:cubicBezTo>
                      <a:pt x="295" y="141"/>
                      <a:pt x="296" y="142"/>
                      <a:pt x="295" y="142"/>
                    </a:cubicBezTo>
                    <a:cubicBezTo>
                      <a:pt x="294" y="142"/>
                      <a:pt x="293" y="141"/>
                      <a:pt x="291" y="140"/>
                    </a:cubicBezTo>
                    <a:cubicBezTo>
                      <a:pt x="291" y="139"/>
                      <a:pt x="292" y="140"/>
                      <a:pt x="292" y="139"/>
                    </a:cubicBezTo>
                    <a:cubicBezTo>
                      <a:pt x="288" y="138"/>
                      <a:pt x="289" y="142"/>
                      <a:pt x="285" y="140"/>
                    </a:cubicBezTo>
                    <a:cubicBezTo>
                      <a:pt x="285" y="141"/>
                      <a:pt x="286" y="141"/>
                      <a:pt x="286" y="142"/>
                    </a:cubicBezTo>
                    <a:cubicBezTo>
                      <a:pt x="279" y="143"/>
                      <a:pt x="273" y="135"/>
                      <a:pt x="267" y="136"/>
                    </a:cubicBezTo>
                    <a:cubicBezTo>
                      <a:pt x="266" y="135"/>
                      <a:pt x="267" y="134"/>
                      <a:pt x="264" y="135"/>
                    </a:cubicBezTo>
                    <a:cubicBezTo>
                      <a:pt x="264" y="132"/>
                      <a:pt x="267" y="132"/>
                      <a:pt x="269" y="132"/>
                    </a:cubicBezTo>
                    <a:cubicBezTo>
                      <a:pt x="269" y="133"/>
                      <a:pt x="268" y="133"/>
                      <a:pt x="268" y="133"/>
                    </a:cubicBezTo>
                    <a:cubicBezTo>
                      <a:pt x="270" y="135"/>
                      <a:pt x="274" y="138"/>
                      <a:pt x="278" y="137"/>
                    </a:cubicBezTo>
                    <a:cubicBezTo>
                      <a:pt x="273" y="135"/>
                      <a:pt x="271" y="132"/>
                      <a:pt x="267" y="131"/>
                    </a:cubicBezTo>
                    <a:cubicBezTo>
                      <a:pt x="268" y="130"/>
                      <a:pt x="267" y="130"/>
                      <a:pt x="267" y="129"/>
                    </a:cubicBezTo>
                    <a:cubicBezTo>
                      <a:pt x="265" y="128"/>
                      <a:pt x="268" y="132"/>
                      <a:pt x="265" y="132"/>
                    </a:cubicBezTo>
                    <a:cubicBezTo>
                      <a:pt x="265" y="130"/>
                      <a:pt x="260" y="131"/>
                      <a:pt x="258" y="129"/>
                    </a:cubicBezTo>
                    <a:cubicBezTo>
                      <a:pt x="258" y="129"/>
                      <a:pt x="258" y="129"/>
                      <a:pt x="259" y="130"/>
                    </a:cubicBezTo>
                    <a:cubicBezTo>
                      <a:pt x="258" y="131"/>
                      <a:pt x="257" y="128"/>
                      <a:pt x="255" y="128"/>
                    </a:cubicBezTo>
                    <a:cubicBezTo>
                      <a:pt x="255" y="128"/>
                      <a:pt x="256" y="129"/>
                      <a:pt x="257" y="129"/>
                    </a:cubicBezTo>
                    <a:cubicBezTo>
                      <a:pt x="256" y="130"/>
                      <a:pt x="255" y="128"/>
                      <a:pt x="254" y="129"/>
                    </a:cubicBezTo>
                    <a:cubicBezTo>
                      <a:pt x="254" y="129"/>
                      <a:pt x="255" y="129"/>
                      <a:pt x="255" y="129"/>
                    </a:cubicBezTo>
                    <a:cubicBezTo>
                      <a:pt x="255" y="131"/>
                      <a:pt x="252" y="129"/>
                      <a:pt x="252" y="130"/>
                    </a:cubicBezTo>
                    <a:cubicBezTo>
                      <a:pt x="251" y="129"/>
                      <a:pt x="249" y="127"/>
                      <a:pt x="248" y="129"/>
                    </a:cubicBezTo>
                    <a:cubicBezTo>
                      <a:pt x="244" y="127"/>
                      <a:pt x="241" y="125"/>
                      <a:pt x="237" y="124"/>
                    </a:cubicBezTo>
                    <a:cubicBezTo>
                      <a:pt x="233" y="123"/>
                      <a:pt x="229" y="123"/>
                      <a:pt x="225" y="122"/>
                    </a:cubicBezTo>
                    <a:cubicBezTo>
                      <a:pt x="225" y="121"/>
                      <a:pt x="225" y="121"/>
                      <a:pt x="225" y="121"/>
                    </a:cubicBezTo>
                    <a:cubicBezTo>
                      <a:pt x="220" y="122"/>
                      <a:pt x="215" y="121"/>
                      <a:pt x="209" y="120"/>
                    </a:cubicBezTo>
                    <a:cubicBezTo>
                      <a:pt x="211" y="119"/>
                      <a:pt x="214" y="119"/>
                      <a:pt x="217" y="119"/>
                    </a:cubicBezTo>
                    <a:cubicBezTo>
                      <a:pt x="219" y="119"/>
                      <a:pt x="220" y="120"/>
                      <a:pt x="222" y="120"/>
                    </a:cubicBezTo>
                    <a:cubicBezTo>
                      <a:pt x="223" y="120"/>
                      <a:pt x="225" y="120"/>
                      <a:pt x="227" y="120"/>
                    </a:cubicBezTo>
                    <a:cubicBezTo>
                      <a:pt x="230" y="121"/>
                      <a:pt x="233" y="119"/>
                      <a:pt x="237" y="120"/>
                    </a:cubicBezTo>
                    <a:close/>
                    <a:moveTo>
                      <a:pt x="192" y="120"/>
                    </a:moveTo>
                    <a:cubicBezTo>
                      <a:pt x="196" y="117"/>
                      <a:pt x="204" y="120"/>
                      <a:pt x="209" y="119"/>
                    </a:cubicBezTo>
                    <a:cubicBezTo>
                      <a:pt x="206" y="122"/>
                      <a:pt x="197" y="120"/>
                      <a:pt x="192" y="120"/>
                    </a:cubicBezTo>
                    <a:close/>
                    <a:moveTo>
                      <a:pt x="214" y="200"/>
                    </a:moveTo>
                    <a:cubicBezTo>
                      <a:pt x="216" y="198"/>
                      <a:pt x="217" y="199"/>
                      <a:pt x="220" y="199"/>
                    </a:cubicBezTo>
                    <a:cubicBezTo>
                      <a:pt x="218" y="200"/>
                      <a:pt x="216" y="201"/>
                      <a:pt x="214" y="200"/>
                    </a:cubicBezTo>
                    <a:close/>
                    <a:moveTo>
                      <a:pt x="285" y="132"/>
                    </a:moveTo>
                    <a:cubicBezTo>
                      <a:pt x="286" y="131"/>
                      <a:pt x="287" y="131"/>
                      <a:pt x="288" y="132"/>
                    </a:cubicBezTo>
                    <a:cubicBezTo>
                      <a:pt x="287" y="133"/>
                      <a:pt x="287" y="133"/>
                      <a:pt x="287" y="133"/>
                    </a:cubicBezTo>
                    <a:lnTo>
                      <a:pt x="285" y="132"/>
                    </a:lnTo>
                    <a:close/>
                    <a:moveTo>
                      <a:pt x="251" y="225"/>
                    </a:moveTo>
                    <a:cubicBezTo>
                      <a:pt x="252" y="224"/>
                      <a:pt x="253" y="226"/>
                      <a:pt x="254" y="227"/>
                    </a:cubicBezTo>
                    <a:cubicBezTo>
                      <a:pt x="253" y="227"/>
                      <a:pt x="252" y="226"/>
                      <a:pt x="251" y="225"/>
                    </a:cubicBezTo>
                    <a:close/>
                    <a:moveTo>
                      <a:pt x="289" y="141"/>
                    </a:moveTo>
                    <a:cubicBezTo>
                      <a:pt x="290" y="141"/>
                      <a:pt x="289" y="144"/>
                      <a:pt x="288" y="144"/>
                    </a:cubicBezTo>
                    <a:cubicBezTo>
                      <a:pt x="286" y="143"/>
                      <a:pt x="288" y="142"/>
                      <a:pt x="289" y="141"/>
                    </a:cubicBezTo>
                    <a:close/>
                    <a:moveTo>
                      <a:pt x="290" y="142"/>
                    </a:moveTo>
                    <a:cubicBezTo>
                      <a:pt x="290" y="141"/>
                      <a:pt x="291" y="142"/>
                      <a:pt x="292" y="142"/>
                    </a:cubicBezTo>
                    <a:cubicBezTo>
                      <a:pt x="291" y="143"/>
                      <a:pt x="292" y="143"/>
                      <a:pt x="291" y="144"/>
                    </a:cubicBezTo>
                    <a:cubicBezTo>
                      <a:pt x="290" y="144"/>
                      <a:pt x="291" y="143"/>
                      <a:pt x="290" y="142"/>
                    </a:cubicBezTo>
                    <a:close/>
                    <a:moveTo>
                      <a:pt x="257" y="218"/>
                    </a:moveTo>
                    <a:cubicBezTo>
                      <a:pt x="258" y="218"/>
                      <a:pt x="260" y="218"/>
                      <a:pt x="259" y="220"/>
                    </a:cubicBezTo>
                    <a:cubicBezTo>
                      <a:pt x="258" y="220"/>
                      <a:pt x="258" y="219"/>
                      <a:pt x="257" y="218"/>
                    </a:cubicBezTo>
                    <a:close/>
                    <a:moveTo>
                      <a:pt x="265" y="228"/>
                    </a:moveTo>
                    <a:cubicBezTo>
                      <a:pt x="265" y="229"/>
                      <a:pt x="266" y="230"/>
                      <a:pt x="267" y="229"/>
                    </a:cubicBezTo>
                    <a:cubicBezTo>
                      <a:pt x="267" y="230"/>
                      <a:pt x="263" y="230"/>
                      <a:pt x="265" y="228"/>
                    </a:cubicBezTo>
                    <a:close/>
                    <a:moveTo>
                      <a:pt x="315" y="136"/>
                    </a:moveTo>
                    <a:cubicBezTo>
                      <a:pt x="316" y="135"/>
                      <a:pt x="318" y="137"/>
                      <a:pt x="319" y="138"/>
                    </a:cubicBezTo>
                    <a:cubicBezTo>
                      <a:pt x="318" y="139"/>
                      <a:pt x="317" y="137"/>
                      <a:pt x="315" y="136"/>
                    </a:cubicBezTo>
                    <a:close/>
                    <a:moveTo>
                      <a:pt x="264" y="232"/>
                    </a:moveTo>
                    <a:cubicBezTo>
                      <a:pt x="265" y="231"/>
                      <a:pt x="266" y="234"/>
                      <a:pt x="267" y="233"/>
                    </a:cubicBezTo>
                    <a:cubicBezTo>
                      <a:pt x="268" y="233"/>
                      <a:pt x="266" y="234"/>
                      <a:pt x="267" y="235"/>
                    </a:cubicBezTo>
                    <a:cubicBezTo>
                      <a:pt x="266" y="234"/>
                      <a:pt x="265" y="233"/>
                      <a:pt x="264" y="232"/>
                    </a:cubicBezTo>
                    <a:close/>
                    <a:moveTo>
                      <a:pt x="371" y="64"/>
                    </a:moveTo>
                    <a:cubicBezTo>
                      <a:pt x="372" y="64"/>
                      <a:pt x="374" y="65"/>
                      <a:pt x="374" y="64"/>
                    </a:cubicBezTo>
                    <a:cubicBezTo>
                      <a:pt x="375" y="65"/>
                      <a:pt x="374" y="66"/>
                      <a:pt x="377" y="67"/>
                    </a:cubicBezTo>
                    <a:cubicBezTo>
                      <a:pt x="376" y="68"/>
                      <a:pt x="373" y="66"/>
                      <a:pt x="371" y="64"/>
                    </a:cubicBezTo>
                    <a:close/>
                    <a:moveTo>
                      <a:pt x="378" y="70"/>
                    </a:moveTo>
                    <a:cubicBezTo>
                      <a:pt x="381" y="71"/>
                      <a:pt x="384" y="72"/>
                      <a:pt x="387" y="75"/>
                    </a:cubicBezTo>
                    <a:cubicBezTo>
                      <a:pt x="385" y="76"/>
                      <a:pt x="380" y="71"/>
                      <a:pt x="378" y="70"/>
                    </a:cubicBezTo>
                    <a:close/>
                    <a:moveTo>
                      <a:pt x="386" y="61"/>
                    </a:moveTo>
                    <a:cubicBezTo>
                      <a:pt x="387" y="63"/>
                      <a:pt x="390" y="63"/>
                      <a:pt x="391" y="64"/>
                    </a:cubicBezTo>
                    <a:cubicBezTo>
                      <a:pt x="390" y="66"/>
                      <a:pt x="384" y="61"/>
                      <a:pt x="386" y="61"/>
                    </a:cubicBezTo>
                    <a:close/>
                    <a:moveTo>
                      <a:pt x="381" y="70"/>
                    </a:moveTo>
                    <a:cubicBezTo>
                      <a:pt x="382" y="69"/>
                      <a:pt x="385" y="70"/>
                      <a:pt x="386" y="72"/>
                    </a:cubicBezTo>
                    <a:cubicBezTo>
                      <a:pt x="385" y="72"/>
                      <a:pt x="382" y="72"/>
                      <a:pt x="381" y="70"/>
                    </a:cubicBezTo>
                    <a:close/>
                    <a:moveTo>
                      <a:pt x="392" y="78"/>
                    </a:moveTo>
                    <a:cubicBezTo>
                      <a:pt x="394" y="78"/>
                      <a:pt x="396" y="79"/>
                      <a:pt x="398" y="81"/>
                    </a:cubicBezTo>
                    <a:cubicBezTo>
                      <a:pt x="398" y="82"/>
                      <a:pt x="396" y="79"/>
                      <a:pt x="394" y="79"/>
                    </a:cubicBezTo>
                    <a:cubicBezTo>
                      <a:pt x="394" y="80"/>
                      <a:pt x="397" y="81"/>
                      <a:pt x="398" y="82"/>
                    </a:cubicBezTo>
                    <a:cubicBezTo>
                      <a:pt x="395" y="82"/>
                      <a:pt x="394" y="80"/>
                      <a:pt x="392" y="78"/>
                    </a:cubicBezTo>
                    <a:close/>
                    <a:moveTo>
                      <a:pt x="416" y="92"/>
                    </a:moveTo>
                    <a:cubicBezTo>
                      <a:pt x="418" y="91"/>
                      <a:pt x="421" y="97"/>
                      <a:pt x="423" y="97"/>
                    </a:cubicBezTo>
                    <a:cubicBezTo>
                      <a:pt x="420" y="97"/>
                      <a:pt x="419" y="94"/>
                      <a:pt x="416" y="92"/>
                    </a:cubicBezTo>
                    <a:close/>
                    <a:moveTo>
                      <a:pt x="417" y="96"/>
                    </a:moveTo>
                    <a:cubicBezTo>
                      <a:pt x="418" y="96"/>
                      <a:pt x="422" y="100"/>
                      <a:pt x="423" y="101"/>
                    </a:cubicBezTo>
                    <a:cubicBezTo>
                      <a:pt x="422" y="102"/>
                      <a:pt x="420" y="98"/>
                      <a:pt x="420" y="101"/>
                    </a:cubicBezTo>
                    <a:cubicBezTo>
                      <a:pt x="419" y="99"/>
                      <a:pt x="418" y="98"/>
                      <a:pt x="417" y="96"/>
                    </a:cubicBezTo>
                    <a:close/>
                    <a:moveTo>
                      <a:pt x="359" y="169"/>
                    </a:moveTo>
                    <a:cubicBezTo>
                      <a:pt x="364" y="170"/>
                      <a:pt x="366" y="172"/>
                      <a:pt x="371" y="175"/>
                    </a:cubicBezTo>
                    <a:cubicBezTo>
                      <a:pt x="370" y="176"/>
                      <a:pt x="369" y="173"/>
                      <a:pt x="368" y="175"/>
                    </a:cubicBezTo>
                    <a:cubicBezTo>
                      <a:pt x="365" y="172"/>
                      <a:pt x="362" y="171"/>
                      <a:pt x="359" y="169"/>
                    </a:cubicBezTo>
                    <a:close/>
                    <a:moveTo>
                      <a:pt x="423" y="99"/>
                    </a:moveTo>
                    <a:cubicBezTo>
                      <a:pt x="424" y="99"/>
                      <a:pt x="431" y="102"/>
                      <a:pt x="431" y="106"/>
                    </a:cubicBezTo>
                    <a:cubicBezTo>
                      <a:pt x="429" y="103"/>
                      <a:pt x="425" y="101"/>
                      <a:pt x="423" y="99"/>
                    </a:cubicBezTo>
                    <a:close/>
                    <a:moveTo>
                      <a:pt x="423" y="104"/>
                    </a:moveTo>
                    <a:cubicBezTo>
                      <a:pt x="424" y="104"/>
                      <a:pt x="427" y="104"/>
                      <a:pt x="427" y="106"/>
                    </a:cubicBezTo>
                    <a:cubicBezTo>
                      <a:pt x="426" y="106"/>
                      <a:pt x="425" y="106"/>
                      <a:pt x="423" y="104"/>
                    </a:cubicBezTo>
                    <a:close/>
                    <a:moveTo>
                      <a:pt x="428" y="106"/>
                    </a:moveTo>
                    <a:cubicBezTo>
                      <a:pt x="429" y="106"/>
                      <a:pt x="431" y="108"/>
                      <a:pt x="432" y="109"/>
                    </a:cubicBezTo>
                    <a:cubicBezTo>
                      <a:pt x="434" y="111"/>
                      <a:pt x="435" y="112"/>
                      <a:pt x="437" y="114"/>
                    </a:cubicBezTo>
                    <a:cubicBezTo>
                      <a:pt x="434" y="114"/>
                      <a:pt x="431" y="108"/>
                      <a:pt x="429" y="110"/>
                    </a:cubicBezTo>
                    <a:cubicBezTo>
                      <a:pt x="428" y="109"/>
                      <a:pt x="428" y="108"/>
                      <a:pt x="427" y="107"/>
                    </a:cubicBezTo>
                    <a:cubicBezTo>
                      <a:pt x="429" y="108"/>
                      <a:pt x="431" y="108"/>
                      <a:pt x="428" y="106"/>
                    </a:cubicBezTo>
                    <a:close/>
                    <a:moveTo>
                      <a:pt x="300" y="256"/>
                    </a:moveTo>
                    <a:cubicBezTo>
                      <a:pt x="301" y="255"/>
                      <a:pt x="301" y="256"/>
                      <a:pt x="302" y="256"/>
                    </a:cubicBezTo>
                    <a:cubicBezTo>
                      <a:pt x="301" y="258"/>
                      <a:pt x="300" y="257"/>
                      <a:pt x="300" y="256"/>
                    </a:cubicBezTo>
                    <a:close/>
                    <a:moveTo>
                      <a:pt x="442" y="121"/>
                    </a:moveTo>
                    <a:cubicBezTo>
                      <a:pt x="447" y="124"/>
                      <a:pt x="452" y="131"/>
                      <a:pt x="460" y="138"/>
                    </a:cubicBezTo>
                    <a:cubicBezTo>
                      <a:pt x="461" y="136"/>
                      <a:pt x="457" y="135"/>
                      <a:pt x="457" y="133"/>
                    </a:cubicBezTo>
                    <a:cubicBezTo>
                      <a:pt x="458" y="132"/>
                      <a:pt x="461" y="136"/>
                      <a:pt x="462" y="138"/>
                    </a:cubicBezTo>
                    <a:cubicBezTo>
                      <a:pt x="462" y="141"/>
                      <a:pt x="460" y="139"/>
                      <a:pt x="459" y="141"/>
                    </a:cubicBezTo>
                    <a:cubicBezTo>
                      <a:pt x="456" y="137"/>
                      <a:pt x="453" y="134"/>
                      <a:pt x="450" y="131"/>
                    </a:cubicBezTo>
                    <a:cubicBezTo>
                      <a:pt x="449" y="129"/>
                      <a:pt x="447" y="128"/>
                      <a:pt x="446" y="126"/>
                    </a:cubicBezTo>
                    <a:cubicBezTo>
                      <a:pt x="445" y="124"/>
                      <a:pt x="443" y="123"/>
                      <a:pt x="442" y="121"/>
                    </a:cubicBezTo>
                    <a:close/>
                    <a:moveTo>
                      <a:pt x="379" y="198"/>
                    </a:moveTo>
                    <a:cubicBezTo>
                      <a:pt x="381" y="197"/>
                      <a:pt x="383" y="200"/>
                      <a:pt x="385" y="202"/>
                    </a:cubicBezTo>
                    <a:cubicBezTo>
                      <a:pt x="383" y="203"/>
                      <a:pt x="381" y="200"/>
                      <a:pt x="379" y="198"/>
                    </a:cubicBezTo>
                    <a:close/>
                    <a:moveTo>
                      <a:pt x="387" y="202"/>
                    </a:moveTo>
                    <a:cubicBezTo>
                      <a:pt x="389" y="200"/>
                      <a:pt x="393" y="209"/>
                      <a:pt x="389" y="203"/>
                    </a:cubicBezTo>
                    <a:cubicBezTo>
                      <a:pt x="389" y="203"/>
                      <a:pt x="388" y="203"/>
                      <a:pt x="387" y="202"/>
                    </a:cubicBezTo>
                    <a:close/>
                    <a:moveTo>
                      <a:pt x="468" y="148"/>
                    </a:moveTo>
                    <a:cubicBezTo>
                      <a:pt x="470" y="146"/>
                      <a:pt x="471" y="150"/>
                      <a:pt x="473" y="152"/>
                    </a:cubicBezTo>
                    <a:cubicBezTo>
                      <a:pt x="471" y="152"/>
                      <a:pt x="471" y="150"/>
                      <a:pt x="468" y="148"/>
                    </a:cubicBezTo>
                    <a:close/>
                    <a:moveTo>
                      <a:pt x="471" y="154"/>
                    </a:moveTo>
                    <a:cubicBezTo>
                      <a:pt x="473" y="153"/>
                      <a:pt x="474" y="155"/>
                      <a:pt x="475" y="156"/>
                    </a:cubicBezTo>
                    <a:cubicBezTo>
                      <a:pt x="475" y="156"/>
                      <a:pt x="474" y="156"/>
                      <a:pt x="473" y="157"/>
                    </a:cubicBezTo>
                    <a:lnTo>
                      <a:pt x="471" y="154"/>
                    </a:lnTo>
                    <a:close/>
                    <a:moveTo>
                      <a:pt x="487" y="167"/>
                    </a:moveTo>
                    <a:cubicBezTo>
                      <a:pt x="488" y="167"/>
                      <a:pt x="490" y="169"/>
                      <a:pt x="489" y="170"/>
                    </a:cubicBezTo>
                    <a:cubicBezTo>
                      <a:pt x="490" y="171"/>
                      <a:pt x="490" y="170"/>
                      <a:pt x="491" y="170"/>
                    </a:cubicBezTo>
                    <a:cubicBezTo>
                      <a:pt x="492" y="173"/>
                      <a:pt x="491" y="171"/>
                      <a:pt x="490" y="172"/>
                    </a:cubicBezTo>
                    <a:cubicBezTo>
                      <a:pt x="488" y="170"/>
                      <a:pt x="489" y="169"/>
                      <a:pt x="487" y="167"/>
                    </a:cubicBezTo>
                    <a:close/>
                    <a:moveTo>
                      <a:pt x="491" y="175"/>
                    </a:moveTo>
                    <a:cubicBezTo>
                      <a:pt x="492" y="175"/>
                      <a:pt x="493" y="175"/>
                      <a:pt x="492" y="174"/>
                    </a:cubicBezTo>
                    <a:cubicBezTo>
                      <a:pt x="493" y="174"/>
                      <a:pt x="494" y="177"/>
                      <a:pt x="495" y="178"/>
                    </a:cubicBezTo>
                    <a:cubicBezTo>
                      <a:pt x="494" y="178"/>
                      <a:pt x="493" y="177"/>
                      <a:pt x="491" y="175"/>
                    </a:cubicBezTo>
                    <a:close/>
                    <a:moveTo>
                      <a:pt x="505" y="190"/>
                    </a:moveTo>
                    <a:cubicBezTo>
                      <a:pt x="507" y="190"/>
                      <a:pt x="507" y="194"/>
                      <a:pt x="509" y="195"/>
                    </a:cubicBezTo>
                    <a:cubicBezTo>
                      <a:pt x="508" y="197"/>
                      <a:pt x="507" y="192"/>
                      <a:pt x="505" y="190"/>
                    </a:cubicBezTo>
                    <a:close/>
                    <a:moveTo>
                      <a:pt x="521" y="185"/>
                    </a:moveTo>
                    <a:cubicBezTo>
                      <a:pt x="522" y="188"/>
                      <a:pt x="523" y="192"/>
                      <a:pt x="520" y="192"/>
                    </a:cubicBezTo>
                    <a:cubicBezTo>
                      <a:pt x="521" y="190"/>
                      <a:pt x="519" y="186"/>
                      <a:pt x="521" y="185"/>
                    </a:cubicBezTo>
                    <a:close/>
                    <a:moveTo>
                      <a:pt x="509" y="193"/>
                    </a:moveTo>
                    <a:cubicBezTo>
                      <a:pt x="511" y="194"/>
                      <a:pt x="513" y="198"/>
                      <a:pt x="512" y="193"/>
                    </a:cubicBezTo>
                    <a:cubicBezTo>
                      <a:pt x="514" y="193"/>
                      <a:pt x="514" y="198"/>
                      <a:pt x="516" y="201"/>
                    </a:cubicBezTo>
                    <a:cubicBezTo>
                      <a:pt x="513" y="199"/>
                      <a:pt x="512" y="197"/>
                      <a:pt x="509" y="193"/>
                    </a:cubicBezTo>
                    <a:close/>
                    <a:moveTo>
                      <a:pt x="323" y="293"/>
                    </a:moveTo>
                    <a:cubicBezTo>
                      <a:pt x="324" y="293"/>
                      <a:pt x="324" y="292"/>
                      <a:pt x="325" y="292"/>
                    </a:cubicBezTo>
                    <a:cubicBezTo>
                      <a:pt x="325" y="295"/>
                      <a:pt x="325" y="295"/>
                      <a:pt x="326" y="297"/>
                    </a:cubicBezTo>
                    <a:cubicBezTo>
                      <a:pt x="324" y="297"/>
                      <a:pt x="324" y="294"/>
                      <a:pt x="323" y="293"/>
                    </a:cubicBezTo>
                    <a:close/>
                    <a:moveTo>
                      <a:pt x="522" y="194"/>
                    </a:moveTo>
                    <a:cubicBezTo>
                      <a:pt x="523" y="192"/>
                      <a:pt x="527" y="199"/>
                      <a:pt x="524" y="199"/>
                    </a:cubicBezTo>
                    <a:cubicBezTo>
                      <a:pt x="523" y="196"/>
                      <a:pt x="521" y="196"/>
                      <a:pt x="522" y="194"/>
                    </a:cubicBezTo>
                    <a:close/>
                    <a:moveTo>
                      <a:pt x="512" y="201"/>
                    </a:moveTo>
                    <a:cubicBezTo>
                      <a:pt x="513" y="200"/>
                      <a:pt x="516" y="205"/>
                      <a:pt x="515" y="207"/>
                    </a:cubicBezTo>
                    <a:cubicBezTo>
                      <a:pt x="514" y="205"/>
                      <a:pt x="514" y="204"/>
                      <a:pt x="512" y="201"/>
                    </a:cubicBezTo>
                    <a:close/>
                    <a:moveTo>
                      <a:pt x="326" y="298"/>
                    </a:moveTo>
                    <a:cubicBezTo>
                      <a:pt x="328" y="297"/>
                      <a:pt x="328" y="299"/>
                      <a:pt x="327" y="300"/>
                    </a:cubicBezTo>
                    <a:cubicBezTo>
                      <a:pt x="326" y="300"/>
                      <a:pt x="326" y="299"/>
                      <a:pt x="326" y="298"/>
                    </a:cubicBezTo>
                    <a:close/>
                    <a:moveTo>
                      <a:pt x="522" y="211"/>
                    </a:moveTo>
                    <a:cubicBezTo>
                      <a:pt x="524" y="210"/>
                      <a:pt x="525" y="213"/>
                      <a:pt x="525" y="215"/>
                    </a:cubicBezTo>
                    <a:cubicBezTo>
                      <a:pt x="524" y="214"/>
                      <a:pt x="523" y="213"/>
                      <a:pt x="522" y="211"/>
                    </a:cubicBezTo>
                    <a:close/>
                    <a:moveTo>
                      <a:pt x="533" y="226"/>
                    </a:moveTo>
                    <a:cubicBezTo>
                      <a:pt x="535" y="231"/>
                      <a:pt x="538" y="235"/>
                      <a:pt x="539" y="240"/>
                    </a:cubicBezTo>
                    <a:cubicBezTo>
                      <a:pt x="537" y="241"/>
                      <a:pt x="537" y="239"/>
                      <a:pt x="536" y="240"/>
                    </a:cubicBezTo>
                    <a:cubicBezTo>
                      <a:pt x="536" y="238"/>
                      <a:pt x="534" y="234"/>
                      <a:pt x="536" y="234"/>
                    </a:cubicBezTo>
                    <a:cubicBezTo>
                      <a:pt x="534" y="233"/>
                      <a:pt x="534" y="229"/>
                      <a:pt x="533" y="226"/>
                    </a:cubicBezTo>
                    <a:close/>
                    <a:moveTo>
                      <a:pt x="533" y="228"/>
                    </a:moveTo>
                    <a:cubicBezTo>
                      <a:pt x="533" y="229"/>
                      <a:pt x="530" y="229"/>
                      <a:pt x="530" y="226"/>
                    </a:cubicBezTo>
                    <a:cubicBezTo>
                      <a:pt x="533" y="227"/>
                      <a:pt x="528" y="223"/>
                      <a:pt x="530" y="221"/>
                    </a:cubicBezTo>
                    <a:cubicBezTo>
                      <a:pt x="531" y="225"/>
                      <a:pt x="531" y="224"/>
                      <a:pt x="533" y="228"/>
                    </a:cubicBezTo>
                    <a:close/>
                    <a:moveTo>
                      <a:pt x="545" y="234"/>
                    </a:moveTo>
                    <a:cubicBezTo>
                      <a:pt x="547" y="235"/>
                      <a:pt x="546" y="237"/>
                      <a:pt x="547" y="240"/>
                    </a:cubicBezTo>
                    <a:cubicBezTo>
                      <a:pt x="545" y="238"/>
                      <a:pt x="545" y="236"/>
                      <a:pt x="545" y="234"/>
                    </a:cubicBezTo>
                    <a:close/>
                    <a:moveTo>
                      <a:pt x="330" y="332"/>
                    </a:moveTo>
                    <a:cubicBezTo>
                      <a:pt x="331" y="331"/>
                      <a:pt x="331" y="332"/>
                      <a:pt x="332" y="332"/>
                    </a:cubicBezTo>
                    <a:cubicBezTo>
                      <a:pt x="332" y="333"/>
                      <a:pt x="331" y="333"/>
                      <a:pt x="332" y="334"/>
                    </a:cubicBezTo>
                    <a:cubicBezTo>
                      <a:pt x="330" y="335"/>
                      <a:pt x="330" y="332"/>
                      <a:pt x="330" y="332"/>
                    </a:cubicBezTo>
                    <a:close/>
                    <a:moveTo>
                      <a:pt x="551" y="299"/>
                    </a:moveTo>
                    <a:cubicBezTo>
                      <a:pt x="553" y="300"/>
                      <a:pt x="552" y="304"/>
                      <a:pt x="554" y="305"/>
                    </a:cubicBezTo>
                    <a:cubicBezTo>
                      <a:pt x="555" y="310"/>
                      <a:pt x="554" y="312"/>
                      <a:pt x="556" y="315"/>
                    </a:cubicBezTo>
                    <a:cubicBezTo>
                      <a:pt x="553" y="315"/>
                      <a:pt x="553" y="315"/>
                      <a:pt x="553" y="315"/>
                    </a:cubicBezTo>
                    <a:cubicBezTo>
                      <a:pt x="553" y="311"/>
                      <a:pt x="551" y="304"/>
                      <a:pt x="551" y="299"/>
                    </a:cubicBezTo>
                    <a:close/>
                    <a:moveTo>
                      <a:pt x="331" y="337"/>
                    </a:moveTo>
                    <a:cubicBezTo>
                      <a:pt x="331" y="339"/>
                      <a:pt x="332" y="339"/>
                      <a:pt x="331" y="340"/>
                    </a:cubicBezTo>
                    <a:cubicBezTo>
                      <a:pt x="330" y="340"/>
                      <a:pt x="330" y="337"/>
                      <a:pt x="331" y="337"/>
                    </a:cubicBezTo>
                    <a:close/>
                    <a:moveTo>
                      <a:pt x="555" y="316"/>
                    </a:moveTo>
                    <a:cubicBezTo>
                      <a:pt x="557" y="319"/>
                      <a:pt x="558" y="326"/>
                      <a:pt x="556" y="329"/>
                    </a:cubicBezTo>
                    <a:cubicBezTo>
                      <a:pt x="559" y="333"/>
                      <a:pt x="561" y="336"/>
                      <a:pt x="559" y="343"/>
                    </a:cubicBezTo>
                    <a:cubicBezTo>
                      <a:pt x="558" y="340"/>
                      <a:pt x="559" y="334"/>
                      <a:pt x="555" y="333"/>
                    </a:cubicBezTo>
                    <a:cubicBezTo>
                      <a:pt x="555" y="329"/>
                      <a:pt x="555" y="326"/>
                      <a:pt x="555" y="323"/>
                    </a:cubicBezTo>
                    <a:cubicBezTo>
                      <a:pt x="555" y="320"/>
                      <a:pt x="554" y="318"/>
                      <a:pt x="555" y="316"/>
                    </a:cubicBezTo>
                    <a:close/>
                    <a:moveTo>
                      <a:pt x="549" y="319"/>
                    </a:moveTo>
                    <a:cubicBezTo>
                      <a:pt x="550" y="319"/>
                      <a:pt x="550" y="323"/>
                      <a:pt x="550" y="325"/>
                    </a:cubicBezTo>
                    <a:cubicBezTo>
                      <a:pt x="549" y="324"/>
                      <a:pt x="548" y="323"/>
                      <a:pt x="547" y="320"/>
                    </a:cubicBezTo>
                    <a:cubicBezTo>
                      <a:pt x="548" y="320"/>
                      <a:pt x="549" y="320"/>
                      <a:pt x="549" y="319"/>
                    </a:cubicBezTo>
                    <a:close/>
                    <a:moveTo>
                      <a:pt x="549" y="327"/>
                    </a:moveTo>
                    <a:cubicBezTo>
                      <a:pt x="550" y="327"/>
                      <a:pt x="549" y="330"/>
                      <a:pt x="549" y="334"/>
                    </a:cubicBezTo>
                    <a:cubicBezTo>
                      <a:pt x="549" y="333"/>
                      <a:pt x="548" y="335"/>
                      <a:pt x="548" y="335"/>
                    </a:cubicBezTo>
                    <a:cubicBezTo>
                      <a:pt x="548" y="332"/>
                      <a:pt x="548" y="329"/>
                      <a:pt x="549" y="327"/>
                    </a:cubicBezTo>
                    <a:close/>
                    <a:moveTo>
                      <a:pt x="321" y="349"/>
                    </a:moveTo>
                    <a:cubicBezTo>
                      <a:pt x="322" y="350"/>
                      <a:pt x="322" y="350"/>
                      <a:pt x="322" y="351"/>
                    </a:cubicBezTo>
                    <a:cubicBezTo>
                      <a:pt x="320" y="351"/>
                      <a:pt x="322" y="350"/>
                      <a:pt x="321" y="349"/>
                    </a:cubicBezTo>
                    <a:close/>
                    <a:moveTo>
                      <a:pt x="562" y="334"/>
                    </a:moveTo>
                    <a:cubicBezTo>
                      <a:pt x="564" y="334"/>
                      <a:pt x="563" y="338"/>
                      <a:pt x="563" y="340"/>
                    </a:cubicBezTo>
                    <a:cubicBezTo>
                      <a:pt x="562" y="338"/>
                      <a:pt x="562" y="340"/>
                      <a:pt x="562" y="342"/>
                    </a:cubicBezTo>
                    <a:cubicBezTo>
                      <a:pt x="560" y="341"/>
                      <a:pt x="562" y="337"/>
                      <a:pt x="562" y="334"/>
                    </a:cubicBezTo>
                    <a:close/>
                    <a:moveTo>
                      <a:pt x="556" y="339"/>
                    </a:moveTo>
                    <a:cubicBezTo>
                      <a:pt x="557" y="339"/>
                      <a:pt x="557" y="339"/>
                      <a:pt x="557" y="339"/>
                    </a:cubicBezTo>
                    <a:cubicBezTo>
                      <a:pt x="557" y="344"/>
                      <a:pt x="557" y="344"/>
                      <a:pt x="557" y="344"/>
                    </a:cubicBezTo>
                    <a:cubicBezTo>
                      <a:pt x="556" y="344"/>
                      <a:pt x="556" y="341"/>
                      <a:pt x="556" y="339"/>
                    </a:cubicBezTo>
                    <a:close/>
                    <a:moveTo>
                      <a:pt x="321" y="352"/>
                    </a:moveTo>
                    <a:cubicBezTo>
                      <a:pt x="322" y="352"/>
                      <a:pt x="322" y="353"/>
                      <a:pt x="322" y="354"/>
                    </a:cubicBezTo>
                    <a:cubicBezTo>
                      <a:pt x="321" y="353"/>
                      <a:pt x="320" y="352"/>
                      <a:pt x="321" y="352"/>
                    </a:cubicBezTo>
                    <a:close/>
                    <a:moveTo>
                      <a:pt x="328" y="352"/>
                    </a:moveTo>
                    <a:cubicBezTo>
                      <a:pt x="329" y="353"/>
                      <a:pt x="328" y="354"/>
                      <a:pt x="327" y="354"/>
                    </a:cubicBezTo>
                    <a:cubicBezTo>
                      <a:pt x="326" y="354"/>
                      <a:pt x="327" y="353"/>
                      <a:pt x="328" y="352"/>
                    </a:cubicBezTo>
                    <a:close/>
                    <a:moveTo>
                      <a:pt x="330" y="355"/>
                    </a:moveTo>
                    <a:cubicBezTo>
                      <a:pt x="331" y="355"/>
                      <a:pt x="331" y="356"/>
                      <a:pt x="331" y="357"/>
                    </a:cubicBezTo>
                    <a:cubicBezTo>
                      <a:pt x="329" y="357"/>
                      <a:pt x="329" y="356"/>
                      <a:pt x="330" y="355"/>
                    </a:cubicBezTo>
                    <a:close/>
                    <a:moveTo>
                      <a:pt x="328" y="358"/>
                    </a:moveTo>
                    <a:cubicBezTo>
                      <a:pt x="329" y="358"/>
                      <a:pt x="329" y="358"/>
                      <a:pt x="329" y="358"/>
                    </a:cubicBezTo>
                    <a:cubicBezTo>
                      <a:pt x="330" y="359"/>
                      <a:pt x="329" y="357"/>
                      <a:pt x="331" y="357"/>
                    </a:cubicBezTo>
                    <a:cubicBezTo>
                      <a:pt x="331" y="358"/>
                      <a:pt x="332" y="358"/>
                      <a:pt x="331" y="359"/>
                    </a:cubicBezTo>
                    <a:cubicBezTo>
                      <a:pt x="331" y="359"/>
                      <a:pt x="331" y="359"/>
                      <a:pt x="330" y="360"/>
                    </a:cubicBezTo>
                    <a:cubicBezTo>
                      <a:pt x="329" y="360"/>
                      <a:pt x="330" y="358"/>
                      <a:pt x="328" y="358"/>
                    </a:cubicBezTo>
                    <a:close/>
                    <a:moveTo>
                      <a:pt x="564" y="366"/>
                    </a:moveTo>
                    <a:cubicBezTo>
                      <a:pt x="563" y="366"/>
                      <a:pt x="564" y="368"/>
                      <a:pt x="563" y="369"/>
                    </a:cubicBezTo>
                    <a:cubicBezTo>
                      <a:pt x="563" y="369"/>
                      <a:pt x="562" y="366"/>
                      <a:pt x="562" y="369"/>
                    </a:cubicBezTo>
                    <a:cubicBezTo>
                      <a:pt x="561" y="368"/>
                      <a:pt x="563" y="365"/>
                      <a:pt x="564" y="364"/>
                    </a:cubicBezTo>
                    <a:cubicBezTo>
                      <a:pt x="564" y="367"/>
                      <a:pt x="565" y="366"/>
                      <a:pt x="564" y="370"/>
                    </a:cubicBezTo>
                    <a:cubicBezTo>
                      <a:pt x="564" y="369"/>
                      <a:pt x="564" y="367"/>
                      <a:pt x="564" y="366"/>
                    </a:cubicBezTo>
                    <a:close/>
                    <a:moveTo>
                      <a:pt x="318" y="361"/>
                    </a:moveTo>
                    <a:cubicBezTo>
                      <a:pt x="319" y="361"/>
                      <a:pt x="320" y="362"/>
                      <a:pt x="318" y="362"/>
                    </a:cubicBezTo>
                    <a:cubicBezTo>
                      <a:pt x="317" y="362"/>
                      <a:pt x="317" y="361"/>
                      <a:pt x="318" y="361"/>
                    </a:cubicBezTo>
                    <a:close/>
                    <a:moveTo>
                      <a:pt x="328" y="361"/>
                    </a:moveTo>
                    <a:cubicBezTo>
                      <a:pt x="329" y="361"/>
                      <a:pt x="329" y="362"/>
                      <a:pt x="330" y="362"/>
                    </a:cubicBezTo>
                    <a:cubicBezTo>
                      <a:pt x="330" y="363"/>
                      <a:pt x="329" y="363"/>
                      <a:pt x="328" y="363"/>
                    </a:cubicBezTo>
                    <a:cubicBezTo>
                      <a:pt x="328" y="363"/>
                      <a:pt x="328" y="362"/>
                      <a:pt x="328" y="361"/>
                    </a:cubicBezTo>
                    <a:close/>
                    <a:moveTo>
                      <a:pt x="559" y="381"/>
                    </a:moveTo>
                    <a:cubicBezTo>
                      <a:pt x="560" y="382"/>
                      <a:pt x="560" y="382"/>
                      <a:pt x="561" y="382"/>
                    </a:cubicBezTo>
                    <a:cubicBezTo>
                      <a:pt x="561" y="383"/>
                      <a:pt x="560" y="384"/>
                      <a:pt x="560" y="383"/>
                    </a:cubicBezTo>
                    <a:cubicBezTo>
                      <a:pt x="559" y="384"/>
                      <a:pt x="559" y="385"/>
                      <a:pt x="558" y="385"/>
                    </a:cubicBezTo>
                    <a:cubicBezTo>
                      <a:pt x="559" y="384"/>
                      <a:pt x="559" y="383"/>
                      <a:pt x="558" y="383"/>
                    </a:cubicBezTo>
                    <a:cubicBezTo>
                      <a:pt x="559" y="382"/>
                      <a:pt x="559" y="382"/>
                      <a:pt x="559" y="381"/>
                    </a:cubicBezTo>
                    <a:close/>
                    <a:moveTo>
                      <a:pt x="561" y="388"/>
                    </a:moveTo>
                    <a:cubicBezTo>
                      <a:pt x="559" y="388"/>
                      <a:pt x="559" y="388"/>
                      <a:pt x="558" y="386"/>
                    </a:cubicBezTo>
                    <a:cubicBezTo>
                      <a:pt x="559" y="385"/>
                      <a:pt x="561" y="384"/>
                      <a:pt x="561" y="388"/>
                    </a:cubicBezTo>
                    <a:close/>
                    <a:moveTo>
                      <a:pt x="322" y="369"/>
                    </a:moveTo>
                    <a:cubicBezTo>
                      <a:pt x="323" y="369"/>
                      <a:pt x="323" y="369"/>
                      <a:pt x="323" y="369"/>
                    </a:cubicBezTo>
                    <a:cubicBezTo>
                      <a:pt x="324" y="370"/>
                      <a:pt x="322" y="369"/>
                      <a:pt x="323" y="371"/>
                    </a:cubicBezTo>
                    <a:cubicBezTo>
                      <a:pt x="322" y="371"/>
                      <a:pt x="322" y="371"/>
                      <a:pt x="322" y="371"/>
                    </a:cubicBezTo>
                    <a:cubicBezTo>
                      <a:pt x="321" y="371"/>
                      <a:pt x="323" y="370"/>
                      <a:pt x="322" y="369"/>
                    </a:cubicBezTo>
                    <a:close/>
                    <a:moveTo>
                      <a:pt x="543" y="401"/>
                    </a:moveTo>
                    <a:cubicBezTo>
                      <a:pt x="544" y="404"/>
                      <a:pt x="543" y="410"/>
                      <a:pt x="543" y="416"/>
                    </a:cubicBezTo>
                    <a:cubicBezTo>
                      <a:pt x="542" y="421"/>
                      <a:pt x="541" y="426"/>
                      <a:pt x="541" y="430"/>
                    </a:cubicBezTo>
                    <a:cubicBezTo>
                      <a:pt x="539" y="428"/>
                      <a:pt x="540" y="423"/>
                      <a:pt x="541" y="418"/>
                    </a:cubicBezTo>
                    <a:cubicBezTo>
                      <a:pt x="542" y="412"/>
                      <a:pt x="543" y="405"/>
                      <a:pt x="543" y="401"/>
                    </a:cubicBezTo>
                    <a:close/>
                    <a:moveTo>
                      <a:pt x="545" y="411"/>
                    </a:moveTo>
                    <a:cubicBezTo>
                      <a:pt x="546" y="411"/>
                      <a:pt x="546" y="411"/>
                      <a:pt x="546" y="411"/>
                    </a:cubicBezTo>
                    <a:cubicBezTo>
                      <a:pt x="546" y="413"/>
                      <a:pt x="546" y="415"/>
                      <a:pt x="545" y="416"/>
                    </a:cubicBezTo>
                    <a:cubicBezTo>
                      <a:pt x="544" y="416"/>
                      <a:pt x="545" y="413"/>
                      <a:pt x="545" y="411"/>
                    </a:cubicBezTo>
                    <a:close/>
                    <a:moveTo>
                      <a:pt x="546" y="417"/>
                    </a:moveTo>
                    <a:cubicBezTo>
                      <a:pt x="547" y="417"/>
                      <a:pt x="547" y="417"/>
                      <a:pt x="547" y="417"/>
                    </a:cubicBezTo>
                    <a:cubicBezTo>
                      <a:pt x="546" y="419"/>
                      <a:pt x="546" y="421"/>
                      <a:pt x="545" y="421"/>
                    </a:cubicBezTo>
                    <a:lnTo>
                      <a:pt x="546" y="417"/>
                    </a:lnTo>
                    <a:close/>
                    <a:moveTo>
                      <a:pt x="552" y="423"/>
                    </a:moveTo>
                    <a:cubicBezTo>
                      <a:pt x="553" y="423"/>
                      <a:pt x="552" y="424"/>
                      <a:pt x="552" y="424"/>
                    </a:cubicBezTo>
                    <a:cubicBezTo>
                      <a:pt x="554" y="427"/>
                      <a:pt x="551" y="424"/>
                      <a:pt x="550" y="427"/>
                    </a:cubicBezTo>
                    <a:cubicBezTo>
                      <a:pt x="550" y="427"/>
                      <a:pt x="550" y="425"/>
                      <a:pt x="551" y="423"/>
                    </a:cubicBezTo>
                    <a:cubicBezTo>
                      <a:pt x="551" y="424"/>
                      <a:pt x="552" y="424"/>
                      <a:pt x="552" y="423"/>
                    </a:cubicBezTo>
                    <a:close/>
                    <a:moveTo>
                      <a:pt x="539" y="437"/>
                    </a:moveTo>
                    <a:cubicBezTo>
                      <a:pt x="541" y="438"/>
                      <a:pt x="539" y="442"/>
                      <a:pt x="539" y="444"/>
                    </a:cubicBezTo>
                    <a:cubicBezTo>
                      <a:pt x="537" y="443"/>
                      <a:pt x="539" y="440"/>
                      <a:pt x="539" y="437"/>
                    </a:cubicBezTo>
                    <a:close/>
                    <a:moveTo>
                      <a:pt x="300" y="392"/>
                    </a:moveTo>
                    <a:cubicBezTo>
                      <a:pt x="300" y="392"/>
                      <a:pt x="300" y="394"/>
                      <a:pt x="299" y="394"/>
                    </a:cubicBezTo>
                    <a:cubicBezTo>
                      <a:pt x="298" y="393"/>
                      <a:pt x="300" y="392"/>
                      <a:pt x="300" y="392"/>
                    </a:cubicBezTo>
                    <a:close/>
                    <a:moveTo>
                      <a:pt x="486" y="543"/>
                    </a:moveTo>
                    <a:cubicBezTo>
                      <a:pt x="479" y="547"/>
                      <a:pt x="480" y="542"/>
                      <a:pt x="486" y="534"/>
                    </a:cubicBezTo>
                    <a:cubicBezTo>
                      <a:pt x="485" y="534"/>
                      <a:pt x="484" y="536"/>
                      <a:pt x="483" y="537"/>
                    </a:cubicBezTo>
                    <a:cubicBezTo>
                      <a:pt x="481" y="536"/>
                      <a:pt x="484" y="533"/>
                      <a:pt x="484" y="532"/>
                    </a:cubicBezTo>
                    <a:cubicBezTo>
                      <a:pt x="484" y="531"/>
                      <a:pt x="485" y="532"/>
                      <a:pt x="486" y="533"/>
                    </a:cubicBezTo>
                    <a:cubicBezTo>
                      <a:pt x="489" y="525"/>
                      <a:pt x="490" y="525"/>
                      <a:pt x="494" y="517"/>
                    </a:cubicBezTo>
                    <a:cubicBezTo>
                      <a:pt x="496" y="517"/>
                      <a:pt x="496" y="513"/>
                      <a:pt x="498" y="513"/>
                    </a:cubicBezTo>
                    <a:cubicBezTo>
                      <a:pt x="499" y="510"/>
                      <a:pt x="496" y="514"/>
                      <a:pt x="496" y="512"/>
                    </a:cubicBezTo>
                    <a:cubicBezTo>
                      <a:pt x="499" y="507"/>
                      <a:pt x="500" y="508"/>
                      <a:pt x="502" y="502"/>
                    </a:cubicBezTo>
                    <a:cubicBezTo>
                      <a:pt x="501" y="501"/>
                      <a:pt x="500" y="507"/>
                      <a:pt x="499" y="505"/>
                    </a:cubicBezTo>
                    <a:cubicBezTo>
                      <a:pt x="502" y="502"/>
                      <a:pt x="503" y="499"/>
                      <a:pt x="503" y="495"/>
                    </a:cubicBezTo>
                    <a:cubicBezTo>
                      <a:pt x="504" y="496"/>
                      <a:pt x="505" y="496"/>
                      <a:pt x="505" y="497"/>
                    </a:cubicBezTo>
                    <a:cubicBezTo>
                      <a:pt x="506" y="495"/>
                      <a:pt x="505" y="494"/>
                      <a:pt x="504" y="494"/>
                    </a:cubicBezTo>
                    <a:cubicBezTo>
                      <a:pt x="505" y="490"/>
                      <a:pt x="507" y="490"/>
                      <a:pt x="509" y="489"/>
                    </a:cubicBezTo>
                    <a:cubicBezTo>
                      <a:pt x="509" y="491"/>
                      <a:pt x="507" y="496"/>
                      <a:pt x="505" y="501"/>
                    </a:cubicBezTo>
                    <a:cubicBezTo>
                      <a:pt x="503" y="505"/>
                      <a:pt x="500" y="510"/>
                      <a:pt x="500" y="513"/>
                    </a:cubicBezTo>
                    <a:cubicBezTo>
                      <a:pt x="495" y="521"/>
                      <a:pt x="490" y="529"/>
                      <a:pt x="484" y="538"/>
                    </a:cubicBezTo>
                    <a:cubicBezTo>
                      <a:pt x="485" y="538"/>
                      <a:pt x="486" y="535"/>
                      <a:pt x="487" y="535"/>
                    </a:cubicBezTo>
                    <a:cubicBezTo>
                      <a:pt x="488" y="536"/>
                      <a:pt x="485" y="540"/>
                      <a:pt x="484" y="539"/>
                    </a:cubicBezTo>
                    <a:cubicBezTo>
                      <a:pt x="483" y="542"/>
                      <a:pt x="484" y="542"/>
                      <a:pt x="486" y="543"/>
                    </a:cubicBezTo>
                    <a:close/>
                    <a:moveTo>
                      <a:pt x="286" y="396"/>
                    </a:moveTo>
                    <a:cubicBezTo>
                      <a:pt x="287" y="397"/>
                      <a:pt x="287" y="398"/>
                      <a:pt x="286" y="398"/>
                    </a:cubicBezTo>
                    <a:cubicBezTo>
                      <a:pt x="285" y="397"/>
                      <a:pt x="285" y="397"/>
                      <a:pt x="286" y="396"/>
                    </a:cubicBezTo>
                    <a:close/>
                    <a:moveTo>
                      <a:pt x="282" y="396"/>
                    </a:moveTo>
                    <a:cubicBezTo>
                      <a:pt x="284" y="396"/>
                      <a:pt x="283" y="397"/>
                      <a:pt x="282" y="396"/>
                    </a:cubicBezTo>
                    <a:close/>
                    <a:moveTo>
                      <a:pt x="314" y="411"/>
                    </a:moveTo>
                    <a:cubicBezTo>
                      <a:pt x="315" y="412"/>
                      <a:pt x="314" y="414"/>
                      <a:pt x="312" y="413"/>
                    </a:cubicBezTo>
                    <a:cubicBezTo>
                      <a:pt x="313" y="412"/>
                      <a:pt x="314" y="411"/>
                      <a:pt x="314" y="411"/>
                    </a:cubicBezTo>
                    <a:close/>
                    <a:moveTo>
                      <a:pt x="286" y="398"/>
                    </a:moveTo>
                    <a:cubicBezTo>
                      <a:pt x="287" y="400"/>
                      <a:pt x="284" y="401"/>
                      <a:pt x="284" y="403"/>
                    </a:cubicBezTo>
                    <a:cubicBezTo>
                      <a:pt x="284" y="402"/>
                      <a:pt x="283" y="402"/>
                      <a:pt x="282" y="401"/>
                    </a:cubicBezTo>
                    <a:cubicBezTo>
                      <a:pt x="282" y="400"/>
                      <a:pt x="284" y="400"/>
                      <a:pt x="284" y="399"/>
                    </a:cubicBezTo>
                    <a:cubicBezTo>
                      <a:pt x="285" y="399"/>
                      <a:pt x="286" y="399"/>
                      <a:pt x="286" y="398"/>
                    </a:cubicBezTo>
                    <a:close/>
                    <a:moveTo>
                      <a:pt x="496" y="501"/>
                    </a:moveTo>
                    <a:cubicBezTo>
                      <a:pt x="497" y="502"/>
                      <a:pt x="495" y="505"/>
                      <a:pt x="494" y="507"/>
                    </a:cubicBezTo>
                    <a:cubicBezTo>
                      <a:pt x="492" y="504"/>
                      <a:pt x="495" y="504"/>
                      <a:pt x="496" y="501"/>
                    </a:cubicBezTo>
                    <a:close/>
                    <a:moveTo>
                      <a:pt x="302" y="408"/>
                    </a:moveTo>
                    <a:cubicBezTo>
                      <a:pt x="302" y="409"/>
                      <a:pt x="302" y="409"/>
                      <a:pt x="303" y="410"/>
                    </a:cubicBezTo>
                    <a:cubicBezTo>
                      <a:pt x="303" y="411"/>
                      <a:pt x="302" y="410"/>
                      <a:pt x="302" y="411"/>
                    </a:cubicBezTo>
                    <a:cubicBezTo>
                      <a:pt x="301" y="410"/>
                      <a:pt x="301" y="409"/>
                      <a:pt x="302" y="408"/>
                    </a:cubicBezTo>
                    <a:close/>
                    <a:moveTo>
                      <a:pt x="305" y="411"/>
                    </a:moveTo>
                    <a:cubicBezTo>
                      <a:pt x="306" y="412"/>
                      <a:pt x="306" y="412"/>
                      <a:pt x="306" y="412"/>
                    </a:cubicBezTo>
                    <a:cubicBezTo>
                      <a:pt x="307" y="414"/>
                      <a:pt x="305" y="414"/>
                      <a:pt x="304" y="415"/>
                    </a:cubicBezTo>
                    <a:cubicBezTo>
                      <a:pt x="303" y="413"/>
                      <a:pt x="305" y="413"/>
                      <a:pt x="305" y="411"/>
                    </a:cubicBezTo>
                    <a:close/>
                    <a:moveTo>
                      <a:pt x="304" y="415"/>
                    </a:moveTo>
                    <a:cubicBezTo>
                      <a:pt x="304" y="418"/>
                      <a:pt x="301" y="419"/>
                      <a:pt x="300" y="422"/>
                    </a:cubicBezTo>
                    <a:cubicBezTo>
                      <a:pt x="299" y="421"/>
                      <a:pt x="299" y="421"/>
                      <a:pt x="298" y="420"/>
                    </a:cubicBezTo>
                    <a:cubicBezTo>
                      <a:pt x="300" y="420"/>
                      <a:pt x="302" y="418"/>
                      <a:pt x="301" y="416"/>
                    </a:cubicBezTo>
                    <a:cubicBezTo>
                      <a:pt x="301" y="416"/>
                      <a:pt x="302" y="416"/>
                      <a:pt x="303" y="417"/>
                    </a:cubicBezTo>
                    <a:cubicBezTo>
                      <a:pt x="303" y="416"/>
                      <a:pt x="302" y="416"/>
                      <a:pt x="301" y="415"/>
                    </a:cubicBezTo>
                    <a:cubicBezTo>
                      <a:pt x="302" y="415"/>
                      <a:pt x="303" y="416"/>
                      <a:pt x="304" y="415"/>
                    </a:cubicBezTo>
                    <a:close/>
                    <a:moveTo>
                      <a:pt x="485" y="514"/>
                    </a:moveTo>
                    <a:cubicBezTo>
                      <a:pt x="487" y="515"/>
                      <a:pt x="483" y="516"/>
                      <a:pt x="483" y="519"/>
                    </a:cubicBezTo>
                    <a:cubicBezTo>
                      <a:pt x="482" y="517"/>
                      <a:pt x="483" y="516"/>
                      <a:pt x="485" y="514"/>
                    </a:cubicBezTo>
                    <a:close/>
                    <a:moveTo>
                      <a:pt x="469" y="515"/>
                    </a:moveTo>
                    <a:cubicBezTo>
                      <a:pt x="468" y="519"/>
                      <a:pt x="465" y="524"/>
                      <a:pt x="462" y="529"/>
                    </a:cubicBezTo>
                    <a:cubicBezTo>
                      <a:pt x="459" y="533"/>
                      <a:pt x="455" y="538"/>
                      <a:pt x="452" y="541"/>
                    </a:cubicBezTo>
                    <a:cubicBezTo>
                      <a:pt x="452" y="543"/>
                      <a:pt x="455" y="542"/>
                      <a:pt x="455" y="540"/>
                    </a:cubicBezTo>
                    <a:cubicBezTo>
                      <a:pt x="456" y="542"/>
                      <a:pt x="453" y="543"/>
                      <a:pt x="453" y="544"/>
                    </a:cubicBezTo>
                    <a:cubicBezTo>
                      <a:pt x="452" y="544"/>
                      <a:pt x="452" y="543"/>
                      <a:pt x="452" y="543"/>
                    </a:cubicBezTo>
                    <a:cubicBezTo>
                      <a:pt x="451" y="542"/>
                      <a:pt x="449" y="546"/>
                      <a:pt x="448" y="547"/>
                    </a:cubicBezTo>
                    <a:cubicBezTo>
                      <a:pt x="449" y="541"/>
                      <a:pt x="452" y="537"/>
                      <a:pt x="456" y="532"/>
                    </a:cubicBezTo>
                    <a:cubicBezTo>
                      <a:pt x="459" y="527"/>
                      <a:pt x="463" y="522"/>
                      <a:pt x="467" y="515"/>
                    </a:cubicBezTo>
                    <a:cubicBezTo>
                      <a:pt x="468" y="515"/>
                      <a:pt x="468" y="515"/>
                      <a:pt x="469" y="515"/>
                    </a:cubicBezTo>
                    <a:close/>
                    <a:moveTo>
                      <a:pt x="492" y="530"/>
                    </a:moveTo>
                    <a:cubicBezTo>
                      <a:pt x="493" y="531"/>
                      <a:pt x="491" y="533"/>
                      <a:pt x="491" y="535"/>
                    </a:cubicBezTo>
                    <a:cubicBezTo>
                      <a:pt x="490" y="534"/>
                      <a:pt x="489" y="535"/>
                      <a:pt x="489" y="534"/>
                    </a:cubicBezTo>
                    <a:cubicBezTo>
                      <a:pt x="490" y="531"/>
                      <a:pt x="491" y="533"/>
                      <a:pt x="492" y="530"/>
                    </a:cubicBezTo>
                    <a:close/>
                    <a:moveTo>
                      <a:pt x="298" y="421"/>
                    </a:moveTo>
                    <a:cubicBezTo>
                      <a:pt x="299" y="422"/>
                      <a:pt x="299" y="423"/>
                      <a:pt x="298" y="424"/>
                    </a:cubicBezTo>
                    <a:cubicBezTo>
                      <a:pt x="297" y="424"/>
                      <a:pt x="297" y="423"/>
                      <a:pt x="297" y="423"/>
                    </a:cubicBezTo>
                    <a:cubicBezTo>
                      <a:pt x="298" y="423"/>
                      <a:pt x="297" y="422"/>
                      <a:pt x="298" y="421"/>
                    </a:cubicBezTo>
                    <a:close/>
                    <a:moveTo>
                      <a:pt x="478" y="543"/>
                    </a:moveTo>
                    <a:cubicBezTo>
                      <a:pt x="479" y="544"/>
                      <a:pt x="479" y="545"/>
                      <a:pt x="481" y="545"/>
                    </a:cubicBezTo>
                    <a:cubicBezTo>
                      <a:pt x="478" y="549"/>
                      <a:pt x="476" y="550"/>
                      <a:pt x="472" y="554"/>
                    </a:cubicBezTo>
                    <a:cubicBezTo>
                      <a:pt x="472" y="550"/>
                      <a:pt x="476" y="547"/>
                      <a:pt x="478" y="543"/>
                    </a:cubicBezTo>
                    <a:close/>
                    <a:moveTo>
                      <a:pt x="470" y="569"/>
                    </a:moveTo>
                    <a:cubicBezTo>
                      <a:pt x="471" y="568"/>
                      <a:pt x="472" y="567"/>
                      <a:pt x="473" y="566"/>
                    </a:cubicBezTo>
                    <a:cubicBezTo>
                      <a:pt x="466" y="578"/>
                      <a:pt x="454" y="593"/>
                      <a:pt x="440" y="603"/>
                    </a:cubicBezTo>
                    <a:cubicBezTo>
                      <a:pt x="439" y="604"/>
                      <a:pt x="440" y="604"/>
                      <a:pt x="439" y="605"/>
                    </a:cubicBezTo>
                    <a:cubicBezTo>
                      <a:pt x="438" y="606"/>
                      <a:pt x="437" y="607"/>
                      <a:pt x="435" y="608"/>
                    </a:cubicBezTo>
                    <a:cubicBezTo>
                      <a:pt x="434" y="607"/>
                      <a:pt x="438" y="605"/>
                      <a:pt x="439" y="603"/>
                    </a:cubicBezTo>
                    <a:cubicBezTo>
                      <a:pt x="439" y="602"/>
                      <a:pt x="438" y="602"/>
                      <a:pt x="438" y="602"/>
                    </a:cubicBezTo>
                    <a:cubicBezTo>
                      <a:pt x="443" y="596"/>
                      <a:pt x="454" y="586"/>
                      <a:pt x="460" y="574"/>
                    </a:cubicBezTo>
                    <a:cubicBezTo>
                      <a:pt x="462" y="572"/>
                      <a:pt x="464" y="571"/>
                      <a:pt x="466" y="570"/>
                    </a:cubicBezTo>
                    <a:cubicBezTo>
                      <a:pt x="467" y="568"/>
                      <a:pt x="464" y="570"/>
                      <a:pt x="464" y="569"/>
                    </a:cubicBezTo>
                    <a:cubicBezTo>
                      <a:pt x="465" y="567"/>
                      <a:pt x="468" y="567"/>
                      <a:pt x="468" y="565"/>
                    </a:cubicBezTo>
                    <a:cubicBezTo>
                      <a:pt x="469" y="563"/>
                      <a:pt x="469" y="565"/>
                      <a:pt x="470" y="566"/>
                    </a:cubicBezTo>
                    <a:cubicBezTo>
                      <a:pt x="472" y="562"/>
                      <a:pt x="473" y="559"/>
                      <a:pt x="475" y="557"/>
                    </a:cubicBezTo>
                    <a:cubicBezTo>
                      <a:pt x="474" y="555"/>
                      <a:pt x="473" y="559"/>
                      <a:pt x="472" y="560"/>
                    </a:cubicBezTo>
                    <a:cubicBezTo>
                      <a:pt x="472" y="557"/>
                      <a:pt x="476" y="552"/>
                      <a:pt x="478" y="551"/>
                    </a:cubicBezTo>
                    <a:cubicBezTo>
                      <a:pt x="480" y="551"/>
                      <a:pt x="478" y="556"/>
                      <a:pt x="481" y="552"/>
                    </a:cubicBezTo>
                    <a:cubicBezTo>
                      <a:pt x="481" y="556"/>
                      <a:pt x="472" y="562"/>
                      <a:pt x="473" y="565"/>
                    </a:cubicBezTo>
                    <a:cubicBezTo>
                      <a:pt x="478" y="560"/>
                      <a:pt x="483" y="550"/>
                      <a:pt x="487" y="548"/>
                    </a:cubicBezTo>
                    <a:cubicBezTo>
                      <a:pt x="484" y="557"/>
                      <a:pt x="477" y="562"/>
                      <a:pt x="472" y="570"/>
                    </a:cubicBezTo>
                    <a:lnTo>
                      <a:pt x="470" y="569"/>
                    </a:lnTo>
                    <a:close/>
                    <a:moveTo>
                      <a:pt x="469" y="540"/>
                    </a:moveTo>
                    <a:cubicBezTo>
                      <a:pt x="470" y="540"/>
                      <a:pt x="470" y="542"/>
                      <a:pt x="468" y="543"/>
                    </a:cubicBezTo>
                    <a:cubicBezTo>
                      <a:pt x="467" y="543"/>
                      <a:pt x="468" y="541"/>
                      <a:pt x="469" y="540"/>
                    </a:cubicBezTo>
                    <a:close/>
                    <a:moveTo>
                      <a:pt x="466" y="548"/>
                    </a:moveTo>
                    <a:cubicBezTo>
                      <a:pt x="466" y="548"/>
                      <a:pt x="467" y="547"/>
                      <a:pt x="466" y="547"/>
                    </a:cubicBezTo>
                    <a:cubicBezTo>
                      <a:pt x="460" y="555"/>
                      <a:pt x="460" y="556"/>
                      <a:pt x="455" y="564"/>
                    </a:cubicBezTo>
                    <a:cubicBezTo>
                      <a:pt x="449" y="564"/>
                      <a:pt x="462" y="550"/>
                      <a:pt x="464" y="545"/>
                    </a:cubicBezTo>
                    <a:cubicBezTo>
                      <a:pt x="467" y="543"/>
                      <a:pt x="469" y="544"/>
                      <a:pt x="466" y="548"/>
                    </a:cubicBezTo>
                    <a:close/>
                    <a:moveTo>
                      <a:pt x="470" y="556"/>
                    </a:moveTo>
                    <a:cubicBezTo>
                      <a:pt x="470" y="557"/>
                      <a:pt x="469" y="559"/>
                      <a:pt x="470" y="560"/>
                    </a:cubicBezTo>
                    <a:cubicBezTo>
                      <a:pt x="468" y="560"/>
                      <a:pt x="465" y="566"/>
                      <a:pt x="463" y="565"/>
                    </a:cubicBezTo>
                    <a:cubicBezTo>
                      <a:pt x="467" y="563"/>
                      <a:pt x="466" y="559"/>
                      <a:pt x="470" y="556"/>
                    </a:cubicBezTo>
                    <a:close/>
                    <a:moveTo>
                      <a:pt x="434" y="568"/>
                    </a:moveTo>
                    <a:cubicBezTo>
                      <a:pt x="434" y="567"/>
                      <a:pt x="433" y="568"/>
                      <a:pt x="432" y="569"/>
                    </a:cubicBezTo>
                    <a:cubicBezTo>
                      <a:pt x="432" y="568"/>
                      <a:pt x="434" y="567"/>
                      <a:pt x="433" y="566"/>
                    </a:cubicBezTo>
                    <a:cubicBezTo>
                      <a:pt x="432" y="566"/>
                      <a:pt x="430" y="570"/>
                      <a:pt x="428" y="571"/>
                    </a:cubicBezTo>
                    <a:cubicBezTo>
                      <a:pt x="429" y="567"/>
                      <a:pt x="435" y="562"/>
                      <a:pt x="435" y="559"/>
                    </a:cubicBezTo>
                    <a:cubicBezTo>
                      <a:pt x="437" y="559"/>
                      <a:pt x="438" y="560"/>
                      <a:pt x="438" y="561"/>
                    </a:cubicBezTo>
                    <a:cubicBezTo>
                      <a:pt x="439" y="561"/>
                      <a:pt x="439" y="559"/>
                      <a:pt x="440" y="559"/>
                    </a:cubicBezTo>
                    <a:cubicBezTo>
                      <a:pt x="441" y="557"/>
                      <a:pt x="438" y="560"/>
                      <a:pt x="437" y="558"/>
                    </a:cubicBezTo>
                    <a:cubicBezTo>
                      <a:pt x="441" y="554"/>
                      <a:pt x="443" y="553"/>
                      <a:pt x="443" y="550"/>
                    </a:cubicBezTo>
                    <a:cubicBezTo>
                      <a:pt x="445" y="548"/>
                      <a:pt x="444" y="550"/>
                      <a:pt x="446" y="547"/>
                    </a:cubicBezTo>
                    <a:cubicBezTo>
                      <a:pt x="449" y="548"/>
                      <a:pt x="444" y="551"/>
                      <a:pt x="443" y="553"/>
                    </a:cubicBezTo>
                    <a:cubicBezTo>
                      <a:pt x="447" y="552"/>
                      <a:pt x="448" y="544"/>
                      <a:pt x="451" y="546"/>
                    </a:cubicBezTo>
                    <a:cubicBezTo>
                      <a:pt x="448" y="550"/>
                      <a:pt x="445" y="555"/>
                      <a:pt x="442" y="559"/>
                    </a:cubicBezTo>
                    <a:cubicBezTo>
                      <a:pt x="438" y="564"/>
                      <a:pt x="434" y="568"/>
                      <a:pt x="429" y="571"/>
                    </a:cubicBezTo>
                    <a:cubicBezTo>
                      <a:pt x="430" y="569"/>
                      <a:pt x="432" y="570"/>
                      <a:pt x="434" y="568"/>
                    </a:cubicBezTo>
                    <a:close/>
                    <a:moveTo>
                      <a:pt x="461" y="563"/>
                    </a:moveTo>
                    <a:cubicBezTo>
                      <a:pt x="463" y="561"/>
                      <a:pt x="461" y="566"/>
                      <a:pt x="463" y="564"/>
                    </a:cubicBezTo>
                    <a:cubicBezTo>
                      <a:pt x="463" y="565"/>
                      <a:pt x="461" y="566"/>
                      <a:pt x="460" y="566"/>
                    </a:cubicBezTo>
                    <a:cubicBezTo>
                      <a:pt x="459" y="566"/>
                      <a:pt x="461" y="564"/>
                      <a:pt x="461" y="563"/>
                    </a:cubicBezTo>
                    <a:close/>
                    <a:moveTo>
                      <a:pt x="460" y="567"/>
                    </a:moveTo>
                    <a:cubicBezTo>
                      <a:pt x="459" y="570"/>
                      <a:pt x="456" y="574"/>
                      <a:pt x="453" y="576"/>
                    </a:cubicBezTo>
                    <a:cubicBezTo>
                      <a:pt x="450" y="579"/>
                      <a:pt x="448" y="581"/>
                      <a:pt x="448" y="579"/>
                    </a:cubicBezTo>
                    <a:cubicBezTo>
                      <a:pt x="450" y="578"/>
                      <a:pt x="452" y="576"/>
                      <a:pt x="454" y="574"/>
                    </a:cubicBezTo>
                    <a:cubicBezTo>
                      <a:pt x="455" y="571"/>
                      <a:pt x="457" y="569"/>
                      <a:pt x="460" y="567"/>
                    </a:cubicBezTo>
                    <a:close/>
                    <a:moveTo>
                      <a:pt x="422" y="553"/>
                    </a:moveTo>
                    <a:cubicBezTo>
                      <a:pt x="423" y="553"/>
                      <a:pt x="422" y="554"/>
                      <a:pt x="423" y="553"/>
                    </a:cubicBezTo>
                    <a:cubicBezTo>
                      <a:pt x="424" y="556"/>
                      <a:pt x="419" y="558"/>
                      <a:pt x="417" y="560"/>
                    </a:cubicBezTo>
                    <a:cubicBezTo>
                      <a:pt x="416" y="558"/>
                      <a:pt x="422" y="555"/>
                      <a:pt x="422" y="553"/>
                    </a:cubicBezTo>
                    <a:close/>
                    <a:moveTo>
                      <a:pt x="417" y="559"/>
                    </a:moveTo>
                    <a:cubicBezTo>
                      <a:pt x="414" y="562"/>
                      <a:pt x="414" y="562"/>
                      <a:pt x="414" y="562"/>
                    </a:cubicBezTo>
                    <a:cubicBezTo>
                      <a:pt x="414" y="561"/>
                      <a:pt x="414" y="560"/>
                      <a:pt x="413" y="561"/>
                    </a:cubicBezTo>
                    <a:cubicBezTo>
                      <a:pt x="413" y="560"/>
                      <a:pt x="415" y="559"/>
                      <a:pt x="414" y="559"/>
                    </a:cubicBezTo>
                    <a:cubicBezTo>
                      <a:pt x="415" y="558"/>
                      <a:pt x="416" y="558"/>
                      <a:pt x="417" y="559"/>
                    </a:cubicBezTo>
                    <a:close/>
                    <a:moveTo>
                      <a:pt x="448" y="582"/>
                    </a:moveTo>
                    <a:cubicBezTo>
                      <a:pt x="446" y="584"/>
                      <a:pt x="443" y="587"/>
                      <a:pt x="440" y="591"/>
                    </a:cubicBezTo>
                    <a:cubicBezTo>
                      <a:pt x="436" y="595"/>
                      <a:pt x="432" y="599"/>
                      <a:pt x="429" y="602"/>
                    </a:cubicBezTo>
                    <a:cubicBezTo>
                      <a:pt x="431" y="596"/>
                      <a:pt x="440" y="591"/>
                      <a:pt x="445" y="584"/>
                    </a:cubicBezTo>
                    <a:cubicBezTo>
                      <a:pt x="445" y="585"/>
                      <a:pt x="447" y="583"/>
                      <a:pt x="448" y="582"/>
                    </a:cubicBezTo>
                    <a:close/>
                    <a:moveTo>
                      <a:pt x="399" y="572"/>
                    </a:moveTo>
                    <a:cubicBezTo>
                      <a:pt x="397" y="573"/>
                      <a:pt x="395" y="577"/>
                      <a:pt x="392" y="576"/>
                    </a:cubicBezTo>
                    <a:cubicBezTo>
                      <a:pt x="392" y="578"/>
                      <a:pt x="391" y="579"/>
                      <a:pt x="389" y="580"/>
                    </a:cubicBezTo>
                    <a:cubicBezTo>
                      <a:pt x="388" y="580"/>
                      <a:pt x="387" y="581"/>
                      <a:pt x="387" y="579"/>
                    </a:cubicBezTo>
                    <a:cubicBezTo>
                      <a:pt x="388" y="578"/>
                      <a:pt x="389" y="580"/>
                      <a:pt x="390" y="579"/>
                    </a:cubicBezTo>
                    <a:cubicBezTo>
                      <a:pt x="391" y="578"/>
                      <a:pt x="390" y="577"/>
                      <a:pt x="389" y="578"/>
                    </a:cubicBezTo>
                    <a:cubicBezTo>
                      <a:pt x="394" y="572"/>
                      <a:pt x="396" y="570"/>
                      <a:pt x="401" y="566"/>
                    </a:cubicBezTo>
                    <a:cubicBezTo>
                      <a:pt x="401" y="567"/>
                      <a:pt x="400" y="570"/>
                      <a:pt x="398" y="570"/>
                    </a:cubicBezTo>
                    <a:cubicBezTo>
                      <a:pt x="401" y="572"/>
                      <a:pt x="402" y="569"/>
                      <a:pt x="402" y="567"/>
                    </a:cubicBezTo>
                    <a:cubicBezTo>
                      <a:pt x="403" y="567"/>
                      <a:pt x="406" y="566"/>
                      <a:pt x="405" y="567"/>
                    </a:cubicBezTo>
                    <a:cubicBezTo>
                      <a:pt x="406" y="568"/>
                      <a:pt x="402" y="570"/>
                      <a:pt x="401" y="572"/>
                    </a:cubicBezTo>
                    <a:cubicBezTo>
                      <a:pt x="404" y="572"/>
                      <a:pt x="407" y="566"/>
                      <a:pt x="409" y="566"/>
                    </a:cubicBezTo>
                    <a:cubicBezTo>
                      <a:pt x="407" y="565"/>
                      <a:pt x="406" y="565"/>
                      <a:pt x="408" y="563"/>
                    </a:cubicBezTo>
                    <a:cubicBezTo>
                      <a:pt x="410" y="565"/>
                      <a:pt x="413" y="563"/>
                      <a:pt x="416" y="560"/>
                    </a:cubicBezTo>
                    <a:cubicBezTo>
                      <a:pt x="416" y="561"/>
                      <a:pt x="416" y="562"/>
                      <a:pt x="417" y="562"/>
                    </a:cubicBezTo>
                    <a:cubicBezTo>
                      <a:pt x="414" y="565"/>
                      <a:pt x="410" y="569"/>
                      <a:pt x="405" y="574"/>
                    </a:cubicBezTo>
                    <a:cubicBezTo>
                      <a:pt x="401" y="579"/>
                      <a:pt x="396" y="584"/>
                      <a:pt x="391" y="587"/>
                    </a:cubicBezTo>
                    <a:cubicBezTo>
                      <a:pt x="391" y="587"/>
                      <a:pt x="391" y="586"/>
                      <a:pt x="391" y="586"/>
                    </a:cubicBezTo>
                    <a:cubicBezTo>
                      <a:pt x="389" y="587"/>
                      <a:pt x="390" y="589"/>
                      <a:pt x="388" y="590"/>
                    </a:cubicBezTo>
                    <a:cubicBezTo>
                      <a:pt x="387" y="589"/>
                      <a:pt x="387" y="589"/>
                      <a:pt x="387" y="589"/>
                    </a:cubicBezTo>
                    <a:cubicBezTo>
                      <a:pt x="386" y="590"/>
                      <a:pt x="386" y="590"/>
                      <a:pt x="385" y="591"/>
                    </a:cubicBezTo>
                    <a:cubicBezTo>
                      <a:pt x="384" y="593"/>
                      <a:pt x="386" y="591"/>
                      <a:pt x="385" y="593"/>
                    </a:cubicBezTo>
                    <a:cubicBezTo>
                      <a:pt x="384" y="594"/>
                      <a:pt x="383" y="594"/>
                      <a:pt x="382" y="595"/>
                    </a:cubicBezTo>
                    <a:cubicBezTo>
                      <a:pt x="382" y="595"/>
                      <a:pt x="381" y="595"/>
                      <a:pt x="381" y="595"/>
                    </a:cubicBezTo>
                    <a:cubicBezTo>
                      <a:pt x="381" y="593"/>
                      <a:pt x="381" y="592"/>
                      <a:pt x="384" y="590"/>
                    </a:cubicBezTo>
                    <a:cubicBezTo>
                      <a:pt x="383" y="590"/>
                      <a:pt x="382" y="589"/>
                      <a:pt x="382" y="589"/>
                    </a:cubicBezTo>
                    <a:cubicBezTo>
                      <a:pt x="384" y="588"/>
                      <a:pt x="384" y="585"/>
                      <a:pt x="387" y="585"/>
                    </a:cubicBezTo>
                    <a:cubicBezTo>
                      <a:pt x="387" y="584"/>
                      <a:pt x="387" y="584"/>
                      <a:pt x="386" y="583"/>
                    </a:cubicBezTo>
                    <a:cubicBezTo>
                      <a:pt x="391" y="579"/>
                      <a:pt x="394" y="577"/>
                      <a:pt x="399" y="572"/>
                    </a:cubicBezTo>
                    <a:close/>
                    <a:moveTo>
                      <a:pt x="429" y="608"/>
                    </a:moveTo>
                    <a:cubicBezTo>
                      <a:pt x="427" y="607"/>
                      <a:pt x="429" y="606"/>
                      <a:pt x="429" y="605"/>
                    </a:cubicBezTo>
                    <a:cubicBezTo>
                      <a:pt x="432" y="602"/>
                      <a:pt x="433" y="601"/>
                      <a:pt x="437" y="598"/>
                    </a:cubicBezTo>
                    <a:cubicBezTo>
                      <a:pt x="432" y="600"/>
                      <a:pt x="443" y="589"/>
                      <a:pt x="445" y="589"/>
                    </a:cubicBezTo>
                    <a:cubicBezTo>
                      <a:pt x="441" y="597"/>
                      <a:pt x="431" y="602"/>
                      <a:pt x="429" y="608"/>
                    </a:cubicBezTo>
                    <a:close/>
                    <a:moveTo>
                      <a:pt x="433" y="607"/>
                    </a:moveTo>
                    <a:cubicBezTo>
                      <a:pt x="433" y="608"/>
                      <a:pt x="430" y="610"/>
                      <a:pt x="430" y="610"/>
                    </a:cubicBezTo>
                    <a:cubicBezTo>
                      <a:pt x="429" y="608"/>
                      <a:pt x="431" y="607"/>
                      <a:pt x="433" y="607"/>
                    </a:cubicBezTo>
                    <a:close/>
                    <a:moveTo>
                      <a:pt x="426" y="607"/>
                    </a:moveTo>
                    <a:cubicBezTo>
                      <a:pt x="428" y="608"/>
                      <a:pt x="427" y="610"/>
                      <a:pt x="424" y="612"/>
                    </a:cubicBezTo>
                    <a:cubicBezTo>
                      <a:pt x="423" y="611"/>
                      <a:pt x="425" y="610"/>
                      <a:pt x="424" y="609"/>
                    </a:cubicBezTo>
                    <a:cubicBezTo>
                      <a:pt x="418" y="613"/>
                      <a:pt x="414" y="618"/>
                      <a:pt x="410" y="617"/>
                    </a:cubicBezTo>
                    <a:cubicBezTo>
                      <a:pt x="415" y="614"/>
                      <a:pt x="416" y="612"/>
                      <a:pt x="418" y="608"/>
                    </a:cubicBezTo>
                    <a:cubicBezTo>
                      <a:pt x="420" y="607"/>
                      <a:pt x="421" y="608"/>
                      <a:pt x="422" y="607"/>
                    </a:cubicBezTo>
                    <a:cubicBezTo>
                      <a:pt x="422" y="608"/>
                      <a:pt x="421" y="609"/>
                      <a:pt x="419" y="610"/>
                    </a:cubicBezTo>
                    <a:cubicBezTo>
                      <a:pt x="421" y="611"/>
                      <a:pt x="423" y="610"/>
                      <a:pt x="426" y="607"/>
                    </a:cubicBezTo>
                    <a:close/>
                    <a:moveTo>
                      <a:pt x="406" y="625"/>
                    </a:moveTo>
                    <a:cubicBezTo>
                      <a:pt x="406" y="627"/>
                      <a:pt x="402" y="629"/>
                      <a:pt x="402" y="627"/>
                    </a:cubicBezTo>
                    <a:cubicBezTo>
                      <a:pt x="402" y="626"/>
                      <a:pt x="403" y="626"/>
                      <a:pt x="404" y="625"/>
                    </a:cubicBezTo>
                    <a:cubicBezTo>
                      <a:pt x="405" y="625"/>
                      <a:pt x="405" y="626"/>
                      <a:pt x="406" y="625"/>
                    </a:cubicBezTo>
                    <a:close/>
                    <a:moveTo>
                      <a:pt x="246" y="431"/>
                    </a:moveTo>
                    <a:cubicBezTo>
                      <a:pt x="247" y="433"/>
                      <a:pt x="245" y="432"/>
                      <a:pt x="244" y="432"/>
                    </a:cubicBezTo>
                    <a:cubicBezTo>
                      <a:pt x="244" y="431"/>
                      <a:pt x="246" y="432"/>
                      <a:pt x="245" y="431"/>
                    </a:cubicBezTo>
                    <a:cubicBezTo>
                      <a:pt x="245" y="430"/>
                      <a:pt x="246" y="432"/>
                      <a:pt x="246" y="431"/>
                    </a:cubicBezTo>
                    <a:close/>
                    <a:moveTo>
                      <a:pt x="243" y="440"/>
                    </a:moveTo>
                    <a:cubicBezTo>
                      <a:pt x="242" y="442"/>
                      <a:pt x="240" y="441"/>
                      <a:pt x="240" y="443"/>
                    </a:cubicBezTo>
                    <a:cubicBezTo>
                      <a:pt x="239" y="444"/>
                      <a:pt x="238" y="441"/>
                      <a:pt x="238" y="442"/>
                    </a:cubicBezTo>
                    <a:cubicBezTo>
                      <a:pt x="237" y="441"/>
                      <a:pt x="238" y="440"/>
                      <a:pt x="237" y="440"/>
                    </a:cubicBezTo>
                    <a:cubicBezTo>
                      <a:pt x="237" y="439"/>
                      <a:pt x="238" y="439"/>
                      <a:pt x="239" y="438"/>
                    </a:cubicBezTo>
                    <a:cubicBezTo>
                      <a:pt x="240" y="438"/>
                      <a:pt x="240" y="439"/>
                      <a:pt x="240" y="440"/>
                    </a:cubicBezTo>
                    <a:cubicBezTo>
                      <a:pt x="241" y="440"/>
                      <a:pt x="242" y="440"/>
                      <a:pt x="243" y="440"/>
                    </a:cubicBezTo>
                    <a:close/>
                    <a:moveTo>
                      <a:pt x="349" y="649"/>
                    </a:moveTo>
                    <a:cubicBezTo>
                      <a:pt x="350" y="650"/>
                      <a:pt x="346" y="651"/>
                      <a:pt x="345" y="651"/>
                    </a:cubicBezTo>
                    <a:cubicBezTo>
                      <a:pt x="345" y="650"/>
                      <a:pt x="348" y="649"/>
                      <a:pt x="349" y="649"/>
                    </a:cubicBezTo>
                    <a:close/>
                    <a:moveTo>
                      <a:pt x="351" y="658"/>
                    </a:moveTo>
                    <a:cubicBezTo>
                      <a:pt x="351" y="659"/>
                      <a:pt x="347" y="660"/>
                      <a:pt x="346" y="661"/>
                    </a:cubicBezTo>
                    <a:cubicBezTo>
                      <a:pt x="345" y="659"/>
                      <a:pt x="348" y="660"/>
                      <a:pt x="351" y="658"/>
                    </a:cubicBezTo>
                    <a:close/>
                    <a:moveTo>
                      <a:pt x="320" y="666"/>
                    </a:moveTo>
                    <a:cubicBezTo>
                      <a:pt x="322" y="666"/>
                      <a:pt x="318" y="669"/>
                      <a:pt x="316" y="669"/>
                    </a:cubicBezTo>
                    <a:cubicBezTo>
                      <a:pt x="315" y="667"/>
                      <a:pt x="320" y="667"/>
                      <a:pt x="320" y="666"/>
                    </a:cubicBezTo>
                    <a:close/>
                    <a:moveTo>
                      <a:pt x="230" y="474"/>
                    </a:moveTo>
                    <a:cubicBezTo>
                      <a:pt x="230" y="475"/>
                      <a:pt x="228" y="476"/>
                      <a:pt x="229" y="477"/>
                    </a:cubicBezTo>
                    <a:cubicBezTo>
                      <a:pt x="227" y="478"/>
                      <a:pt x="225" y="473"/>
                      <a:pt x="226" y="471"/>
                    </a:cubicBezTo>
                    <a:cubicBezTo>
                      <a:pt x="228" y="472"/>
                      <a:pt x="229" y="471"/>
                      <a:pt x="230" y="474"/>
                    </a:cubicBezTo>
                    <a:close/>
                    <a:moveTo>
                      <a:pt x="254" y="634"/>
                    </a:moveTo>
                    <a:cubicBezTo>
                      <a:pt x="255" y="636"/>
                      <a:pt x="253" y="636"/>
                      <a:pt x="251" y="636"/>
                    </a:cubicBezTo>
                    <a:cubicBezTo>
                      <a:pt x="251" y="636"/>
                      <a:pt x="250" y="636"/>
                      <a:pt x="250" y="635"/>
                    </a:cubicBezTo>
                    <a:cubicBezTo>
                      <a:pt x="252" y="634"/>
                      <a:pt x="253" y="634"/>
                      <a:pt x="254" y="634"/>
                    </a:cubicBezTo>
                    <a:close/>
                    <a:moveTo>
                      <a:pt x="199" y="484"/>
                    </a:moveTo>
                    <a:cubicBezTo>
                      <a:pt x="199" y="487"/>
                      <a:pt x="198" y="487"/>
                      <a:pt x="197" y="488"/>
                    </a:cubicBezTo>
                    <a:cubicBezTo>
                      <a:pt x="197" y="491"/>
                      <a:pt x="199" y="492"/>
                      <a:pt x="197" y="495"/>
                    </a:cubicBezTo>
                    <a:cubicBezTo>
                      <a:pt x="196" y="495"/>
                      <a:pt x="195" y="494"/>
                      <a:pt x="195" y="493"/>
                    </a:cubicBezTo>
                    <a:cubicBezTo>
                      <a:pt x="194" y="489"/>
                      <a:pt x="195" y="489"/>
                      <a:pt x="195" y="486"/>
                    </a:cubicBezTo>
                    <a:cubicBezTo>
                      <a:pt x="196" y="485"/>
                      <a:pt x="198" y="486"/>
                      <a:pt x="197" y="484"/>
                    </a:cubicBezTo>
                    <a:cubicBezTo>
                      <a:pt x="198" y="484"/>
                      <a:pt x="199" y="484"/>
                      <a:pt x="199" y="484"/>
                    </a:cubicBezTo>
                    <a:close/>
                    <a:moveTo>
                      <a:pt x="200" y="580"/>
                    </a:moveTo>
                    <a:cubicBezTo>
                      <a:pt x="200" y="581"/>
                      <a:pt x="197" y="580"/>
                      <a:pt x="197" y="580"/>
                    </a:cubicBezTo>
                    <a:cubicBezTo>
                      <a:pt x="197" y="579"/>
                      <a:pt x="198" y="579"/>
                      <a:pt x="199" y="579"/>
                    </a:cubicBezTo>
                    <a:cubicBezTo>
                      <a:pt x="199" y="580"/>
                      <a:pt x="199" y="580"/>
                      <a:pt x="200" y="580"/>
                    </a:cubicBezTo>
                    <a:close/>
                    <a:moveTo>
                      <a:pt x="193" y="490"/>
                    </a:moveTo>
                    <a:cubicBezTo>
                      <a:pt x="192" y="490"/>
                      <a:pt x="192" y="490"/>
                      <a:pt x="192" y="490"/>
                    </a:cubicBezTo>
                    <a:cubicBezTo>
                      <a:pt x="191" y="489"/>
                      <a:pt x="192" y="489"/>
                      <a:pt x="192" y="488"/>
                    </a:cubicBezTo>
                    <a:cubicBezTo>
                      <a:pt x="192" y="488"/>
                      <a:pt x="193" y="489"/>
                      <a:pt x="193" y="490"/>
                    </a:cubicBezTo>
                    <a:close/>
                    <a:moveTo>
                      <a:pt x="192" y="647"/>
                    </a:moveTo>
                    <a:cubicBezTo>
                      <a:pt x="192" y="649"/>
                      <a:pt x="186" y="649"/>
                      <a:pt x="188" y="647"/>
                    </a:cubicBezTo>
                    <a:cubicBezTo>
                      <a:pt x="189" y="646"/>
                      <a:pt x="190" y="647"/>
                      <a:pt x="192" y="647"/>
                    </a:cubicBezTo>
                    <a:close/>
                    <a:moveTo>
                      <a:pt x="163" y="638"/>
                    </a:moveTo>
                    <a:cubicBezTo>
                      <a:pt x="162" y="638"/>
                      <a:pt x="162" y="638"/>
                      <a:pt x="162" y="638"/>
                    </a:cubicBezTo>
                    <a:cubicBezTo>
                      <a:pt x="162" y="637"/>
                      <a:pt x="160" y="636"/>
                      <a:pt x="163" y="636"/>
                    </a:cubicBezTo>
                    <a:cubicBezTo>
                      <a:pt x="163" y="637"/>
                      <a:pt x="164" y="638"/>
                      <a:pt x="163" y="638"/>
                    </a:cubicBezTo>
                    <a:close/>
                  </a:path>
                </a:pathLst>
              </a:custGeom>
              <a:solidFill>
                <a:srgbClr val="A98B4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A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FC4B15-3D2D-4DF5-9D0A-11CB9A052431}"/>
                  </a:ext>
                </a:extLst>
              </p:cNvPr>
              <p:cNvSpPr/>
              <p:nvPr/>
            </p:nvSpPr>
            <p:spPr bwMode="auto">
              <a:xfrm rot="18953584">
                <a:off x="4079701" y="2625597"/>
                <a:ext cx="1799302" cy="1799302"/>
              </a:xfrm>
              <a:prstGeom prst="ellipse">
                <a:avLst/>
              </a:prstGeom>
              <a:solidFill>
                <a:srgbClr val="000336"/>
              </a:solidFill>
              <a:ln w="6350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fr-CA" dirty="0"/>
              </a:p>
            </p:txBody>
          </p:sp>
          <p:sp>
            <p:nvSpPr>
              <p:cNvPr id="44" name="Freeform 176">
                <a:extLst>
                  <a:ext uri="{FF2B5EF4-FFF2-40B4-BE49-F238E27FC236}">
                    <a16:creationId xmlns:a16="http://schemas.microsoft.com/office/drawing/2014/main" id="{835E4E6C-6F5E-46F7-BB00-5391FD1C16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878018">
                <a:off x="3794140" y="2836851"/>
                <a:ext cx="1728642" cy="2133437"/>
              </a:xfrm>
              <a:custGeom>
                <a:avLst/>
                <a:gdLst>
                  <a:gd name="T0" fmla="*/ 98 w 567"/>
                  <a:gd name="T1" fmla="*/ 227 h 699"/>
                  <a:gd name="T2" fmla="*/ 219 w 567"/>
                  <a:gd name="T3" fmla="*/ 206 h 699"/>
                  <a:gd name="T4" fmla="*/ 221 w 567"/>
                  <a:gd name="T5" fmla="*/ 219 h 699"/>
                  <a:gd name="T6" fmla="*/ 280 w 567"/>
                  <a:gd name="T7" fmla="*/ 237 h 699"/>
                  <a:gd name="T8" fmla="*/ 323 w 567"/>
                  <a:gd name="T9" fmla="*/ 304 h 699"/>
                  <a:gd name="T10" fmla="*/ 313 w 567"/>
                  <a:gd name="T11" fmla="*/ 374 h 699"/>
                  <a:gd name="T12" fmla="*/ 309 w 567"/>
                  <a:gd name="T13" fmla="*/ 408 h 699"/>
                  <a:gd name="T14" fmla="*/ 307 w 567"/>
                  <a:gd name="T15" fmla="*/ 364 h 699"/>
                  <a:gd name="T16" fmla="*/ 286 w 567"/>
                  <a:gd name="T17" fmla="*/ 387 h 699"/>
                  <a:gd name="T18" fmla="*/ 274 w 567"/>
                  <a:gd name="T19" fmla="*/ 417 h 699"/>
                  <a:gd name="T20" fmla="*/ 235 w 567"/>
                  <a:gd name="T21" fmla="*/ 437 h 699"/>
                  <a:gd name="T22" fmla="*/ 193 w 567"/>
                  <a:gd name="T23" fmla="*/ 467 h 699"/>
                  <a:gd name="T24" fmla="*/ 141 w 567"/>
                  <a:gd name="T25" fmla="*/ 504 h 699"/>
                  <a:gd name="T26" fmla="*/ 109 w 567"/>
                  <a:gd name="T27" fmla="*/ 529 h 699"/>
                  <a:gd name="T28" fmla="*/ 227 w 567"/>
                  <a:gd name="T29" fmla="*/ 575 h 699"/>
                  <a:gd name="T30" fmla="*/ 149 w 567"/>
                  <a:gd name="T31" fmla="*/ 625 h 699"/>
                  <a:gd name="T32" fmla="*/ 264 w 567"/>
                  <a:gd name="T33" fmla="*/ 636 h 699"/>
                  <a:gd name="T34" fmla="*/ 343 w 567"/>
                  <a:gd name="T35" fmla="*/ 612 h 699"/>
                  <a:gd name="T36" fmla="*/ 307 w 567"/>
                  <a:gd name="T37" fmla="*/ 651 h 699"/>
                  <a:gd name="T38" fmla="*/ 344 w 567"/>
                  <a:gd name="T39" fmla="*/ 652 h 699"/>
                  <a:gd name="T40" fmla="*/ 390 w 567"/>
                  <a:gd name="T41" fmla="*/ 638 h 699"/>
                  <a:gd name="T42" fmla="*/ 291 w 567"/>
                  <a:gd name="T43" fmla="*/ 689 h 699"/>
                  <a:gd name="T44" fmla="*/ 373 w 567"/>
                  <a:gd name="T45" fmla="*/ 669 h 699"/>
                  <a:gd name="T46" fmla="*/ 518 w 567"/>
                  <a:gd name="T47" fmla="*/ 513 h 699"/>
                  <a:gd name="T48" fmla="*/ 566 w 567"/>
                  <a:gd name="T49" fmla="*/ 368 h 699"/>
                  <a:gd name="T50" fmla="*/ 546 w 567"/>
                  <a:gd name="T51" fmla="*/ 251 h 699"/>
                  <a:gd name="T52" fmla="*/ 453 w 567"/>
                  <a:gd name="T53" fmla="*/ 100 h 699"/>
                  <a:gd name="T54" fmla="*/ 175 w 567"/>
                  <a:gd name="T55" fmla="*/ 1 h 699"/>
                  <a:gd name="T56" fmla="*/ 449 w 567"/>
                  <a:gd name="T57" fmla="*/ 111 h 699"/>
                  <a:gd name="T58" fmla="*/ 492 w 567"/>
                  <a:gd name="T59" fmla="*/ 167 h 699"/>
                  <a:gd name="T60" fmla="*/ 351 w 567"/>
                  <a:gd name="T61" fmla="*/ 53 h 699"/>
                  <a:gd name="T62" fmla="*/ 268 w 567"/>
                  <a:gd name="T63" fmla="*/ 29 h 699"/>
                  <a:gd name="T64" fmla="*/ 114 w 567"/>
                  <a:gd name="T65" fmla="*/ 53 h 699"/>
                  <a:gd name="T66" fmla="*/ 30 w 567"/>
                  <a:gd name="T67" fmla="*/ 120 h 699"/>
                  <a:gd name="T68" fmla="*/ 281 w 567"/>
                  <a:gd name="T69" fmla="*/ 103 h 699"/>
                  <a:gd name="T70" fmla="*/ 284 w 567"/>
                  <a:gd name="T71" fmla="*/ 116 h 699"/>
                  <a:gd name="T72" fmla="*/ 84 w 567"/>
                  <a:gd name="T73" fmla="*/ 144 h 699"/>
                  <a:gd name="T74" fmla="*/ 146 w 567"/>
                  <a:gd name="T75" fmla="*/ 123 h 699"/>
                  <a:gd name="T76" fmla="*/ 78 w 567"/>
                  <a:gd name="T77" fmla="*/ 153 h 699"/>
                  <a:gd name="T78" fmla="*/ 10 w 567"/>
                  <a:gd name="T79" fmla="*/ 279 h 699"/>
                  <a:gd name="T80" fmla="*/ 314 w 567"/>
                  <a:gd name="T81" fmla="*/ 21 h 699"/>
                  <a:gd name="T82" fmla="*/ 12 w 567"/>
                  <a:gd name="T83" fmla="*/ 247 h 699"/>
                  <a:gd name="T84" fmla="*/ 295 w 567"/>
                  <a:gd name="T85" fmla="*/ 137 h 699"/>
                  <a:gd name="T86" fmla="*/ 348 w 567"/>
                  <a:gd name="T87" fmla="*/ 177 h 699"/>
                  <a:gd name="T88" fmla="*/ 264 w 567"/>
                  <a:gd name="T89" fmla="*/ 135 h 699"/>
                  <a:gd name="T90" fmla="*/ 288 w 567"/>
                  <a:gd name="T91" fmla="*/ 132 h 699"/>
                  <a:gd name="T92" fmla="*/ 378 w 567"/>
                  <a:gd name="T93" fmla="*/ 70 h 699"/>
                  <a:gd name="T94" fmla="*/ 423 w 567"/>
                  <a:gd name="T95" fmla="*/ 104 h 699"/>
                  <a:gd name="T96" fmla="*/ 471 w 567"/>
                  <a:gd name="T97" fmla="*/ 154 h 699"/>
                  <a:gd name="T98" fmla="*/ 326 w 567"/>
                  <a:gd name="T99" fmla="*/ 298 h 699"/>
                  <a:gd name="T100" fmla="*/ 555 w 567"/>
                  <a:gd name="T101" fmla="*/ 316 h 699"/>
                  <a:gd name="T102" fmla="*/ 328 w 567"/>
                  <a:gd name="T103" fmla="*/ 352 h 699"/>
                  <a:gd name="T104" fmla="*/ 558 w 567"/>
                  <a:gd name="T105" fmla="*/ 386 h 699"/>
                  <a:gd name="T106" fmla="*/ 300 w 567"/>
                  <a:gd name="T107" fmla="*/ 392 h 699"/>
                  <a:gd name="T108" fmla="*/ 284 w 567"/>
                  <a:gd name="T109" fmla="*/ 403 h 699"/>
                  <a:gd name="T110" fmla="*/ 452 w 567"/>
                  <a:gd name="T111" fmla="*/ 543 h 699"/>
                  <a:gd name="T112" fmla="*/ 472 w 567"/>
                  <a:gd name="T113" fmla="*/ 560 h 699"/>
                  <a:gd name="T114" fmla="*/ 451 w 567"/>
                  <a:gd name="T115" fmla="*/ 546 h 699"/>
                  <a:gd name="T116" fmla="*/ 387 w 567"/>
                  <a:gd name="T117" fmla="*/ 579 h 699"/>
                  <a:gd name="T118" fmla="*/ 429 w 567"/>
                  <a:gd name="T119" fmla="*/ 608 h 699"/>
                  <a:gd name="T120" fmla="*/ 351 w 567"/>
                  <a:gd name="T121" fmla="*/ 658 h 699"/>
                  <a:gd name="T122" fmla="*/ 188 w 567"/>
                  <a:gd name="T123" fmla="*/ 647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67" h="699">
                    <a:moveTo>
                      <a:pt x="24" y="307"/>
                    </a:moveTo>
                    <a:cubicBezTo>
                      <a:pt x="26" y="303"/>
                      <a:pt x="28" y="298"/>
                      <a:pt x="28" y="296"/>
                    </a:cubicBezTo>
                    <a:cubicBezTo>
                      <a:pt x="32" y="295"/>
                      <a:pt x="30" y="287"/>
                      <a:pt x="35" y="288"/>
                    </a:cubicBezTo>
                    <a:cubicBezTo>
                      <a:pt x="36" y="287"/>
                      <a:pt x="33" y="287"/>
                      <a:pt x="34" y="285"/>
                    </a:cubicBezTo>
                    <a:cubicBezTo>
                      <a:pt x="35" y="284"/>
                      <a:pt x="37" y="283"/>
                      <a:pt x="38" y="282"/>
                    </a:cubicBezTo>
                    <a:cubicBezTo>
                      <a:pt x="37" y="281"/>
                      <a:pt x="38" y="278"/>
                      <a:pt x="40" y="279"/>
                    </a:cubicBezTo>
                    <a:cubicBezTo>
                      <a:pt x="40" y="279"/>
                      <a:pt x="41" y="280"/>
                      <a:pt x="41" y="280"/>
                    </a:cubicBezTo>
                    <a:cubicBezTo>
                      <a:pt x="39" y="281"/>
                      <a:pt x="38" y="285"/>
                      <a:pt x="38" y="287"/>
                    </a:cubicBezTo>
                    <a:cubicBezTo>
                      <a:pt x="39" y="284"/>
                      <a:pt x="42" y="281"/>
                      <a:pt x="42" y="278"/>
                    </a:cubicBezTo>
                    <a:cubicBezTo>
                      <a:pt x="42" y="279"/>
                      <a:pt x="41" y="279"/>
                      <a:pt x="41" y="279"/>
                    </a:cubicBezTo>
                    <a:cubicBezTo>
                      <a:pt x="41" y="278"/>
                      <a:pt x="40" y="277"/>
                      <a:pt x="41" y="276"/>
                    </a:cubicBezTo>
                    <a:cubicBezTo>
                      <a:pt x="42" y="277"/>
                      <a:pt x="42" y="278"/>
                      <a:pt x="43" y="277"/>
                    </a:cubicBezTo>
                    <a:cubicBezTo>
                      <a:pt x="42" y="276"/>
                      <a:pt x="42" y="275"/>
                      <a:pt x="42" y="274"/>
                    </a:cubicBezTo>
                    <a:cubicBezTo>
                      <a:pt x="44" y="273"/>
                      <a:pt x="47" y="269"/>
                      <a:pt x="47" y="266"/>
                    </a:cubicBezTo>
                    <a:cubicBezTo>
                      <a:pt x="50" y="266"/>
                      <a:pt x="51" y="263"/>
                      <a:pt x="53" y="261"/>
                    </a:cubicBezTo>
                    <a:cubicBezTo>
                      <a:pt x="54" y="259"/>
                      <a:pt x="56" y="257"/>
                      <a:pt x="58" y="259"/>
                    </a:cubicBezTo>
                    <a:cubicBezTo>
                      <a:pt x="59" y="257"/>
                      <a:pt x="60" y="255"/>
                      <a:pt x="60" y="254"/>
                    </a:cubicBezTo>
                    <a:cubicBezTo>
                      <a:pt x="61" y="253"/>
                      <a:pt x="63" y="252"/>
                      <a:pt x="65" y="251"/>
                    </a:cubicBezTo>
                    <a:cubicBezTo>
                      <a:pt x="65" y="251"/>
                      <a:pt x="64" y="250"/>
                      <a:pt x="64" y="249"/>
                    </a:cubicBezTo>
                    <a:cubicBezTo>
                      <a:pt x="67" y="249"/>
                      <a:pt x="67" y="247"/>
                      <a:pt x="68" y="245"/>
                    </a:cubicBezTo>
                    <a:cubicBezTo>
                      <a:pt x="70" y="243"/>
                      <a:pt x="70" y="241"/>
                      <a:pt x="72" y="240"/>
                    </a:cubicBezTo>
                    <a:cubicBezTo>
                      <a:pt x="74" y="241"/>
                      <a:pt x="69" y="243"/>
                      <a:pt x="72" y="243"/>
                    </a:cubicBezTo>
                    <a:cubicBezTo>
                      <a:pt x="73" y="241"/>
                      <a:pt x="75" y="239"/>
                      <a:pt x="77" y="238"/>
                    </a:cubicBezTo>
                    <a:cubicBezTo>
                      <a:pt x="80" y="236"/>
                      <a:pt x="82" y="235"/>
                      <a:pt x="83" y="234"/>
                    </a:cubicBezTo>
                    <a:cubicBezTo>
                      <a:pt x="84" y="235"/>
                      <a:pt x="83" y="235"/>
                      <a:pt x="84" y="236"/>
                    </a:cubicBezTo>
                    <a:cubicBezTo>
                      <a:pt x="84" y="235"/>
                      <a:pt x="87" y="234"/>
                      <a:pt x="88" y="232"/>
                    </a:cubicBezTo>
                    <a:cubicBezTo>
                      <a:pt x="88" y="233"/>
                      <a:pt x="89" y="233"/>
                      <a:pt x="89" y="234"/>
                    </a:cubicBezTo>
                    <a:cubicBezTo>
                      <a:pt x="91" y="231"/>
                      <a:pt x="94" y="231"/>
                      <a:pt x="97" y="229"/>
                    </a:cubicBezTo>
                    <a:cubicBezTo>
                      <a:pt x="97" y="228"/>
                      <a:pt x="95" y="229"/>
                      <a:pt x="96" y="228"/>
                    </a:cubicBezTo>
                    <a:cubicBezTo>
                      <a:pt x="98" y="227"/>
                      <a:pt x="98" y="227"/>
                      <a:pt x="98" y="227"/>
                    </a:cubicBezTo>
                    <a:cubicBezTo>
                      <a:pt x="98" y="227"/>
                      <a:pt x="98" y="228"/>
                      <a:pt x="99" y="228"/>
                    </a:cubicBezTo>
                    <a:cubicBezTo>
                      <a:pt x="101" y="225"/>
                      <a:pt x="105" y="224"/>
                      <a:pt x="107" y="220"/>
                    </a:cubicBezTo>
                    <a:cubicBezTo>
                      <a:pt x="107" y="222"/>
                      <a:pt x="108" y="220"/>
                      <a:pt x="108" y="220"/>
                    </a:cubicBezTo>
                    <a:cubicBezTo>
                      <a:pt x="108" y="220"/>
                      <a:pt x="108" y="221"/>
                      <a:pt x="108" y="221"/>
                    </a:cubicBezTo>
                    <a:cubicBezTo>
                      <a:pt x="110" y="221"/>
                      <a:pt x="112" y="220"/>
                      <a:pt x="113" y="218"/>
                    </a:cubicBezTo>
                    <a:cubicBezTo>
                      <a:pt x="115" y="217"/>
                      <a:pt x="117" y="216"/>
                      <a:pt x="118" y="215"/>
                    </a:cubicBezTo>
                    <a:cubicBezTo>
                      <a:pt x="121" y="212"/>
                      <a:pt x="125" y="210"/>
                      <a:pt x="126" y="211"/>
                    </a:cubicBezTo>
                    <a:cubicBezTo>
                      <a:pt x="125" y="210"/>
                      <a:pt x="127" y="207"/>
                      <a:pt x="129" y="208"/>
                    </a:cubicBezTo>
                    <a:cubicBezTo>
                      <a:pt x="129" y="209"/>
                      <a:pt x="128" y="209"/>
                      <a:pt x="129" y="210"/>
                    </a:cubicBezTo>
                    <a:cubicBezTo>
                      <a:pt x="130" y="210"/>
                      <a:pt x="131" y="209"/>
                      <a:pt x="132" y="208"/>
                    </a:cubicBezTo>
                    <a:cubicBezTo>
                      <a:pt x="133" y="208"/>
                      <a:pt x="134" y="208"/>
                      <a:pt x="135" y="207"/>
                    </a:cubicBezTo>
                    <a:cubicBezTo>
                      <a:pt x="137" y="206"/>
                      <a:pt x="140" y="205"/>
                      <a:pt x="142" y="204"/>
                    </a:cubicBezTo>
                    <a:cubicBezTo>
                      <a:pt x="147" y="203"/>
                      <a:pt x="152" y="201"/>
                      <a:pt x="157" y="200"/>
                    </a:cubicBezTo>
                    <a:cubicBezTo>
                      <a:pt x="157" y="200"/>
                      <a:pt x="157" y="200"/>
                      <a:pt x="156" y="199"/>
                    </a:cubicBezTo>
                    <a:cubicBezTo>
                      <a:pt x="162" y="199"/>
                      <a:pt x="164" y="200"/>
                      <a:pt x="168" y="198"/>
                    </a:cubicBezTo>
                    <a:cubicBezTo>
                      <a:pt x="172" y="198"/>
                      <a:pt x="179" y="196"/>
                      <a:pt x="181" y="196"/>
                    </a:cubicBezTo>
                    <a:cubicBezTo>
                      <a:pt x="181" y="196"/>
                      <a:pt x="179" y="196"/>
                      <a:pt x="180" y="195"/>
                    </a:cubicBezTo>
                    <a:cubicBezTo>
                      <a:pt x="182" y="196"/>
                      <a:pt x="184" y="197"/>
                      <a:pt x="186" y="197"/>
                    </a:cubicBezTo>
                    <a:cubicBezTo>
                      <a:pt x="188" y="197"/>
                      <a:pt x="191" y="197"/>
                      <a:pt x="194" y="197"/>
                    </a:cubicBezTo>
                    <a:cubicBezTo>
                      <a:pt x="194" y="199"/>
                      <a:pt x="198" y="199"/>
                      <a:pt x="198" y="197"/>
                    </a:cubicBezTo>
                    <a:cubicBezTo>
                      <a:pt x="197" y="197"/>
                      <a:pt x="196" y="197"/>
                      <a:pt x="196" y="198"/>
                    </a:cubicBezTo>
                    <a:cubicBezTo>
                      <a:pt x="195" y="197"/>
                      <a:pt x="194" y="198"/>
                      <a:pt x="194" y="196"/>
                    </a:cubicBezTo>
                    <a:cubicBezTo>
                      <a:pt x="196" y="196"/>
                      <a:pt x="202" y="195"/>
                      <a:pt x="199" y="197"/>
                    </a:cubicBezTo>
                    <a:cubicBezTo>
                      <a:pt x="201" y="197"/>
                      <a:pt x="202" y="197"/>
                      <a:pt x="203" y="197"/>
                    </a:cubicBezTo>
                    <a:cubicBezTo>
                      <a:pt x="204" y="197"/>
                      <a:pt x="205" y="197"/>
                      <a:pt x="206" y="198"/>
                    </a:cubicBezTo>
                    <a:cubicBezTo>
                      <a:pt x="208" y="198"/>
                      <a:pt x="210" y="199"/>
                      <a:pt x="212" y="198"/>
                    </a:cubicBezTo>
                    <a:cubicBezTo>
                      <a:pt x="213" y="203"/>
                      <a:pt x="220" y="200"/>
                      <a:pt x="219" y="203"/>
                    </a:cubicBezTo>
                    <a:cubicBezTo>
                      <a:pt x="221" y="202"/>
                      <a:pt x="223" y="202"/>
                      <a:pt x="224" y="204"/>
                    </a:cubicBezTo>
                    <a:cubicBezTo>
                      <a:pt x="221" y="205"/>
                      <a:pt x="219" y="204"/>
                      <a:pt x="216" y="205"/>
                    </a:cubicBezTo>
                    <a:cubicBezTo>
                      <a:pt x="218" y="205"/>
                      <a:pt x="219" y="205"/>
                      <a:pt x="219" y="206"/>
                    </a:cubicBezTo>
                    <a:cubicBezTo>
                      <a:pt x="221" y="205"/>
                      <a:pt x="222" y="205"/>
                      <a:pt x="224" y="207"/>
                    </a:cubicBezTo>
                    <a:cubicBezTo>
                      <a:pt x="224" y="205"/>
                      <a:pt x="225" y="207"/>
                      <a:pt x="225" y="207"/>
                    </a:cubicBezTo>
                    <a:cubicBezTo>
                      <a:pt x="226" y="206"/>
                      <a:pt x="224" y="207"/>
                      <a:pt x="225" y="205"/>
                    </a:cubicBezTo>
                    <a:cubicBezTo>
                      <a:pt x="228" y="205"/>
                      <a:pt x="230" y="206"/>
                      <a:pt x="232" y="208"/>
                    </a:cubicBezTo>
                    <a:cubicBezTo>
                      <a:pt x="232" y="208"/>
                      <a:pt x="231" y="208"/>
                      <a:pt x="231" y="209"/>
                    </a:cubicBezTo>
                    <a:cubicBezTo>
                      <a:pt x="233" y="209"/>
                      <a:pt x="234" y="212"/>
                      <a:pt x="235" y="209"/>
                    </a:cubicBezTo>
                    <a:cubicBezTo>
                      <a:pt x="235" y="209"/>
                      <a:pt x="233" y="209"/>
                      <a:pt x="233" y="208"/>
                    </a:cubicBezTo>
                    <a:cubicBezTo>
                      <a:pt x="236" y="208"/>
                      <a:pt x="238" y="209"/>
                      <a:pt x="239" y="210"/>
                    </a:cubicBezTo>
                    <a:cubicBezTo>
                      <a:pt x="238" y="210"/>
                      <a:pt x="236" y="210"/>
                      <a:pt x="237" y="210"/>
                    </a:cubicBezTo>
                    <a:cubicBezTo>
                      <a:pt x="239" y="211"/>
                      <a:pt x="240" y="210"/>
                      <a:pt x="241" y="210"/>
                    </a:cubicBezTo>
                    <a:cubicBezTo>
                      <a:pt x="243" y="215"/>
                      <a:pt x="246" y="215"/>
                      <a:pt x="249" y="217"/>
                    </a:cubicBezTo>
                    <a:cubicBezTo>
                      <a:pt x="251" y="215"/>
                      <a:pt x="252" y="217"/>
                      <a:pt x="254" y="217"/>
                    </a:cubicBezTo>
                    <a:cubicBezTo>
                      <a:pt x="254" y="218"/>
                      <a:pt x="254" y="218"/>
                      <a:pt x="254" y="219"/>
                    </a:cubicBezTo>
                    <a:cubicBezTo>
                      <a:pt x="253" y="220"/>
                      <a:pt x="252" y="219"/>
                      <a:pt x="252" y="220"/>
                    </a:cubicBezTo>
                    <a:cubicBezTo>
                      <a:pt x="253" y="221"/>
                      <a:pt x="257" y="221"/>
                      <a:pt x="258" y="224"/>
                    </a:cubicBezTo>
                    <a:cubicBezTo>
                      <a:pt x="259" y="224"/>
                      <a:pt x="263" y="224"/>
                      <a:pt x="262" y="227"/>
                    </a:cubicBezTo>
                    <a:cubicBezTo>
                      <a:pt x="260" y="227"/>
                      <a:pt x="258" y="226"/>
                      <a:pt x="257" y="225"/>
                    </a:cubicBezTo>
                    <a:cubicBezTo>
                      <a:pt x="256" y="226"/>
                      <a:pt x="251" y="221"/>
                      <a:pt x="250" y="224"/>
                    </a:cubicBezTo>
                    <a:cubicBezTo>
                      <a:pt x="250" y="223"/>
                      <a:pt x="250" y="222"/>
                      <a:pt x="249" y="222"/>
                    </a:cubicBezTo>
                    <a:cubicBezTo>
                      <a:pt x="249" y="223"/>
                      <a:pt x="247" y="223"/>
                      <a:pt x="246" y="224"/>
                    </a:cubicBezTo>
                    <a:cubicBezTo>
                      <a:pt x="247" y="221"/>
                      <a:pt x="243" y="225"/>
                      <a:pt x="244" y="222"/>
                    </a:cubicBezTo>
                    <a:cubicBezTo>
                      <a:pt x="243" y="221"/>
                      <a:pt x="243" y="223"/>
                      <a:pt x="242" y="223"/>
                    </a:cubicBezTo>
                    <a:cubicBezTo>
                      <a:pt x="242" y="222"/>
                      <a:pt x="242" y="221"/>
                      <a:pt x="241" y="220"/>
                    </a:cubicBezTo>
                    <a:cubicBezTo>
                      <a:pt x="240" y="220"/>
                      <a:pt x="239" y="220"/>
                      <a:pt x="238" y="220"/>
                    </a:cubicBezTo>
                    <a:cubicBezTo>
                      <a:pt x="237" y="220"/>
                      <a:pt x="236" y="220"/>
                      <a:pt x="235" y="220"/>
                    </a:cubicBezTo>
                    <a:cubicBezTo>
                      <a:pt x="233" y="219"/>
                      <a:pt x="231" y="219"/>
                      <a:pt x="229" y="218"/>
                    </a:cubicBezTo>
                    <a:cubicBezTo>
                      <a:pt x="225" y="217"/>
                      <a:pt x="221" y="215"/>
                      <a:pt x="217" y="215"/>
                    </a:cubicBezTo>
                    <a:cubicBezTo>
                      <a:pt x="218" y="216"/>
                      <a:pt x="221" y="216"/>
                      <a:pt x="221" y="218"/>
                    </a:cubicBezTo>
                    <a:cubicBezTo>
                      <a:pt x="221" y="218"/>
                      <a:pt x="220" y="216"/>
                      <a:pt x="219" y="217"/>
                    </a:cubicBezTo>
                    <a:cubicBezTo>
                      <a:pt x="220" y="218"/>
                      <a:pt x="221" y="218"/>
                      <a:pt x="221" y="219"/>
                    </a:cubicBezTo>
                    <a:cubicBezTo>
                      <a:pt x="219" y="219"/>
                      <a:pt x="218" y="216"/>
                      <a:pt x="217" y="217"/>
                    </a:cubicBezTo>
                    <a:cubicBezTo>
                      <a:pt x="219" y="218"/>
                      <a:pt x="217" y="219"/>
                      <a:pt x="217" y="219"/>
                    </a:cubicBezTo>
                    <a:cubicBezTo>
                      <a:pt x="218" y="220"/>
                      <a:pt x="219" y="219"/>
                      <a:pt x="220" y="221"/>
                    </a:cubicBezTo>
                    <a:cubicBezTo>
                      <a:pt x="220" y="220"/>
                      <a:pt x="219" y="220"/>
                      <a:pt x="220" y="219"/>
                    </a:cubicBezTo>
                    <a:cubicBezTo>
                      <a:pt x="220" y="219"/>
                      <a:pt x="220" y="220"/>
                      <a:pt x="221" y="220"/>
                    </a:cubicBezTo>
                    <a:cubicBezTo>
                      <a:pt x="223" y="219"/>
                      <a:pt x="226" y="219"/>
                      <a:pt x="229" y="220"/>
                    </a:cubicBezTo>
                    <a:cubicBezTo>
                      <a:pt x="232" y="221"/>
                      <a:pt x="235" y="222"/>
                      <a:pt x="238" y="222"/>
                    </a:cubicBezTo>
                    <a:cubicBezTo>
                      <a:pt x="238" y="224"/>
                      <a:pt x="239" y="223"/>
                      <a:pt x="240" y="222"/>
                    </a:cubicBezTo>
                    <a:cubicBezTo>
                      <a:pt x="241" y="223"/>
                      <a:pt x="241" y="224"/>
                      <a:pt x="241" y="226"/>
                    </a:cubicBezTo>
                    <a:cubicBezTo>
                      <a:pt x="242" y="224"/>
                      <a:pt x="243" y="225"/>
                      <a:pt x="245" y="225"/>
                    </a:cubicBezTo>
                    <a:cubicBezTo>
                      <a:pt x="246" y="226"/>
                      <a:pt x="247" y="227"/>
                      <a:pt x="249" y="226"/>
                    </a:cubicBezTo>
                    <a:cubicBezTo>
                      <a:pt x="249" y="228"/>
                      <a:pt x="251" y="229"/>
                      <a:pt x="252" y="229"/>
                    </a:cubicBezTo>
                    <a:cubicBezTo>
                      <a:pt x="254" y="229"/>
                      <a:pt x="256" y="229"/>
                      <a:pt x="257" y="230"/>
                    </a:cubicBezTo>
                    <a:cubicBezTo>
                      <a:pt x="257" y="230"/>
                      <a:pt x="257" y="230"/>
                      <a:pt x="257" y="229"/>
                    </a:cubicBezTo>
                    <a:cubicBezTo>
                      <a:pt x="258" y="229"/>
                      <a:pt x="259" y="229"/>
                      <a:pt x="259" y="231"/>
                    </a:cubicBezTo>
                    <a:cubicBezTo>
                      <a:pt x="258" y="231"/>
                      <a:pt x="259" y="230"/>
                      <a:pt x="258" y="230"/>
                    </a:cubicBezTo>
                    <a:cubicBezTo>
                      <a:pt x="258" y="232"/>
                      <a:pt x="260" y="232"/>
                      <a:pt x="261" y="233"/>
                    </a:cubicBezTo>
                    <a:cubicBezTo>
                      <a:pt x="263" y="234"/>
                      <a:pt x="265" y="234"/>
                      <a:pt x="266" y="236"/>
                    </a:cubicBezTo>
                    <a:cubicBezTo>
                      <a:pt x="267" y="235"/>
                      <a:pt x="267" y="236"/>
                      <a:pt x="268" y="236"/>
                    </a:cubicBezTo>
                    <a:cubicBezTo>
                      <a:pt x="268" y="236"/>
                      <a:pt x="269" y="237"/>
                      <a:pt x="269" y="237"/>
                    </a:cubicBezTo>
                    <a:cubicBezTo>
                      <a:pt x="270" y="238"/>
                      <a:pt x="271" y="238"/>
                      <a:pt x="271" y="239"/>
                    </a:cubicBezTo>
                    <a:cubicBezTo>
                      <a:pt x="272" y="238"/>
                      <a:pt x="273" y="237"/>
                      <a:pt x="274" y="238"/>
                    </a:cubicBezTo>
                    <a:cubicBezTo>
                      <a:pt x="275" y="235"/>
                      <a:pt x="272" y="233"/>
                      <a:pt x="269" y="233"/>
                    </a:cubicBezTo>
                    <a:cubicBezTo>
                      <a:pt x="271" y="232"/>
                      <a:pt x="270" y="231"/>
                      <a:pt x="272" y="230"/>
                    </a:cubicBezTo>
                    <a:cubicBezTo>
                      <a:pt x="271" y="233"/>
                      <a:pt x="277" y="235"/>
                      <a:pt x="278" y="236"/>
                    </a:cubicBezTo>
                    <a:cubicBezTo>
                      <a:pt x="277" y="235"/>
                      <a:pt x="276" y="235"/>
                      <a:pt x="277" y="234"/>
                    </a:cubicBezTo>
                    <a:cubicBezTo>
                      <a:pt x="278" y="234"/>
                      <a:pt x="281" y="235"/>
                      <a:pt x="281" y="236"/>
                    </a:cubicBezTo>
                    <a:cubicBezTo>
                      <a:pt x="279" y="235"/>
                      <a:pt x="278" y="237"/>
                      <a:pt x="278" y="235"/>
                    </a:cubicBezTo>
                    <a:cubicBezTo>
                      <a:pt x="278" y="236"/>
                      <a:pt x="278" y="238"/>
                      <a:pt x="279" y="239"/>
                    </a:cubicBezTo>
                    <a:cubicBezTo>
                      <a:pt x="280" y="238"/>
                      <a:pt x="278" y="238"/>
                      <a:pt x="280" y="237"/>
                    </a:cubicBezTo>
                    <a:cubicBezTo>
                      <a:pt x="280" y="237"/>
                      <a:pt x="280" y="237"/>
                      <a:pt x="281" y="237"/>
                    </a:cubicBezTo>
                    <a:cubicBezTo>
                      <a:pt x="280" y="238"/>
                      <a:pt x="283" y="239"/>
                      <a:pt x="281" y="240"/>
                    </a:cubicBezTo>
                    <a:cubicBezTo>
                      <a:pt x="284" y="241"/>
                      <a:pt x="287" y="244"/>
                      <a:pt x="286" y="247"/>
                    </a:cubicBezTo>
                    <a:cubicBezTo>
                      <a:pt x="288" y="248"/>
                      <a:pt x="289" y="248"/>
                      <a:pt x="291" y="249"/>
                    </a:cubicBezTo>
                    <a:cubicBezTo>
                      <a:pt x="293" y="250"/>
                      <a:pt x="294" y="251"/>
                      <a:pt x="295" y="253"/>
                    </a:cubicBezTo>
                    <a:cubicBezTo>
                      <a:pt x="295" y="254"/>
                      <a:pt x="294" y="255"/>
                      <a:pt x="294" y="255"/>
                    </a:cubicBezTo>
                    <a:cubicBezTo>
                      <a:pt x="295" y="254"/>
                      <a:pt x="296" y="255"/>
                      <a:pt x="297" y="255"/>
                    </a:cubicBezTo>
                    <a:cubicBezTo>
                      <a:pt x="296" y="256"/>
                      <a:pt x="298" y="256"/>
                      <a:pt x="297" y="256"/>
                    </a:cubicBezTo>
                    <a:cubicBezTo>
                      <a:pt x="297" y="256"/>
                      <a:pt x="296" y="257"/>
                      <a:pt x="295" y="257"/>
                    </a:cubicBezTo>
                    <a:cubicBezTo>
                      <a:pt x="296" y="257"/>
                      <a:pt x="296" y="258"/>
                      <a:pt x="296" y="258"/>
                    </a:cubicBezTo>
                    <a:cubicBezTo>
                      <a:pt x="298" y="258"/>
                      <a:pt x="296" y="257"/>
                      <a:pt x="298" y="256"/>
                    </a:cubicBezTo>
                    <a:cubicBezTo>
                      <a:pt x="298" y="257"/>
                      <a:pt x="299" y="256"/>
                      <a:pt x="300" y="257"/>
                    </a:cubicBezTo>
                    <a:cubicBezTo>
                      <a:pt x="299" y="259"/>
                      <a:pt x="303" y="258"/>
                      <a:pt x="303" y="262"/>
                    </a:cubicBezTo>
                    <a:cubicBezTo>
                      <a:pt x="303" y="262"/>
                      <a:pt x="302" y="262"/>
                      <a:pt x="302" y="263"/>
                    </a:cubicBezTo>
                    <a:cubicBezTo>
                      <a:pt x="302" y="263"/>
                      <a:pt x="304" y="262"/>
                      <a:pt x="305" y="263"/>
                    </a:cubicBezTo>
                    <a:cubicBezTo>
                      <a:pt x="304" y="263"/>
                      <a:pt x="304" y="263"/>
                      <a:pt x="303" y="263"/>
                    </a:cubicBezTo>
                    <a:cubicBezTo>
                      <a:pt x="305" y="263"/>
                      <a:pt x="306" y="264"/>
                      <a:pt x="307" y="265"/>
                    </a:cubicBezTo>
                    <a:cubicBezTo>
                      <a:pt x="307" y="267"/>
                      <a:pt x="307" y="268"/>
                      <a:pt x="307" y="269"/>
                    </a:cubicBezTo>
                    <a:cubicBezTo>
                      <a:pt x="307" y="268"/>
                      <a:pt x="308" y="268"/>
                      <a:pt x="308" y="268"/>
                    </a:cubicBezTo>
                    <a:cubicBezTo>
                      <a:pt x="309" y="271"/>
                      <a:pt x="311" y="272"/>
                      <a:pt x="313" y="275"/>
                    </a:cubicBezTo>
                    <a:cubicBezTo>
                      <a:pt x="314" y="277"/>
                      <a:pt x="316" y="279"/>
                      <a:pt x="317" y="281"/>
                    </a:cubicBezTo>
                    <a:cubicBezTo>
                      <a:pt x="317" y="281"/>
                      <a:pt x="316" y="281"/>
                      <a:pt x="316" y="281"/>
                    </a:cubicBezTo>
                    <a:cubicBezTo>
                      <a:pt x="317" y="282"/>
                      <a:pt x="320" y="285"/>
                      <a:pt x="322" y="287"/>
                    </a:cubicBezTo>
                    <a:cubicBezTo>
                      <a:pt x="324" y="289"/>
                      <a:pt x="325" y="292"/>
                      <a:pt x="322" y="292"/>
                    </a:cubicBezTo>
                    <a:cubicBezTo>
                      <a:pt x="322" y="292"/>
                      <a:pt x="322" y="292"/>
                      <a:pt x="322" y="293"/>
                    </a:cubicBezTo>
                    <a:cubicBezTo>
                      <a:pt x="322" y="292"/>
                      <a:pt x="322" y="292"/>
                      <a:pt x="321" y="292"/>
                    </a:cubicBezTo>
                    <a:cubicBezTo>
                      <a:pt x="321" y="293"/>
                      <a:pt x="323" y="294"/>
                      <a:pt x="324" y="296"/>
                    </a:cubicBezTo>
                    <a:cubicBezTo>
                      <a:pt x="324" y="296"/>
                      <a:pt x="323" y="297"/>
                      <a:pt x="323" y="297"/>
                    </a:cubicBezTo>
                    <a:cubicBezTo>
                      <a:pt x="327" y="298"/>
                      <a:pt x="323" y="302"/>
                      <a:pt x="325" y="304"/>
                    </a:cubicBezTo>
                    <a:cubicBezTo>
                      <a:pt x="324" y="304"/>
                      <a:pt x="324" y="303"/>
                      <a:pt x="323" y="304"/>
                    </a:cubicBezTo>
                    <a:cubicBezTo>
                      <a:pt x="328" y="305"/>
                      <a:pt x="327" y="312"/>
                      <a:pt x="329" y="316"/>
                    </a:cubicBezTo>
                    <a:cubicBezTo>
                      <a:pt x="328" y="317"/>
                      <a:pt x="329" y="314"/>
                      <a:pt x="328" y="316"/>
                    </a:cubicBezTo>
                    <a:cubicBezTo>
                      <a:pt x="330" y="319"/>
                      <a:pt x="330" y="325"/>
                      <a:pt x="332" y="330"/>
                    </a:cubicBezTo>
                    <a:cubicBezTo>
                      <a:pt x="330" y="329"/>
                      <a:pt x="332" y="331"/>
                      <a:pt x="330" y="331"/>
                    </a:cubicBezTo>
                    <a:cubicBezTo>
                      <a:pt x="327" y="329"/>
                      <a:pt x="329" y="325"/>
                      <a:pt x="325" y="322"/>
                    </a:cubicBezTo>
                    <a:cubicBezTo>
                      <a:pt x="325" y="322"/>
                      <a:pt x="323" y="322"/>
                      <a:pt x="323" y="323"/>
                    </a:cubicBezTo>
                    <a:cubicBezTo>
                      <a:pt x="325" y="323"/>
                      <a:pt x="326" y="324"/>
                      <a:pt x="327" y="326"/>
                    </a:cubicBezTo>
                    <a:cubicBezTo>
                      <a:pt x="327" y="327"/>
                      <a:pt x="327" y="329"/>
                      <a:pt x="328" y="330"/>
                    </a:cubicBezTo>
                    <a:cubicBezTo>
                      <a:pt x="328" y="330"/>
                      <a:pt x="328" y="331"/>
                      <a:pt x="326" y="331"/>
                    </a:cubicBezTo>
                    <a:cubicBezTo>
                      <a:pt x="330" y="333"/>
                      <a:pt x="330" y="338"/>
                      <a:pt x="329" y="342"/>
                    </a:cubicBezTo>
                    <a:cubicBezTo>
                      <a:pt x="331" y="343"/>
                      <a:pt x="329" y="346"/>
                      <a:pt x="330" y="347"/>
                    </a:cubicBezTo>
                    <a:cubicBezTo>
                      <a:pt x="329" y="346"/>
                      <a:pt x="327" y="347"/>
                      <a:pt x="327" y="346"/>
                    </a:cubicBezTo>
                    <a:cubicBezTo>
                      <a:pt x="328" y="345"/>
                      <a:pt x="329" y="347"/>
                      <a:pt x="329" y="345"/>
                    </a:cubicBezTo>
                    <a:cubicBezTo>
                      <a:pt x="327" y="345"/>
                      <a:pt x="327" y="344"/>
                      <a:pt x="327" y="343"/>
                    </a:cubicBezTo>
                    <a:cubicBezTo>
                      <a:pt x="327" y="342"/>
                      <a:pt x="327" y="340"/>
                      <a:pt x="326" y="340"/>
                    </a:cubicBezTo>
                    <a:cubicBezTo>
                      <a:pt x="326" y="341"/>
                      <a:pt x="325" y="340"/>
                      <a:pt x="324" y="340"/>
                    </a:cubicBezTo>
                    <a:cubicBezTo>
                      <a:pt x="326" y="341"/>
                      <a:pt x="324" y="343"/>
                      <a:pt x="326" y="344"/>
                    </a:cubicBezTo>
                    <a:cubicBezTo>
                      <a:pt x="325" y="345"/>
                      <a:pt x="323" y="347"/>
                      <a:pt x="326" y="346"/>
                    </a:cubicBezTo>
                    <a:cubicBezTo>
                      <a:pt x="323" y="347"/>
                      <a:pt x="326" y="349"/>
                      <a:pt x="324" y="351"/>
                    </a:cubicBezTo>
                    <a:cubicBezTo>
                      <a:pt x="324" y="347"/>
                      <a:pt x="321" y="346"/>
                      <a:pt x="321" y="344"/>
                    </a:cubicBezTo>
                    <a:cubicBezTo>
                      <a:pt x="320" y="345"/>
                      <a:pt x="321" y="346"/>
                      <a:pt x="320" y="347"/>
                    </a:cubicBezTo>
                    <a:cubicBezTo>
                      <a:pt x="320" y="347"/>
                      <a:pt x="319" y="347"/>
                      <a:pt x="319" y="347"/>
                    </a:cubicBezTo>
                    <a:cubicBezTo>
                      <a:pt x="319" y="352"/>
                      <a:pt x="319" y="355"/>
                      <a:pt x="316" y="358"/>
                    </a:cubicBezTo>
                    <a:cubicBezTo>
                      <a:pt x="317" y="358"/>
                      <a:pt x="318" y="358"/>
                      <a:pt x="318" y="358"/>
                    </a:cubicBezTo>
                    <a:cubicBezTo>
                      <a:pt x="316" y="360"/>
                      <a:pt x="316" y="364"/>
                      <a:pt x="317" y="366"/>
                    </a:cubicBezTo>
                    <a:cubicBezTo>
                      <a:pt x="317" y="365"/>
                      <a:pt x="317" y="365"/>
                      <a:pt x="318" y="365"/>
                    </a:cubicBezTo>
                    <a:cubicBezTo>
                      <a:pt x="318" y="366"/>
                      <a:pt x="318" y="368"/>
                      <a:pt x="316" y="368"/>
                    </a:cubicBezTo>
                    <a:cubicBezTo>
                      <a:pt x="316" y="369"/>
                      <a:pt x="318" y="368"/>
                      <a:pt x="318" y="369"/>
                    </a:cubicBezTo>
                    <a:cubicBezTo>
                      <a:pt x="316" y="370"/>
                      <a:pt x="315" y="370"/>
                      <a:pt x="314" y="371"/>
                    </a:cubicBezTo>
                    <a:cubicBezTo>
                      <a:pt x="316" y="371"/>
                      <a:pt x="316" y="376"/>
                      <a:pt x="313" y="374"/>
                    </a:cubicBezTo>
                    <a:cubicBezTo>
                      <a:pt x="312" y="376"/>
                      <a:pt x="313" y="377"/>
                      <a:pt x="311" y="378"/>
                    </a:cubicBezTo>
                    <a:cubicBezTo>
                      <a:pt x="311" y="378"/>
                      <a:pt x="312" y="379"/>
                      <a:pt x="313" y="380"/>
                    </a:cubicBezTo>
                    <a:cubicBezTo>
                      <a:pt x="317" y="381"/>
                      <a:pt x="318" y="381"/>
                      <a:pt x="321" y="382"/>
                    </a:cubicBezTo>
                    <a:cubicBezTo>
                      <a:pt x="320" y="380"/>
                      <a:pt x="320" y="379"/>
                      <a:pt x="323" y="379"/>
                    </a:cubicBezTo>
                    <a:cubicBezTo>
                      <a:pt x="322" y="378"/>
                      <a:pt x="323" y="376"/>
                      <a:pt x="324" y="375"/>
                    </a:cubicBezTo>
                    <a:cubicBezTo>
                      <a:pt x="321" y="373"/>
                      <a:pt x="326" y="370"/>
                      <a:pt x="325" y="367"/>
                    </a:cubicBezTo>
                    <a:cubicBezTo>
                      <a:pt x="327" y="367"/>
                      <a:pt x="326" y="366"/>
                      <a:pt x="328" y="365"/>
                    </a:cubicBezTo>
                    <a:cubicBezTo>
                      <a:pt x="328" y="366"/>
                      <a:pt x="328" y="368"/>
                      <a:pt x="328" y="369"/>
                    </a:cubicBezTo>
                    <a:cubicBezTo>
                      <a:pt x="327" y="368"/>
                      <a:pt x="327" y="369"/>
                      <a:pt x="325" y="369"/>
                    </a:cubicBezTo>
                    <a:cubicBezTo>
                      <a:pt x="327" y="370"/>
                      <a:pt x="326" y="371"/>
                      <a:pt x="325" y="372"/>
                    </a:cubicBezTo>
                    <a:cubicBezTo>
                      <a:pt x="327" y="372"/>
                      <a:pt x="326" y="370"/>
                      <a:pt x="327" y="370"/>
                    </a:cubicBezTo>
                    <a:cubicBezTo>
                      <a:pt x="328" y="372"/>
                      <a:pt x="328" y="373"/>
                      <a:pt x="329" y="374"/>
                    </a:cubicBezTo>
                    <a:cubicBezTo>
                      <a:pt x="326" y="375"/>
                      <a:pt x="326" y="377"/>
                      <a:pt x="327" y="379"/>
                    </a:cubicBezTo>
                    <a:cubicBezTo>
                      <a:pt x="325" y="379"/>
                      <a:pt x="325" y="379"/>
                      <a:pt x="324" y="378"/>
                    </a:cubicBezTo>
                    <a:cubicBezTo>
                      <a:pt x="326" y="382"/>
                      <a:pt x="324" y="385"/>
                      <a:pt x="322" y="387"/>
                    </a:cubicBezTo>
                    <a:cubicBezTo>
                      <a:pt x="325" y="388"/>
                      <a:pt x="320" y="390"/>
                      <a:pt x="321" y="391"/>
                    </a:cubicBezTo>
                    <a:cubicBezTo>
                      <a:pt x="321" y="391"/>
                      <a:pt x="322" y="391"/>
                      <a:pt x="322" y="391"/>
                    </a:cubicBezTo>
                    <a:cubicBezTo>
                      <a:pt x="322" y="391"/>
                      <a:pt x="323" y="392"/>
                      <a:pt x="322" y="393"/>
                    </a:cubicBezTo>
                    <a:cubicBezTo>
                      <a:pt x="321" y="392"/>
                      <a:pt x="320" y="393"/>
                      <a:pt x="320" y="394"/>
                    </a:cubicBezTo>
                    <a:cubicBezTo>
                      <a:pt x="320" y="394"/>
                      <a:pt x="321" y="393"/>
                      <a:pt x="322" y="394"/>
                    </a:cubicBezTo>
                    <a:cubicBezTo>
                      <a:pt x="320" y="397"/>
                      <a:pt x="319" y="398"/>
                      <a:pt x="320" y="400"/>
                    </a:cubicBezTo>
                    <a:cubicBezTo>
                      <a:pt x="318" y="400"/>
                      <a:pt x="317" y="399"/>
                      <a:pt x="317" y="401"/>
                    </a:cubicBezTo>
                    <a:cubicBezTo>
                      <a:pt x="318" y="401"/>
                      <a:pt x="318" y="402"/>
                      <a:pt x="318" y="402"/>
                    </a:cubicBezTo>
                    <a:cubicBezTo>
                      <a:pt x="319" y="401"/>
                      <a:pt x="318" y="400"/>
                      <a:pt x="319" y="400"/>
                    </a:cubicBezTo>
                    <a:cubicBezTo>
                      <a:pt x="319" y="403"/>
                      <a:pt x="316" y="403"/>
                      <a:pt x="318" y="405"/>
                    </a:cubicBezTo>
                    <a:cubicBezTo>
                      <a:pt x="318" y="406"/>
                      <a:pt x="317" y="406"/>
                      <a:pt x="316" y="406"/>
                    </a:cubicBezTo>
                    <a:cubicBezTo>
                      <a:pt x="316" y="405"/>
                      <a:pt x="318" y="406"/>
                      <a:pt x="318" y="405"/>
                    </a:cubicBezTo>
                    <a:cubicBezTo>
                      <a:pt x="316" y="404"/>
                      <a:pt x="316" y="403"/>
                      <a:pt x="316" y="402"/>
                    </a:cubicBezTo>
                    <a:cubicBezTo>
                      <a:pt x="315" y="404"/>
                      <a:pt x="310" y="403"/>
                      <a:pt x="313" y="405"/>
                    </a:cubicBezTo>
                    <a:cubicBezTo>
                      <a:pt x="312" y="406"/>
                      <a:pt x="311" y="407"/>
                      <a:pt x="309" y="408"/>
                    </a:cubicBezTo>
                    <a:cubicBezTo>
                      <a:pt x="308" y="409"/>
                      <a:pt x="307" y="410"/>
                      <a:pt x="305" y="411"/>
                    </a:cubicBezTo>
                    <a:cubicBezTo>
                      <a:pt x="305" y="410"/>
                      <a:pt x="305" y="410"/>
                      <a:pt x="304" y="410"/>
                    </a:cubicBezTo>
                    <a:cubicBezTo>
                      <a:pt x="303" y="410"/>
                      <a:pt x="305" y="413"/>
                      <a:pt x="303" y="412"/>
                    </a:cubicBezTo>
                    <a:cubicBezTo>
                      <a:pt x="303" y="410"/>
                      <a:pt x="304" y="409"/>
                      <a:pt x="303" y="408"/>
                    </a:cubicBezTo>
                    <a:cubicBezTo>
                      <a:pt x="303" y="408"/>
                      <a:pt x="303" y="409"/>
                      <a:pt x="302" y="408"/>
                    </a:cubicBezTo>
                    <a:cubicBezTo>
                      <a:pt x="304" y="408"/>
                      <a:pt x="301" y="407"/>
                      <a:pt x="302" y="406"/>
                    </a:cubicBezTo>
                    <a:cubicBezTo>
                      <a:pt x="301" y="405"/>
                      <a:pt x="302" y="404"/>
                      <a:pt x="300" y="404"/>
                    </a:cubicBezTo>
                    <a:cubicBezTo>
                      <a:pt x="299" y="404"/>
                      <a:pt x="299" y="405"/>
                      <a:pt x="297" y="405"/>
                    </a:cubicBezTo>
                    <a:cubicBezTo>
                      <a:pt x="297" y="402"/>
                      <a:pt x="298" y="401"/>
                      <a:pt x="300" y="401"/>
                    </a:cubicBezTo>
                    <a:cubicBezTo>
                      <a:pt x="300" y="401"/>
                      <a:pt x="299" y="402"/>
                      <a:pt x="300" y="402"/>
                    </a:cubicBezTo>
                    <a:cubicBezTo>
                      <a:pt x="301" y="401"/>
                      <a:pt x="301" y="404"/>
                      <a:pt x="302" y="402"/>
                    </a:cubicBezTo>
                    <a:cubicBezTo>
                      <a:pt x="300" y="401"/>
                      <a:pt x="301" y="400"/>
                      <a:pt x="300" y="399"/>
                    </a:cubicBezTo>
                    <a:cubicBezTo>
                      <a:pt x="302" y="400"/>
                      <a:pt x="299" y="397"/>
                      <a:pt x="302" y="398"/>
                    </a:cubicBezTo>
                    <a:cubicBezTo>
                      <a:pt x="302" y="397"/>
                      <a:pt x="301" y="397"/>
                      <a:pt x="301" y="396"/>
                    </a:cubicBezTo>
                    <a:cubicBezTo>
                      <a:pt x="304" y="395"/>
                      <a:pt x="305" y="391"/>
                      <a:pt x="307" y="389"/>
                    </a:cubicBezTo>
                    <a:cubicBezTo>
                      <a:pt x="306" y="389"/>
                      <a:pt x="306" y="390"/>
                      <a:pt x="305" y="389"/>
                    </a:cubicBezTo>
                    <a:cubicBezTo>
                      <a:pt x="305" y="389"/>
                      <a:pt x="304" y="389"/>
                      <a:pt x="304" y="388"/>
                    </a:cubicBezTo>
                    <a:cubicBezTo>
                      <a:pt x="306" y="388"/>
                      <a:pt x="305" y="386"/>
                      <a:pt x="307" y="386"/>
                    </a:cubicBezTo>
                    <a:cubicBezTo>
                      <a:pt x="308" y="385"/>
                      <a:pt x="307" y="385"/>
                      <a:pt x="308" y="384"/>
                    </a:cubicBezTo>
                    <a:cubicBezTo>
                      <a:pt x="307" y="383"/>
                      <a:pt x="306" y="384"/>
                      <a:pt x="307" y="382"/>
                    </a:cubicBezTo>
                    <a:cubicBezTo>
                      <a:pt x="308" y="382"/>
                      <a:pt x="308" y="383"/>
                      <a:pt x="309" y="383"/>
                    </a:cubicBezTo>
                    <a:cubicBezTo>
                      <a:pt x="309" y="381"/>
                      <a:pt x="308" y="377"/>
                      <a:pt x="311" y="376"/>
                    </a:cubicBezTo>
                    <a:cubicBezTo>
                      <a:pt x="308" y="373"/>
                      <a:pt x="309" y="371"/>
                      <a:pt x="310" y="369"/>
                    </a:cubicBezTo>
                    <a:cubicBezTo>
                      <a:pt x="311" y="367"/>
                      <a:pt x="313" y="365"/>
                      <a:pt x="310" y="363"/>
                    </a:cubicBezTo>
                    <a:cubicBezTo>
                      <a:pt x="311" y="363"/>
                      <a:pt x="310" y="363"/>
                      <a:pt x="311" y="362"/>
                    </a:cubicBezTo>
                    <a:cubicBezTo>
                      <a:pt x="311" y="363"/>
                      <a:pt x="311" y="364"/>
                      <a:pt x="312" y="363"/>
                    </a:cubicBezTo>
                    <a:cubicBezTo>
                      <a:pt x="312" y="362"/>
                      <a:pt x="312" y="362"/>
                      <a:pt x="314" y="360"/>
                    </a:cubicBezTo>
                    <a:cubicBezTo>
                      <a:pt x="311" y="360"/>
                      <a:pt x="311" y="363"/>
                      <a:pt x="309" y="363"/>
                    </a:cubicBezTo>
                    <a:cubicBezTo>
                      <a:pt x="308" y="363"/>
                      <a:pt x="309" y="361"/>
                      <a:pt x="309" y="360"/>
                    </a:cubicBezTo>
                    <a:cubicBezTo>
                      <a:pt x="307" y="360"/>
                      <a:pt x="307" y="363"/>
                      <a:pt x="307" y="364"/>
                    </a:cubicBezTo>
                    <a:cubicBezTo>
                      <a:pt x="307" y="364"/>
                      <a:pt x="309" y="364"/>
                      <a:pt x="308" y="364"/>
                    </a:cubicBezTo>
                    <a:cubicBezTo>
                      <a:pt x="308" y="365"/>
                      <a:pt x="307" y="365"/>
                      <a:pt x="307" y="365"/>
                    </a:cubicBezTo>
                    <a:cubicBezTo>
                      <a:pt x="306" y="367"/>
                      <a:pt x="308" y="370"/>
                      <a:pt x="305" y="371"/>
                    </a:cubicBezTo>
                    <a:cubicBezTo>
                      <a:pt x="306" y="370"/>
                      <a:pt x="305" y="369"/>
                      <a:pt x="304" y="369"/>
                    </a:cubicBezTo>
                    <a:cubicBezTo>
                      <a:pt x="305" y="374"/>
                      <a:pt x="303" y="376"/>
                      <a:pt x="302" y="381"/>
                    </a:cubicBezTo>
                    <a:cubicBezTo>
                      <a:pt x="302" y="381"/>
                      <a:pt x="302" y="381"/>
                      <a:pt x="301" y="381"/>
                    </a:cubicBezTo>
                    <a:cubicBezTo>
                      <a:pt x="302" y="383"/>
                      <a:pt x="300" y="384"/>
                      <a:pt x="301" y="387"/>
                    </a:cubicBezTo>
                    <a:cubicBezTo>
                      <a:pt x="301" y="386"/>
                      <a:pt x="301" y="386"/>
                      <a:pt x="300" y="386"/>
                    </a:cubicBezTo>
                    <a:cubicBezTo>
                      <a:pt x="300" y="387"/>
                      <a:pt x="301" y="388"/>
                      <a:pt x="301" y="389"/>
                    </a:cubicBezTo>
                    <a:cubicBezTo>
                      <a:pt x="300" y="388"/>
                      <a:pt x="299" y="390"/>
                      <a:pt x="298" y="389"/>
                    </a:cubicBezTo>
                    <a:cubicBezTo>
                      <a:pt x="299" y="390"/>
                      <a:pt x="299" y="390"/>
                      <a:pt x="299" y="390"/>
                    </a:cubicBezTo>
                    <a:cubicBezTo>
                      <a:pt x="298" y="391"/>
                      <a:pt x="298" y="390"/>
                      <a:pt x="298" y="390"/>
                    </a:cubicBezTo>
                    <a:cubicBezTo>
                      <a:pt x="298" y="392"/>
                      <a:pt x="297" y="393"/>
                      <a:pt x="298" y="395"/>
                    </a:cubicBezTo>
                    <a:cubicBezTo>
                      <a:pt x="297" y="395"/>
                      <a:pt x="297" y="393"/>
                      <a:pt x="296" y="393"/>
                    </a:cubicBezTo>
                    <a:cubicBezTo>
                      <a:pt x="298" y="396"/>
                      <a:pt x="293" y="399"/>
                      <a:pt x="292" y="400"/>
                    </a:cubicBezTo>
                    <a:cubicBezTo>
                      <a:pt x="293" y="400"/>
                      <a:pt x="293" y="401"/>
                      <a:pt x="292" y="401"/>
                    </a:cubicBezTo>
                    <a:cubicBezTo>
                      <a:pt x="293" y="402"/>
                      <a:pt x="294" y="401"/>
                      <a:pt x="294" y="402"/>
                    </a:cubicBezTo>
                    <a:cubicBezTo>
                      <a:pt x="292" y="401"/>
                      <a:pt x="292" y="403"/>
                      <a:pt x="291" y="403"/>
                    </a:cubicBezTo>
                    <a:cubicBezTo>
                      <a:pt x="290" y="403"/>
                      <a:pt x="291" y="402"/>
                      <a:pt x="290" y="402"/>
                    </a:cubicBezTo>
                    <a:cubicBezTo>
                      <a:pt x="289" y="402"/>
                      <a:pt x="288" y="403"/>
                      <a:pt x="287" y="404"/>
                    </a:cubicBezTo>
                    <a:cubicBezTo>
                      <a:pt x="286" y="403"/>
                      <a:pt x="287" y="401"/>
                      <a:pt x="288" y="400"/>
                    </a:cubicBezTo>
                    <a:cubicBezTo>
                      <a:pt x="290" y="398"/>
                      <a:pt x="290" y="396"/>
                      <a:pt x="289" y="394"/>
                    </a:cubicBezTo>
                    <a:cubicBezTo>
                      <a:pt x="288" y="394"/>
                      <a:pt x="289" y="395"/>
                      <a:pt x="289" y="395"/>
                    </a:cubicBezTo>
                    <a:cubicBezTo>
                      <a:pt x="286" y="394"/>
                      <a:pt x="288" y="396"/>
                      <a:pt x="287" y="396"/>
                    </a:cubicBezTo>
                    <a:cubicBezTo>
                      <a:pt x="284" y="394"/>
                      <a:pt x="288" y="394"/>
                      <a:pt x="288" y="392"/>
                    </a:cubicBezTo>
                    <a:cubicBezTo>
                      <a:pt x="288" y="393"/>
                      <a:pt x="287" y="393"/>
                      <a:pt x="287" y="392"/>
                    </a:cubicBezTo>
                    <a:cubicBezTo>
                      <a:pt x="287" y="392"/>
                      <a:pt x="286" y="392"/>
                      <a:pt x="286" y="392"/>
                    </a:cubicBezTo>
                    <a:cubicBezTo>
                      <a:pt x="287" y="391"/>
                      <a:pt x="290" y="388"/>
                      <a:pt x="287" y="387"/>
                    </a:cubicBezTo>
                    <a:cubicBezTo>
                      <a:pt x="288" y="386"/>
                      <a:pt x="291" y="387"/>
                      <a:pt x="291" y="385"/>
                    </a:cubicBezTo>
                    <a:cubicBezTo>
                      <a:pt x="289" y="386"/>
                      <a:pt x="288" y="387"/>
                      <a:pt x="286" y="387"/>
                    </a:cubicBezTo>
                    <a:cubicBezTo>
                      <a:pt x="285" y="386"/>
                      <a:pt x="286" y="385"/>
                      <a:pt x="285" y="385"/>
                    </a:cubicBezTo>
                    <a:cubicBezTo>
                      <a:pt x="286" y="388"/>
                      <a:pt x="286" y="388"/>
                      <a:pt x="285" y="390"/>
                    </a:cubicBezTo>
                    <a:cubicBezTo>
                      <a:pt x="286" y="390"/>
                      <a:pt x="285" y="389"/>
                      <a:pt x="287" y="389"/>
                    </a:cubicBezTo>
                    <a:cubicBezTo>
                      <a:pt x="287" y="390"/>
                      <a:pt x="287" y="391"/>
                      <a:pt x="285" y="391"/>
                    </a:cubicBezTo>
                    <a:cubicBezTo>
                      <a:pt x="285" y="390"/>
                      <a:pt x="283" y="390"/>
                      <a:pt x="284" y="391"/>
                    </a:cubicBezTo>
                    <a:cubicBezTo>
                      <a:pt x="284" y="390"/>
                      <a:pt x="285" y="392"/>
                      <a:pt x="285" y="392"/>
                    </a:cubicBezTo>
                    <a:cubicBezTo>
                      <a:pt x="285" y="392"/>
                      <a:pt x="285" y="392"/>
                      <a:pt x="284" y="393"/>
                    </a:cubicBezTo>
                    <a:cubicBezTo>
                      <a:pt x="284" y="392"/>
                      <a:pt x="283" y="392"/>
                      <a:pt x="283" y="392"/>
                    </a:cubicBezTo>
                    <a:cubicBezTo>
                      <a:pt x="282" y="393"/>
                      <a:pt x="283" y="393"/>
                      <a:pt x="283" y="394"/>
                    </a:cubicBezTo>
                    <a:cubicBezTo>
                      <a:pt x="281" y="395"/>
                      <a:pt x="281" y="397"/>
                      <a:pt x="281" y="399"/>
                    </a:cubicBezTo>
                    <a:cubicBezTo>
                      <a:pt x="281" y="400"/>
                      <a:pt x="281" y="401"/>
                      <a:pt x="281" y="402"/>
                    </a:cubicBezTo>
                    <a:cubicBezTo>
                      <a:pt x="280" y="402"/>
                      <a:pt x="280" y="403"/>
                      <a:pt x="279" y="404"/>
                    </a:cubicBezTo>
                    <a:cubicBezTo>
                      <a:pt x="279" y="404"/>
                      <a:pt x="279" y="403"/>
                      <a:pt x="279" y="403"/>
                    </a:cubicBezTo>
                    <a:cubicBezTo>
                      <a:pt x="280" y="405"/>
                      <a:pt x="278" y="405"/>
                      <a:pt x="280" y="406"/>
                    </a:cubicBezTo>
                    <a:cubicBezTo>
                      <a:pt x="279" y="406"/>
                      <a:pt x="278" y="407"/>
                      <a:pt x="278" y="407"/>
                    </a:cubicBezTo>
                    <a:cubicBezTo>
                      <a:pt x="279" y="407"/>
                      <a:pt x="279" y="406"/>
                      <a:pt x="280" y="407"/>
                    </a:cubicBezTo>
                    <a:cubicBezTo>
                      <a:pt x="280" y="407"/>
                      <a:pt x="280" y="407"/>
                      <a:pt x="280" y="408"/>
                    </a:cubicBezTo>
                    <a:cubicBezTo>
                      <a:pt x="279" y="407"/>
                      <a:pt x="279" y="408"/>
                      <a:pt x="280" y="409"/>
                    </a:cubicBezTo>
                    <a:cubicBezTo>
                      <a:pt x="278" y="409"/>
                      <a:pt x="278" y="409"/>
                      <a:pt x="278" y="409"/>
                    </a:cubicBezTo>
                    <a:cubicBezTo>
                      <a:pt x="278" y="410"/>
                      <a:pt x="277" y="411"/>
                      <a:pt x="277" y="412"/>
                    </a:cubicBezTo>
                    <a:cubicBezTo>
                      <a:pt x="276" y="412"/>
                      <a:pt x="276" y="412"/>
                      <a:pt x="276" y="411"/>
                    </a:cubicBezTo>
                    <a:cubicBezTo>
                      <a:pt x="276" y="412"/>
                      <a:pt x="275" y="413"/>
                      <a:pt x="274" y="412"/>
                    </a:cubicBezTo>
                    <a:cubicBezTo>
                      <a:pt x="274" y="412"/>
                      <a:pt x="274" y="411"/>
                      <a:pt x="273" y="410"/>
                    </a:cubicBezTo>
                    <a:cubicBezTo>
                      <a:pt x="273" y="411"/>
                      <a:pt x="272" y="412"/>
                      <a:pt x="274" y="414"/>
                    </a:cubicBezTo>
                    <a:cubicBezTo>
                      <a:pt x="274" y="413"/>
                      <a:pt x="273" y="412"/>
                      <a:pt x="274" y="413"/>
                    </a:cubicBezTo>
                    <a:cubicBezTo>
                      <a:pt x="274" y="413"/>
                      <a:pt x="274" y="414"/>
                      <a:pt x="275" y="415"/>
                    </a:cubicBezTo>
                    <a:cubicBezTo>
                      <a:pt x="274" y="415"/>
                      <a:pt x="274" y="415"/>
                      <a:pt x="273" y="415"/>
                    </a:cubicBezTo>
                    <a:cubicBezTo>
                      <a:pt x="273" y="414"/>
                      <a:pt x="271" y="414"/>
                      <a:pt x="270" y="414"/>
                    </a:cubicBezTo>
                    <a:cubicBezTo>
                      <a:pt x="272" y="415"/>
                      <a:pt x="272" y="415"/>
                      <a:pt x="273" y="416"/>
                    </a:cubicBezTo>
                    <a:cubicBezTo>
                      <a:pt x="272" y="416"/>
                      <a:pt x="274" y="416"/>
                      <a:pt x="274" y="417"/>
                    </a:cubicBezTo>
                    <a:cubicBezTo>
                      <a:pt x="273" y="418"/>
                      <a:pt x="271" y="417"/>
                      <a:pt x="271" y="418"/>
                    </a:cubicBezTo>
                    <a:cubicBezTo>
                      <a:pt x="270" y="416"/>
                      <a:pt x="270" y="415"/>
                      <a:pt x="269" y="414"/>
                    </a:cubicBezTo>
                    <a:cubicBezTo>
                      <a:pt x="268" y="415"/>
                      <a:pt x="270" y="417"/>
                      <a:pt x="269" y="418"/>
                    </a:cubicBezTo>
                    <a:cubicBezTo>
                      <a:pt x="268" y="417"/>
                      <a:pt x="268" y="416"/>
                      <a:pt x="268" y="417"/>
                    </a:cubicBezTo>
                    <a:cubicBezTo>
                      <a:pt x="269" y="420"/>
                      <a:pt x="266" y="421"/>
                      <a:pt x="265" y="423"/>
                    </a:cubicBezTo>
                    <a:cubicBezTo>
                      <a:pt x="266" y="424"/>
                      <a:pt x="265" y="422"/>
                      <a:pt x="266" y="423"/>
                    </a:cubicBezTo>
                    <a:cubicBezTo>
                      <a:pt x="267" y="423"/>
                      <a:pt x="266" y="424"/>
                      <a:pt x="266" y="424"/>
                    </a:cubicBezTo>
                    <a:cubicBezTo>
                      <a:pt x="265" y="423"/>
                      <a:pt x="265" y="424"/>
                      <a:pt x="264" y="422"/>
                    </a:cubicBezTo>
                    <a:cubicBezTo>
                      <a:pt x="264" y="425"/>
                      <a:pt x="262" y="425"/>
                      <a:pt x="261" y="426"/>
                    </a:cubicBezTo>
                    <a:cubicBezTo>
                      <a:pt x="261" y="426"/>
                      <a:pt x="258" y="424"/>
                      <a:pt x="259" y="426"/>
                    </a:cubicBezTo>
                    <a:cubicBezTo>
                      <a:pt x="259" y="426"/>
                      <a:pt x="260" y="426"/>
                      <a:pt x="260" y="426"/>
                    </a:cubicBezTo>
                    <a:cubicBezTo>
                      <a:pt x="260" y="427"/>
                      <a:pt x="259" y="428"/>
                      <a:pt x="258" y="429"/>
                    </a:cubicBezTo>
                    <a:cubicBezTo>
                      <a:pt x="256" y="426"/>
                      <a:pt x="254" y="428"/>
                      <a:pt x="253" y="427"/>
                    </a:cubicBezTo>
                    <a:cubicBezTo>
                      <a:pt x="253" y="428"/>
                      <a:pt x="253" y="428"/>
                      <a:pt x="253" y="428"/>
                    </a:cubicBezTo>
                    <a:cubicBezTo>
                      <a:pt x="252" y="428"/>
                      <a:pt x="250" y="428"/>
                      <a:pt x="249" y="429"/>
                    </a:cubicBezTo>
                    <a:cubicBezTo>
                      <a:pt x="248" y="429"/>
                      <a:pt x="247" y="430"/>
                      <a:pt x="246" y="430"/>
                    </a:cubicBezTo>
                    <a:cubicBezTo>
                      <a:pt x="247" y="429"/>
                      <a:pt x="244" y="430"/>
                      <a:pt x="244" y="429"/>
                    </a:cubicBezTo>
                    <a:cubicBezTo>
                      <a:pt x="244" y="430"/>
                      <a:pt x="243" y="432"/>
                      <a:pt x="242" y="431"/>
                    </a:cubicBezTo>
                    <a:cubicBezTo>
                      <a:pt x="242" y="431"/>
                      <a:pt x="244" y="433"/>
                      <a:pt x="243" y="433"/>
                    </a:cubicBezTo>
                    <a:cubicBezTo>
                      <a:pt x="242" y="433"/>
                      <a:pt x="242" y="432"/>
                      <a:pt x="242" y="433"/>
                    </a:cubicBezTo>
                    <a:cubicBezTo>
                      <a:pt x="241" y="431"/>
                      <a:pt x="240" y="430"/>
                      <a:pt x="240" y="431"/>
                    </a:cubicBezTo>
                    <a:cubicBezTo>
                      <a:pt x="240" y="431"/>
                      <a:pt x="241" y="432"/>
                      <a:pt x="240" y="432"/>
                    </a:cubicBezTo>
                    <a:cubicBezTo>
                      <a:pt x="239" y="432"/>
                      <a:pt x="239" y="432"/>
                      <a:pt x="239" y="432"/>
                    </a:cubicBezTo>
                    <a:cubicBezTo>
                      <a:pt x="239" y="432"/>
                      <a:pt x="239" y="431"/>
                      <a:pt x="239" y="431"/>
                    </a:cubicBezTo>
                    <a:cubicBezTo>
                      <a:pt x="238" y="431"/>
                      <a:pt x="238" y="430"/>
                      <a:pt x="238" y="430"/>
                    </a:cubicBezTo>
                    <a:cubicBezTo>
                      <a:pt x="237" y="429"/>
                      <a:pt x="236" y="429"/>
                      <a:pt x="235" y="429"/>
                    </a:cubicBezTo>
                    <a:cubicBezTo>
                      <a:pt x="236" y="431"/>
                      <a:pt x="237" y="432"/>
                      <a:pt x="238" y="433"/>
                    </a:cubicBezTo>
                    <a:cubicBezTo>
                      <a:pt x="239" y="433"/>
                      <a:pt x="239" y="435"/>
                      <a:pt x="240" y="436"/>
                    </a:cubicBezTo>
                    <a:cubicBezTo>
                      <a:pt x="240" y="436"/>
                      <a:pt x="239" y="437"/>
                      <a:pt x="238" y="437"/>
                    </a:cubicBezTo>
                    <a:cubicBezTo>
                      <a:pt x="237" y="437"/>
                      <a:pt x="236" y="437"/>
                      <a:pt x="235" y="437"/>
                    </a:cubicBezTo>
                    <a:cubicBezTo>
                      <a:pt x="233" y="438"/>
                      <a:pt x="231" y="437"/>
                      <a:pt x="229" y="436"/>
                    </a:cubicBezTo>
                    <a:cubicBezTo>
                      <a:pt x="228" y="434"/>
                      <a:pt x="228" y="433"/>
                      <a:pt x="227" y="432"/>
                    </a:cubicBezTo>
                    <a:cubicBezTo>
                      <a:pt x="228" y="436"/>
                      <a:pt x="226" y="437"/>
                      <a:pt x="225" y="436"/>
                    </a:cubicBezTo>
                    <a:cubicBezTo>
                      <a:pt x="223" y="436"/>
                      <a:pt x="221" y="435"/>
                      <a:pt x="220" y="437"/>
                    </a:cubicBezTo>
                    <a:cubicBezTo>
                      <a:pt x="221" y="440"/>
                      <a:pt x="221" y="440"/>
                      <a:pt x="222" y="443"/>
                    </a:cubicBezTo>
                    <a:cubicBezTo>
                      <a:pt x="220" y="443"/>
                      <a:pt x="220" y="446"/>
                      <a:pt x="220" y="447"/>
                    </a:cubicBezTo>
                    <a:cubicBezTo>
                      <a:pt x="219" y="449"/>
                      <a:pt x="218" y="448"/>
                      <a:pt x="217" y="449"/>
                    </a:cubicBezTo>
                    <a:cubicBezTo>
                      <a:pt x="217" y="449"/>
                      <a:pt x="217" y="448"/>
                      <a:pt x="216" y="448"/>
                    </a:cubicBezTo>
                    <a:cubicBezTo>
                      <a:pt x="216" y="449"/>
                      <a:pt x="217" y="449"/>
                      <a:pt x="217" y="451"/>
                    </a:cubicBezTo>
                    <a:cubicBezTo>
                      <a:pt x="215" y="452"/>
                      <a:pt x="216" y="456"/>
                      <a:pt x="214" y="455"/>
                    </a:cubicBezTo>
                    <a:cubicBezTo>
                      <a:pt x="215" y="458"/>
                      <a:pt x="215" y="459"/>
                      <a:pt x="215" y="461"/>
                    </a:cubicBezTo>
                    <a:cubicBezTo>
                      <a:pt x="215" y="460"/>
                      <a:pt x="214" y="460"/>
                      <a:pt x="214" y="461"/>
                    </a:cubicBezTo>
                    <a:cubicBezTo>
                      <a:pt x="215" y="461"/>
                      <a:pt x="214" y="461"/>
                      <a:pt x="214" y="461"/>
                    </a:cubicBezTo>
                    <a:cubicBezTo>
                      <a:pt x="214" y="460"/>
                      <a:pt x="212" y="458"/>
                      <a:pt x="212" y="460"/>
                    </a:cubicBezTo>
                    <a:cubicBezTo>
                      <a:pt x="213" y="461"/>
                      <a:pt x="215" y="461"/>
                      <a:pt x="214" y="464"/>
                    </a:cubicBezTo>
                    <a:cubicBezTo>
                      <a:pt x="215" y="464"/>
                      <a:pt x="216" y="464"/>
                      <a:pt x="216" y="465"/>
                    </a:cubicBezTo>
                    <a:cubicBezTo>
                      <a:pt x="216" y="466"/>
                      <a:pt x="216" y="467"/>
                      <a:pt x="216" y="467"/>
                    </a:cubicBezTo>
                    <a:cubicBezTo>
                      <a:pt x="216" y="468"/>
                      <a:pt x="217" y="469"/>
                      <a:pt x="217" y="469"/>
                    </a:cubicBezTo>
                    <a:cubicBezTo>
                      <a:pt x="216" y="471"/>
                      <a:pt x="213" y="473"/>
                      <a:pt x="211" y="470"/>
                    </a:cubicBezTo>
                    <a:cubicBezTo>
                      <a:pt x="210" y="471"/>
                      <a:pt x="209" y="475"/>
                      <a:pt x="208" y="472"/>
                    </a:cubicBezTo>
                    <a:cubicBezTo>
                      <a:pt x="208" y="472"/>
                      <a:pt x="209" y="471"/>
                      <a:pt x="209" y="469"/>
                    </a:cubicBezTo>
                    <a:cubicBezTo>
                      <a:pt x="208" y="470"/>
                      <a:pt x="207" y="473"/>
                      <a:pt x="206" y="470"/>
                    </a:cubicBezTo>
                    <a:cubicBezTo>
                      <a:pt x="208" y="467"/>
                      <a:pt x="211" y="465"/>
                      <a:pt x="215" y="465"/>
                    </a:cubicBezTo>
                    <a:cubicBezTo>
                      <a:pt x="213" y="464"/>
                      <a:pt x="212" y="464"/>
                      <a:pt x="211" y="465"/>
                    </a:cubicBezTo>
                    <a:cubicBezTo>
                      <a:pt x="209" y="465"/>
                      <a:pt x="208" y="467"/>
                      <a:pt x="206" y="468"/>
                    </a:cubicBezTo>
                    <a:cubicBezTo>
                      <a:pt x="206" y="467"/>
                      <a:pt x="205" y="467"/>
                      <a:pt x="204" y="468"/>
                    </a:cubicBezTo>
                    <a:cubicBezTo>
                      <a:pt x="203" y="468"/>
                      <a:pt x="202" y="469"/>
                      <a:pt x="201" y="469"/>
                    </a:cubicBezTo>
                    <a:cubicBezTo>
                      <a:pt x="200" y="469"/>
                      <a:pt x="200" y="468"/>
                      <a:pt x="199" y="468"/>
                    </a:cubicBezTo>
                    <a:cubicBezTo>
                      <a:pt x="198" y="468"/>
                      <a:pt x="197" y="469"/>
                      <a:pt x="195" y="470"/>
                    </a:cubicBezTo>
                    <a:cubicBezTo>
                      <a:pt x="194" y="470"/>
                      <a:pt x="193" y="470"/>
                      <a:pt x="193" y="467"/>
                    </a:cubicBezTo>
                    <a:cubicBezTo>
                      <a:pt x="192" y="466"/>
                      <a:pt x="193" y="469"/>
                      <a:pt x="192" y="468"/>
                    </a:cubicBezTo>
                    <a:cubicBezTo>
                      <a:pt x="191" y="468"/>
                      <a:pt x="191" y="467"/>
                      <a:pt x="191" y="466"/>
                    </a:cubicBezTo>
                    <a:cubicBezTo>
                      <a:pt x="193" y="464"/>
                      <a:pt x="194" y="462"/>
                      <a:pt x="196" y="461"/>
                    </a:cubicBezTo>
                    <a:cubicBezTo>
                      <a:pt x="197" y="459"/>
                      <a:pt x="199" y="457"/>
                      <a:pt x="200" y="455"/>
                    </a:cubicBezTo>
                    <a:cubicBezTo>
                      <a:pt x="199" y="454"/>
                      <a:pt x="198" y="453"/>
                      <a:pt x="198" y="451"/>
                    </a:cubicBezTo>
                    <a:cubicBezTo>
                      <a:pt x="195" y="451"/>
                      <a:pt x="194" y="454"/>
                      <a:pt x="191" y="457"/>
                    </a:cubicBezTo>
                    <a:cubicBezTo>
                      <a:pt x="189" y="460"/>
                      <a:pt x="187" y="462"/>
                      <a:pt x="184" y="462"/>
                    </a:cubicBezTo>
                    <a:cubicBezTo>
                      <a:pt x="185" y="466"/>
                      <a:pt x="182" y="468"/>
                      <a:pt x="183" y="472"/>
                    </a:cubicBezTo>
                    <a:cubicBezTo>
                      <a:pt x="183" y="472"/>
                      <a:pt x="182" y="472"/>
                      <a:pt x="182" y="473"/>
                    </a:cubicBezTo>
                    <a:cubicBezTo>
                      <a:pt x="182" y="477"/>
                      <a:pt x="182" y="479"/>
                      <a:pt x="180" y="482"/>
                    </a:cubicBezTo>
                    <a:cubicBezTo>
                      <a:pt x="180" y="483"/>
                      <a:pt x="181" y="482"/>
                      <a:pt x="181" y="483"/>
                    </a:cubicBezTo>
                    <a:cubicBezTo>
                      <a:pt x="180" y="483"/>
                      <a:pt x="180" y="485"/>
                      <a:pt x="180" y="486"/>
                    </a:cubicBezTo>
                    <a:cubicBezTo>
                      <a:pt x="180" y="486"/>
                      <a:pt x="181" y="486"/>
                      <a:pt x="181" y="487"/>
                    </a:cubicBezTo>
                    <a:cubicBezTo>
                      <a:pt x="181" y="497"/>
                      <a:pt x="183" y="503"/>
                      <a:pt x="186" y="514"/>
                    </a:cubicBezTo>
                    <a:cubicBezTo>
                      <a:pt x="189" y="517"/>
                      <a:pt x="190" y="521"/>
                      <a:pt x="193" y="524"/>
                    </a:cubicBezTo>
                    <a:cubicBezTo>
                      <a:pt x="192" y="525"/>
                      <a:pt x="195" y="528"/>
                      <a:pt x="194" y="530"/>
                    </a:cubicBezTo>
                    <a:cubicBezTo>
                      <a:pt x="195" y="530"/>
                      <a:pt x="196" y="530"/>
                      <a:pt x="196" y="531"/>
                    </a:cubicBezTo>
                    <a:cubicBezTo>
                      <a:pt x="195" y="531"/>
                      <a:pt x="194" y="531"/>
                      <a:pt x="194" y="532"/>
                    </a:cubicBezTo>
                    <a:cubicBezTo>
                      <a:pt x="196" y="531"/>
                      <a:pt x="195" y="534"/>
                      <a:pt x="195" y="534"/>
                    </a:cubicBezTo>
                    <a:cubicBezTo>
                      <a:pt x="197" y="538"/>
                      <a:pt x="200" y="541"/>
                      <a:pt x="202" y="545"/>
                    </a:cubicBezTo>
                    <a:cubicBezTo>
                      <a:pt x="197" y="547"/>
                      <a:pt x="192" y="541"/>
                      <a:pt x="188" y="543"/>
                    </a:cubicBezTo>
                    <a:cubicBezTo>
                      <a:pt x="187" y="543"/>
                      <a:pt x="186" y="542"/>
                      <a:pt x="185" y="542"/>
                    </a:cubicBezTo>
                    <a:cubicBezTo>
                      <a:pt x="184" y="541"/>
                      <a:pt x="183" y="540"/>
                      <a:pt x="183" y="539"/>
                    </a:cubicBezTo>
                    <a:cubicBezTo>
                      <a:pt x="184" y="539"/>
                      <a:pt x="186" y="539"/>
                      <a:pt x="186" y="537"/>
                    </a:cubicBezTo>
                    <a:cubicBezTo>
                      <a:pt x="183" y="535"/>
                      <a:pt x="180" y="533"/>
                      <a:pt x="175" y="532"/>
                    </a:cubicBezTo>
                    <a:cubicBezTo>
                      <a:pt x="175" y="528"/>
                      <a:pt x="169" y="529"/>
                      <a:pt x="166" y="527"/>
                    </a:cubicBezTo>
                    <a:cubicBezTo>
                      <a:pt x="167" y="526"/>
                      <a:pt x="168" y="527"/>
                      <a:pt x="167" y="525"/>
                    </a:cubicBezTo>
                    <a:cubicBezTo>
                      <a:pt x="163" y="526"/>
                      <a:pt x="157" y="523"/>
                      <a:pt x="153" y="521"/>
                    </a:cubicBezTo>
                    <a:cubicBezTo>
                      <a:pt x="153" y="515"/>
                      <a:pt x="144" y="514"/>
                      <a:pt x="145" y="508"/>
                    </a:cubicBezTo>
                    <a:cubicBezTo>
                      <a:pt x="143" y="507"/>
                      <a:pt x="142" y="506"/>
                      <a:pt x="141" y="504"/>
                    </a:cubicBezTo>
                    <a:cubicBezTo>
                      <a:pt x="143" y="502"/>
                      <a:pt x="144" y="501"/>
                      <a:pt x="145" y="498"/>
                    </a:cubicBezTo>
                    <a:cubicBezTo>
                      <a:pt x="145" y="495"/>
                      <a:pt x="142" y="494"/>
                      <a:pt x="141" y="492"/>
                    </a:cubicBezTo>
                    <a:cubicBezTo>
                      <a:pt x="141" y="493"/>
                      <a:pt x="140" y="493"/>
                      <a:pt x="139" y="493"/>
                    </a:cubicBezTo>
                    <a:cubicBezTo>
                      <a:pt x="138" y="493"/>
                      <a:pt x="138" y="493"/>
                      <a:pt x="137" y="492"/>
                    </a:cubicBezTo>
                    <a:cubicBezTo>
                      <a:pt x="138" y="491"/>
                      <a:pt x="139" y="492"/>
                      <a:pt x="139" y="491"/>
                    </a:cubicBezTo>
                    <a:cubicBezTo>
                      <a:pt x="139" y="488"/>
                      <a:pt x="140" y="486"/>
                      <a:pt x="140" y="483"/>
                    </a:cubicBezTo>
                    <a:cubicBezTo>
                      <a:pt x="139" y="482"/>
                      <a:pt x="137" y="482"/>
                      <a:pt x="138" y="480"/>
                    </a:cubicBezTo>
                    <a:cubicBezTo>
                      <a:pt x="139" y="480"/>
                      <a:pt x="139" y="482"/>
                      <a:pt x="140" y="481"/>
                    </a:cubicBezTo>
                    <a:cubicBezTo>
                      <a:pt x="139" y="480"/>
                      <a:pt x="139" y="479"/>
                      <a:pt x="138" y="478"/>
                    </a:cubicBezTo>
                    <a:cubicBezTo>
                      <a:pt x="137" y="481"/>
                      <a:pt x="137" y="478"/>
                      <a:pt x="137" y="477"/>
                    </a:cubicBezTo>
                    <a:cubicBezTo>
                      <a:pt x="135" y="478"/>
                      <a:pt x="136" y="480"/>
                      <a:pt x="134" y="481"/>
                    </a:cubicBezTo>
                    <a:cubicBezTo>
                      <a:pt x="130" y="479"/>
                      <a:pt x="132" y="470"/>
                      <a:pt x="127" y="472"/>
                    </a:cubicBezTo>
                    <a:cubicBezTo>
                      <a:pt x="127" y="473"/>
                      <a:pt x="128" y="473"/>
                      <a:pt x="129" y="474"/>
                    </a:cubicBezTo>
                    <a:cubicBezTo>
                      <a:pt x="129" y="478"/>
                      <a:pt x="130" y="482"/>
                      <a:pt x="132" y="487"/>
                    </a:cubicBezTo>
                    <a:cubicBezTo>
                      <a:pt x="132" y="487"/>
                      <a:pt x="131" y="487"/>
                      <a:pt x="131" y="488"/>
                    </a:cubicBezTo>
                    <a:cubicBezTo>
                      <a:pt x="132" y="488"/>
                      <a:pt x="133" y="488"/>
                      <a:pt x="135" y="488"/>
                    </a:cubicBezTo>
                    <a:cubicBezTo>
                      <a:pt x="135" y="489"/>
                      <a:pt x="135" y="490"/>
                      <a:pt x="136" y="490"/>
                    </a:cubicBezTo>
                    <a:cubicBezTo>
                      <a:pt x="134" y="492"/>
                      <a:pt x="137" y="493"/>
                      <a:pt x="136" y="494"/>
                    </a:cubicBezTo>
                    <a:cubicBezTo>
                      <a:pt x="135" y="494"/>
                      <a:pt x="135" y="495"/>
                      <a:pt x="134" y="497"/>
                    </a:cubicBezTo>
                    <a:cubicBezTo>
                      <a:pt x="133" y="496"/>
                      <a:pt x="133" y="498"/>
                      <a:pt x="132" y="497"/>
                    </a:cubicBezTo>
                    <a:cubicBezTo>
                      <a:pt x="131" y="496"/>
                      <a:pt x="130" y="495"/>
                      <a:pt x="128" y="493"/>
                    </a:cubicBezTo>
                    <a:cubicBezTo>
                      <a:pt x="127" y="492"/>
                      <a:pt x="125" y="491"/>
                      <a:pt x="123" y="490"/>
                    </a:cubicBezTo>
                    <a:cubicBezTo>
                      <a:pt x="123" y="493"/>
                      <a:pt x="126" y="495"/>
                      <a:pt x="128" y="498"/>
                    </a:cubicBezTo>
                    <a:cubicBezTo>
                      <a:pt x="125" y="502"/>
                      <a:pt x="126" y="504"/>
                      <a:pt x="127" y="507"/>
                    </a:cubicBezTo>
                    <a:cubicBezTo>
                      <a:pt x="128" y="508"/>
                      <a:pt x="128" y="506"/>
                      <a:pt x="129" y="507"/>
                    </a:cubicBezTo>
                    <a:cubicBezTo>
                      <a:pt x="128" y="512"/>
                      <a:pt x="131" y="517"/>
                      <a:pt x="128" y="522"/>
                    </a:cubicBezTo>
                    <a:cubicBezTo>
                      <a:pt x="123" y="520"/>
                      <a:pt x="121" y="525"/>
                      <a:pt x="115" y="522"/>
                    </a:cubicBezTo>
                    <a:cubicBezTo>
                      <a:pt x="115" y="524"/>
                      <a:pt x="113" y="524"/>
                      <a:pt x="112" y="525"/>
                    </a:cubicBezTo>
                    <a:cubicBezTo>
                      <a:pt x="111" y="526"/>
                      <a:pt x="112" y="527"/>
                      <a:pt x="112" y="528"/>
                    </a:cubicBezTo>
                    <a:cubicBezTo>
                      <a:pt x="111" y="529"/>
                      <a:pt x="110" y="528"/>
                      <a:pt x="109" y="529"/>
                    </a:cubicBezTo>
                    <a:cubicBezTo>
                      <a:pt x="105" y="534"/>
                      <a:pt x="111" y="535"/>
                      <a:pt x="109" y="539"/>
                    </a:cubicBezTo>
                    <a:cubicBezTo>
                      <a:pt x="105" y="539"/>
                      <a:pt x="99" y="535"/>
                      <a:pt x="95" y="536"/>
                    </a:cubicBezTo>
                    <a:cubicBezTo>
                      <a:pt x="97" y="537"/>
                      <a:pt x="96" y="540"/>
                      <a:pt x="94" y="541"/>
                    </a:cubicBezTo>
                    <a:cubicBezTo>
                      <a:pt x="96" y="543"/>
                      <a:pt x="95" y="547"/>
                      <a:pt x="97" y="549"/>
                    </a:cubicBezTo>
                    <a:cubicBezTo>
                      <a:pt x="103" y="550"/>
                      <a:pt x="105" y="545"/>
                      <a:pt x="111" y="545"/>
                    </a:cubicBezTo>
                    <a:cubicBezTo>
                      <a:pt x="111" y="553"/>
                      <a:pt x="126" y="558"/>
                      <a:pt x="130" y="560"/>
                    </a:cubicBezTo>
                    <a:cubicBezTo>
                      <a:pt x="130" y="560"/>
                      <a:pt x="130" y="559"/>
                      <a:pt x="130" y="559"/>
                    </a:cubicBezTo>
                    <a:cubicBezTo>
                      <a:pt x="132" y="559"/>
                      <a:pt x="133" y="560"/>
                      <a:pt x="135" y="561"/>
                    </a:cubicBezTo>
                    <a:cubicBezTo>
                      <a:pt x="135" y="559"/>
                      <a:pt x="137" y="561"/>
                      <a:pt x="138" y="560"/>
                    </a:cubicBezTo>
                    <a:cubicBezTo>
                      <a:pt x="138" y="559"/>
                      <a:pt x="137" y="559"/>
                      <a:pt x="137" y="558"/>
                    </a:cubicBezTo>
                    <a:cubicBezTo>
                      <a:pt x="139" y="558"/>
                      <a:pt x="141" y="559"/>
                      <a:pt x="143" y="559"/>
                    </a:cubicBezTo>
                    <a:cubicBezTo>
                      <a:pt x="144" y="559"/>
                      <a:pt x="146" y="559"/>
                      <a:pt x="148" y="559"/>
                    </a:cubicBezTo>
                    <a:cubicBezTo>
                      <a:pt x="151" y="559"/>
                      <a:pt x="154" y="559"/>
                      <a:pt x="158" y="559"/>
                    </a:cubicBezTo>
                    <a:cubicBezTo>
                      <a:pt x="158" y="558"/>
                      <a:pt x="158" y="557"/>
                      <a:pt x="159" y="557"/>
                    </a:cubicBezTo>
                    <a:cubicBezTo>
                      <a:pt x="169" y="560"/>
                      <a:pt x="177" y="558"/>
                      <a:pt x="187" y="557"/>
                    </a:cubicBezTo>
                    <a:cubicBezTo>
                      <a:pt x="187" y="557"/>
                      <a:pt x="187" y="556"/>
                      <a:pt x="187" y="556"/>
                    </a:cubicBezTo>
                    <a:cubicBezTo>
                      <a:pt x="189" y="557"/>
                      <a:pt x="192" y="557"/>
                      <a:pt x="193" y="557"/>
                    </a:cubicBezTo>
                    <a:cubicBezTo>
                      <a:pt x="193" y="557"/>
                      <a:pt x="193" y="556"/>
                      <a:pt x="193" y="556"/>
                    </a:cubicBezTo>
                    <a:cubicBezTo>
                      <a:pt x="197" y="556"/>
                      <a:pt x="201" y="555"/>
                      <a:pt x="205" y="556"/>
                    </a:cubicBezTo>
                    <a:cubicBezTo>
                      <a:pt x="208" y="556"/>
                      <a:pt x="211" y="557"/>
                      <a:pt x="213" y="560"/>
                    </a:cubicBezTo>
                    <a:cubicBezTo>
                      <a:pt x="212" y="560"/>
                      <a:pt x="211" y="560"/>
                      <a:pt x="211" y="561"/>
                    </a:cubicBezTo>
                    <a:cubicBezTo>
                      <a:pt x="213" y="561"/>
                      <a:pt x="215" y="562"/>
                      <a:pt x="214" y="565"/>
                    </a:cubicBezTo>
                    <a:cubicBezTo>
                      <a:pt x="217" y="564"/>
                      <a:pt x="219" y="566"/>
                      <a:pt x="218" y="568"/>
                    </a:cubicBezTo>
                    <a:cubicBezTo>
                      <a:pt x="218" y="569"/>
                      <a:pt x="219" y="569"/>
                      <a:pt x="218" y="570"/>
                    </a:cubicBezTo>
                    <a:cubicBezTo>
                      <a:pt x="220" y="570"/>
                      <a:pt x="220" y="570"/>
                      <a:pt x="221" y="569"/>
                    </a:cubicBezTo>
                    <a:cubicBezTo>
                      <a:pt x="221" y="570"/>
                      <a:pt x="221" y="570"/>
                      <a:pt x="221" y="571"/>
                    </a:cubicBezTo>
                    <a:cubicBezTo>
                      <a:pt x="220" y="571"/>
                      <a:pt x="219" y="571"/>
                      <a:pt x="220" y="572"/>
                    </a:cubicBezTo>
                    <a:cubicBezTo>
                      <a:pt x="223" y="571"/>
                      <a:pt x="221" y="574"/>
                      <a:pt x="222" y="575"/>
                    </a:cubicBezTo>
                    <a:cubicBezTo>
                      <a:pt x="224" y="574"/>
                      <a:pt x="223" y="572"/>
                      <a:pt x="226" y="572"/>
                    </a:cubicBezTo>
                    <a:cubicBezTo>
                      <a:pt x="225" y="573"/>
                      <a:pt x="227" y="574"/>
                      <a:pt x="227" y="575"/>
                    </a:cubicBezTo>
                    <a:cubicBezTo>
                      <a:pt x="227" y="575"/>
                      <a:pt x="225" y="574"/>
                      <a:pt x="225" y="575"/>
                    </a:cubicBezTo>
                    <a:cubicBezTo>
                      <a:pt x="226" y="575"/>
                      <a:pt x="226" y="577"/>
                      <a:pt x="227" y="578"/>
                    </a:cubicBezTo>
                    <a:cubicBezTo>
                      <a:pt x="228" y="577"/>
                      <a:pt x="228" y="577"/>
                      <a:pt x="229" y="577"/>
                    </a:cubicBezTo>
                    <a:cubicBezTo>
                      <a:pt x="227" y="579"/>
                      <a:pt x="232" y="576"/>
                      <a:pt x="231" y="579"/>
                    </a:cubicBezTo>
                    <a:cubicBezTo>
                      <a:pt x="227" y="578"/>
                      <a:pt x="224" y="579"/>
                      <a:pt x="220" y="581"/>
                    </a:cubicBezTo>
                    <a:cubicBezTo>
                      <a:pt x="219" y="578"/>
                      <a:pt x="212" y="580"/>
                      <a:pt x="210" y="577"/>
                    </a:cubicBezTo>
                    <a:cubicBezTo>
                      <a:pt x="211" y="576"/>
                      <a:pt x="212" y="576"/>
                      <a:pt x="212" y="576"/>
                    </a:cubicBezTo>
                    <a:cubicBezTo>
                      <a:pt x="211" y="575"/>
                      <a:pt x="211" y="574"/>
                      <a:pt x="210" y="573"/>
                    </a:cubicBezTo>
                    <a:cubicBezTo>
                      <a:pt x="204" y="574"/>
                      <a:pt x="203" y="567"/>
                      <a:pt x="196" y="566"/>
                    </a:cubicBezTo>
                    <a:cubicBezTo>
                      <a:pt x="196" y="569"/>
                      <a:pt x="194" y="569"/>
                      <a:pt x="191" y="568"/>
                    </a:cubicBezTo>
                    <a:cubicBezTo>
                      <a:pt x="191" y="571"/>
                      <a:pt x="190" y="570"/>
                      <a:pt x="188" y="570"/>
                    </a:cubicBezTo>
                    <a:cubicBezTo>
                      <a:pt x="189" y="574"/>
                      <a:pt x="183" y="575"/>
                      <a:pt x="185" y="578"/>
                    </a:cubicBezTo>
                    <a:cubicBezTo>
                      <a:pt x="184" y="578"/>
                      <a:pt x="183" y="578"/>
                      <a:pt x="182" y="579"/>
                    </a:cubicBezTo>
                    <a:cubicBezTo>
                      <a:pt x="183" y="580"/>
                      <a:pt x="185" y="579"/>
                      <a:pt x="185" y="580"/>
                    </a:cubicBezTo>
                    <a:cubicBezTo>
                      <a:pt x="184" y="581"/>
                      <a:pt x="183" y="581"/>
                      <a:pt x="182" y="581"/>
                    </a:cubicBezTo>
                    <a:cubicBezTo>
                      <a:pt x="182" y="586"/>
                      <a:pt x="189" y="585"/>
                      <a:pt x="191" y="589"/>
                    </a:cubicBezTo>
                    <a:cubicBezTo>
                      <a:pt x="187" y="590"/>
                      <a:pt x="183" y="589"/>
                      <a:pt x="180" y="588"/>
                    </a:cubicBezTo>
                    <a:cubicBezTo>
                      <a:pt x="177" y="586"/>
                      <a:pt x="174" y="585"/>
                      <a:pt x="171" y="585"/>
                    </a:cubicBezTo>
                    <a:cubicBezTo>
                      <a:pt x="171" y="583"/>
                      <a:pt x="171" y="583"/>
                      <a:pt x="171" y="583"/>
                    </a:cubicBezTo>
                    <a:cubicBezTo>
                      <a:pt x="164" y="581"/>
                      <a:pt x="164" y="589"/>
                      <a:pt x="158" y="587"/>
                    </a:cubicBezTo>
                    <a:cubicBezTo>
                      <a:pt x="154" y="589"/>
                      <a:pt x="150" y="591"/>
                      <a:pt x="145" y="591"/>
                    </a:cubicBezTo>
                    <a:cubicBezTo>
                      <a:pt x="145" y="592"/>
                      <a:pt x="141" y="592"/>
                      <a:pt x="140" y="593"/>
                    </a:cubicBezTo>
                    <a:cubicBezTo>
                      <a:pt x="130" y="591"/>
                      <a:pt x="138" y="602"/>
                      <a:pt x="136" y="604"/>
                    </a:cubicBezTo>
                    <a:cubicBezTo>
                      <a:pt x="137" y="606"/>
                      <a:pt x="140" y="608"/>
                      <a:pt x="140" y="611"/>
                    </a:cubicBezTo>
                    <a:cubicBezTo>
                      <a:pt x="138" y="611"/>
                      <a:pt x="138" y="612"/>
                      <a:pt x="139" y="612"/>
                    </a:cubicBezTo>
                    <a:cubicBezTo>
                      <a:pt x="137" y="612"/>
                      <a:pt x="137" y="612"/>
                      <a:pt x="137" y="612"/>
                    </a:cubicBezTo>
                    <a:cubicBezTo>
                      <a:pt x="136" y="615"/>
                      <a:pt x="134" y="614"/>
                      <a:pt x="136" y="617"/>
                    </a:cubicBezTo>
                    <a:cubicBezTo>
                      <a:pt x="140" y="617"/>
                      <a:pt x="143" y="617"/>
                      <a:pt x="145" y="619"/>
                    </a:cubicBezTo>
                    <a:cubicBezTo>
                      <a:pt x="148" y="620"/>
                      <a:pt x="150" y="622"/>
                      <a:pt x="151" y="624"/>
                    </a:cubicBezTo>
                    <a:cubicBezTo>
                      <a:pt x="150" y="624"/>
                      <a:pt x="150" y="625"/>
                      <a:pt x="149" y="625"/>
                    </a:cubicBezTo>
                    <a:cubicBezTo>
                      <a:pt x="148" y="627"/>
                      <a:pt x="152" y="626"/>
                      <a:pt x="151" y="628"/>
                    </a:cubicBezTo>
                    <a:cubicBezTo>
                      <a:pt x="147" y="627"/>
                      <a:pt x="147" y="623"/>
                      <a:pt x="143" y="621"/>
                    </a:cubicBezTo>
                    <a:cubicBezTo>
                      <a:pt x="143" y="623"/>
                      <a:pt x="142" y="623"/>
                      <a:pt x="142" y="624"/>
                    </a:cubicBezTo>
                    <a:cubicBezTo>
                      <a:pt x="143" y="624"/>
                      <a:pt x="143" y="623"/>
                      <a:pt x="145" y="624"/>
                    </a:cubicBezTo>
                    <a:cubicBezTo>
                      <a:pt x="143" y="624"/>
                      <a:pt x="146" y="625"/>
                      <a:pt x="145" y="627"/>
                    </a:cubicBezTo>
                    <a:cubicBezTo>
                      <a:pt x="148" y="627"/>
                      <a:pt x="148" y="628"/>
                      <a:pt x="151" y="629"/>
                    </a:cubicBezTo>
                    <a:cubicBezTo>
                      <a:pt x="151" y="628"/>
                      <a:pt x="155" y="628"/>
                      <a:pt x="155" y="629"/>
                    </a:cubicBezTo>
                    <a:cubicBezTo>
                      <a:pt x="151" y="628"/>
                      <a:pt x="156" y="631"/>
                      <a:pt x="153" y="631"/>
                    </a:cubicBezTo>
                    <a:cubicBezTo>
                      <a:pt x="159" y="632"/>
                      <a:pt x="161" y="634"/>
                      <a:pt x="164" y="634"/>
                    </a:cubicBezTo>
                    <a:cubicBezTo>
                      <a:pt x="162" y="635"/>
                      <a:pt x="160" y="635"/>
                      <a:pt x="159" y="638"/>
                    </a:cubicBezTo>
                    <a:cubicBezTo>
                      <a:pt x="161" y="637"/>
                      <a:pt x="161" y="639"/>
                      <a:pt x="161" y="639"/>
                    </a:cubicBezTo>
                    <a:cubicBezTo>
                      <a:pt x="166" y="640"/>
                      <a:pt x="169" y="642"/>
                      <a:pt x="172" y="643"/>
                    </a:cubicBezTo>
                    <a:cubicBezTo>
                      <a:pt x="176" y="645"/>
                      <a:pt x="179" y="647"/>
                      <a:pt x="185" y="647"/>
                    </a:cubicBezTo>
                    <a:cubicBezTo>
                      <a:pt x="183" y="649"/>
                      <a:pt x="181" y="649"/>
                      <a:pt x="178" y="649"/>
                    </a:cubicBezTo>
                    <a:cubicBezTo>
                      <a:pt x="175" y="649"/>
                      <a:pt x="171" y="648"/>
                      <a:pt x="168" y="648"/>
                    </a:cubicBezTo>
                    <a:cubicBezTo>
                      <a:pt x="167" y="650"/>
                      <a:pt x="165" y="650"/>
                      <a:pt x="165" y="653"/>
                    </a:cubicBezTo>
                    <a:cubicBezTo>
                      <a:pt x="169" y="653"/>
                      <a:pt x="173" y="654"/>
                      <a:pt x="178" y="655"/>
                    </a:cubicBezTo>
                    <a:cubicBezTo>
                      <a:pt x="182" y="656"/>
                      <a:pt x="187" y="656"/>
                      <a:pt x="191" y="655"/>
                    </a:cubicBezTo>
                    <a:cubicBezTo>
                      <a:pt x="196" y="658"/>
                      <a:pt x="208" y="653"/>
                      <a:pt x="216" y="653"/>
                    </a:cubicBezTo>
                    <a:cubicBezTo>
                      <a:pt x="220" y="653"/>
                      <a:pt x="228" y="652"/>
                      <a:pt x="229" y="649"/>
                    </a:cubicBezTo>
                    <a:cubicBezTo>
                      <a:pt x="232" y="649"/>
                      <a:pt x="234" y="648"/>
                      <a:pt x="237" y="648"/>
                    </a:cubicBezTo>
                    <a:cubicBezTo>
                      <a:pt x="240" y="647"/>
                      <a:pt x="242" y="647"/>
                      <a:pt x="245" y="646"/>
                    </a:cubicBezTo>
                    <a:cubicBezTo>
                      <a:pt x="250" y="644"/>
                      <a:pt x="256" y="643"/>
                      <a:pt x="262" y="641"/>
                    </a:cubicBezTo>
                    <a:cubicBezTo>
                      <a:pt x="264" y="642"/>
                      <a:pt x="261" y="644"/>
                      <a:pt x="264" y="643"/>
                    </a:cubicBezTo>
                    <a:cubicBezTo>
                      <a:pt x="267" y="639"/>
                      <a:pt x="275" y="639"/>
                      <a:pt x="278" y="636"/>
                    </a:cubicBezTo>
                    <a:cubicBezTo>
                      <a:pt x="267" y="639"/>
                      <a:pt x="256" y="641"/>
                      <a:pt x="244" y="643"/>
                    </a:cubicBezTo>
                    <a:cubicBezTo>
                      <a:pt x="243" y="643"/>
                      <a:pt x="242" y="643"/>
                      <a:pt x="242" y="642"/>
                    </a:cubicBezTo>
                    <a:cubicBezTo>
                      <a:pt x="246" y="642"/>
                      <a:pt x="250" y="640"/>
                      <a:pt x="253" y="638"/>
                    </a:cubicBezTo>
                    <a:cubicBezTo>
                      <a:pt x="256" y="636"/>
                      <a:pt x="258" y="634"/>
                      <a:pt x="258" y="637"/>
                    </a:cubicBezTo>
                    <a:cubicBezTo>
                      <a:pt x="258" y="636"/>
                      <a:pt x="262" y="637"/>
                      <a:pt x="264" y="636"/>
                    </a:cubicBezTo>
                    <a:cubicBezTo>
                      <a:pt x="265" y="631"/>
                      <a:pt x="271" y="634"/>
                      <a:pt x="276" y="632"/>
                    </a:cubicBezTo>
                    <a:cubicBezTo>
                      <a:pt x="275" y="631"/>
                      <a:pt x="278" y="631"/>
                      <a:pt x="277" y="630"/>
                    </a:cubicBezTo>
                    <a:cubicBezTo>
                      <a:pt x="276" y="628"/>
                      <a:pt x="274" y="629"/>
                      <a:pt x="273" y="628"/>
                    </a:cubicBezTo>
                    <a:cubicBezTo>
                      <a:pt x="277" y="623"/>
                      <a:pt x="282" y="624"/>
                      <a:pt x="288" y="622"/>
                    </a:cubicBezTo>
                    <a:cubicBezTo>
                      <a:pt x="288" y="622"/>
                      <a:pt x="289" y="622"/>
                      <a:pt x="288" y="623"/>
                    </a:cubicBezTo>
                    <a:cubicBezTo>
                      <a:pt x="290" y="622"/>
                      <a:pt x="294" y="619"/>
                      <a:pt x="294" y="622"/>
                    </a:cubicBezTo>
                    <a:cubicBezTo>
                      <a:pt x="291" y="624"/>
                      <a:pt x="293" y="622"/>
                      <a:pt x="291" y="623"/>
                    </a:cubicBezTo>
                    <a:cubicBezTo>
                      <a:pt x="290" y="625"/>
                      <a:pt x="292" y="625"/>
                      <a:pt x="294" y="625"/>
                    </a:cubicBezTo>
                    <a:cubicBezTo>
                      <a:pt x="292" y="627"/>
                      <a:pt x="293" y="629"/>
                      <a:pt x="291" y="630"/>
                    </a:cubicBezTo>
                    <a:cubicBezTo>
                      <a:pt x="292" y="630"/>
                      <a:pt x="293" y="630"/>
                      <a:pt x="294" y="630"/>
                    </a:cubicBezTo>
                    <a:cubicBezTo>
                      <a:pt x="294" y="631"/>
                      <a:pt x="292" y="632"/>
                      <a:pt x="292" y="633"/>
                    </a:cubicBezTo>
                    <a:cubicBezTo>
                      <a:pt x="294" y="632"/>
                      <a:pt x="298" y="631"/>
                      <a:pt x="301" y="631"/>
                    </a:cubicBezTo>
                    <a:cubicBezTo>
                      <a:pt x="300" y="628"/>
                      <a:pt x="305" y="628"/>
                      <a:pt x="306" y="627"/>
                    </a:cubicBezTo>
                    <a:cubicBezTo>
                      <a:pt x="306" y="629"/>
                      <a:pt x="304" y="630"/>
                      <a:pt x="302" y="630"/>
                    </a:cubicBezTo>
                    <a:cubicBezTo>
                      <a:pt x="304" y="632"/>
                      <a:pt x="299" y="632"/>
                      <a:pt x="301" y="633"/>
                    </a:cubicBezTo>
                    <a:cubicBezTo>
                      <a:pt x="304" y="633"/>
                      <a:pt x="309" y="624"/>
                      <a:pt x="314" y="627"/>
                    </a:cubicBezTo>
                    <a:cubicBezTo>
                      <a:pt x="307" y="629"/>
                      <a:pt x="307" y="631"/>
                      <a:pt x="304" y="634"/>
                    </a:cubicBezTo>
                    <a:cubicBezTo>
                      <a:pt x="304" y="641"/>
                      <a:pt x="312" y="635"/>
                      <a:pt x="317" y="636"/>
                    </a:cubicBezTo>
                    <a:cubicBezTo>
                      <a:pt x="323" y="632"/>
                      <a:pt x="333" y="631"/>
                      <a:pt x="336" y="627"/>
                    </a:cubicBezTo>
                    <a:cubicBezTo>
                      <a:pt x="334" y="627"/>
                      <a:pt x="330" y="630"/>
                      <a:pt x="328" y="628"/>
                    </a:cubicBezTo>
                    <a:cubicBezTo>
                      <a:pt x="328" y="626"/>
                      <a:pt x="332" y="628"/>
                      <a:pt x="332" y="625"/>
                    </a:cubicBezTo>
                    <a:cubicBezTo>
                      <a:pt x="329" y="626"/>
                      <a:pt x="328" y="628"/>
                      <a:pt x="326" y="627"/>
                    </a:cubicBezTo>
                    <a:cubicBezTo>
                      <a:pt x="327" y="626"/>
                      <a:pt x="326" y="626"/>
                      <a:pt x="327" y="625"/>
                    </a:cubicBezTo>
                    <a:cubicBezTo>
                      <a:pt x="330" y="624"/>
                      <a:pt x="334" y="624"/>
                      <a:pt x="334" y="625"/>
                    </a:cubicBezTo>
                    <a:cubicBezTo>
                      <a:pt x="333" y="624"/>
                      <a:pt x="336" y="626"/>
                      <a:pt x="336" y="624"/>
                    </a:cubicBezTo>
                    <a:cubicBezTo>
                      <a:pt x="334" y="624"/>
                      <a:pt x="334" y="623"/>
                      <a:pt x="333" y="623"/>
                    </a:cubicBezTo>
                    <a:cubicBezTo>
                      <a:pt x="330" y="624"/>
                      <a:pt x="327" y="625"/>
                      <a:pt x="326" y="623"/>
                    </a:cubicBezTo>
                    <a:cubicBezTo>
                      <a:pt x="328" y="621"/>
                      <a:pt x="330" y="620"/>
                      <a:pt x="332" y="619"/>
                    </a:cubicBezTo>
                    <a:cubicBezTo>
                      <a:pt x="334" y="618"/>
                      <a:pt x="336" y="617"/>
                      <a:pt x="337" y="614"/>
                    </a:cubicBezTo>
                    <a:cubicBezTo>
                      <a:pt x="338" y="615"/>
                      <a:pt x="343" y="613"/>
                      <a:pt x="343" y="612"/>
                    </a:cubicBezTo>
                    <a:cubicBezTo>
                      <a:pt x="342" y="613"/>
                      <a:pt x="341" y="612"/>
                      <a:pt x="341" y="611"/>
                    </a:cubicBezTo>
                    <a:cubicBezTo>
                      <a:pt x="344" y="611"/>
                      <a:pt x="346" y="610"/>
                      <a:pt x="348" y="609"/>
                    </a:cubicBezTo>
                    <a:cubicBezTo>
                      <a:pt x="350" y="608"/>
                      <a:pt x="352" y="607"/>
                      <a:pt x="354" y="606"/>
                    </a:cubicBezTo>
                    <a:cubicBezTo>
                      <a:pt x="357" y="604"/>
                      <a:pt x="361" y="602"/>
                      <a:pt x="365" y="599"/>
                    </a:cubicBezTo>
                    <a:cubicBezTo>
                      <a:pt x="363" y="602"/>
                      <a:pt x="362" y="602"/>
                      <a:pt x="359" y="605"/>
                    </a:cubicBezTo>
                    <a:cubicBezTo>
                      <a:pt x="361" y="604"/>
                      <a:pt x="363" y="603"/>
                      <a:pt x="365" y="604"/>
                    </a:cubicBezTo>
                    <a:cubicBezTo>
                      <a:pt x="363" y="606"/>
                      <a:pt x="362" y="608"/>
                      <a:pt x="363" y="609"/>
                    </a:cubicBezTo>
                    <a:cubicBezTo>
                      <a:pt x="359" y="612"/>
                      <a:pt x="358" y="615"/>
                      <a:pt x="354" y="616"/>
                    </a:cubicBezTo>
                    <a:cubicBezTo>
                      <a:pt x="356" y="617"/>
                      <a:pt x="359" y="614"/>
                      <a:pt x="360" y="613"/>
                    </a:cubicBezTo>
                    <a:cubicBezTo>
                      <a:pt x="361" y="613"/>
                      <a:pt x="361" y="613"/>
                      <a:pt x="362" y="613"/>
                    </a:cubicBezTo>
                    <a:cubicBezTo>
                      <a:pt x="360" y="617"/>
                      <a:pt x="362" y="618"/>
                      <a:pt x="366" y="621"/>
                    </a:cubicBezTo>
                    <a:cubicBezTo>
                      <a:pt x="360" y="626"/>
                      <a:pt x="353" y="629"/>
                      <a:pt x="346" y="632"/>
                    </a:cubicBezTo>
                    <a:cubicBezTo>
                      <a:pt x="340" y="635"/>
                      <a:pt x="333" y="637"/>
                      <a:pt x="326" y="642"/>
                    </a:cubicBezTo>
                    <a:cubicBezTo>
                      <a:pt x="321" y="644"/>
                      <a:pt x="314" y="644"/>
                      <a:pt x="307" y="648"/>
                    </a:cubicBezTo>
                    <a:cubicBezTo>
                      <a:pt x="306" y="647"/>
                      <a:pt x="305" y="647"/>
                      <a:pt x="305" y="646"/>
                    </a:cubicBezTo>
                    <a:cubicBezTo>
                      <a:pt x="299" y="650"/>
                      <a:pt x="292" y="650"/>
                      <a:pt x="288" y="650"/>
                    </a:cubicBezTo>
                    <a:cubicBezTo>
                      <a:pt x="288" y="653"/>
                      <a:pt x="281" y="651"/>
                      <a:pt x="279" y="653"/>
                    </a:cubicBezTo>
                    <a:cubicBezTo>
                      <a:pt x="279" y="653"/>
                      <a:pt x="278" y="653"/>
                      <a:pt x="279" y="652"/>
                    </a:cubicBezTo>
                    <a:cubicBezTo>
                      <a:pt x="274" y="656"/>
                      <a:pt x="268" y="651"/>
                      <a:pt x="262" y="655"/>
                    </a:cubicBezTo>
                    <a:cubicBezTo>
                      <a:pt x="265" y="654"/>
                      <a:pt x="260" y="658"/>
                      <a:pt x="266" y="656"/>
                    </a:cubicBezTo>
                    <a:cubicBezTo>
                      <a:pt x="266" y="655"/>
                      <a:pt x="263" y="655"/>
                      <a:pt x="265" y="654"/>
                    </a:cubicBezTo>
                    <a:cubicBezTo>
                      <a:pt x="266" y="657"/>
                      <a:pt x="272" y="655"/>
                      <a:pt x="275" y="657"/>
                    </a:cubicBezTo>
                    <a:cubicBezTo>
                      <a:pt x="276" y="655"/>
                      <a:pt x="278" y="655"/>
                      <a:pt x="281" y="654"/>
                    </a:cubicBezTo>
                    <a:cubicBezTo>
                      <a:pt x="283" y="654"/>
                      <a:pt x="286" y="654"/>
                      <a:pt x="289" y="653"/>
                    </a:cubicBezTo>
                    <a:cubicBezTo>
                      <a:pt x="289" y="653"/>
                      <a:pt x="292" y="656"/>
                      <a:pt x="293" y="654"/>
                    </a:cubicBezTo>
                    <a:cubicBezTo>
                      <a:pt x="290" y="655"/>
                      <a:pt x="293" y="652"/>
                      <a:pt x="293" y="651"/>
                    </a:cubicBezTo>
                    <a:cubicBezTo>
                      <a:pt x="297" y="650"/>
                      <a:pt x="301" y="650"/>
                      <a:pt x="305" y="649"/>
                    </a:cubicBezTo>
                    <a:cubicBezTo>
                      <a:pt x="305" y="651"/>
                      <a:pt x="305" y="651"/>
                      <a:pt x="301" y="651"/>
                    </a:cubicBezTo>
                    <a:cubicBezTo>
                      <a:pt x="302" y="653"/>
                      <a:pt x="303" y="652"/>
                      <a:pt x="302" y="654"/>
                    </a:cubicBezTo>
                    <a:cubicBezTo>
                      <a:pt x="306" y="653"/>
                      <a:pt x="306" y="652"/>
                      <a:pt x="307" y="651"/>
                    </a:cubicBezTo>
                    <a:cubicBezTo>
                      <a:pt x="307" y="654"/>
                      <a:pt x="316" y="649"/>
                      <a:pt x="319" y="649"/>
                    </a:cubicBezTo>
                    <a:cubicBezTo>
                      <a:pt x="318" y="648"/>
                      <a:pt x="319" y="647"/>
                      <a:pt x="321" y="647"/>
                    </a:cubicBezTo>
                    <a:cubicBezTo>
                      <a:pt x="321" y="648"/>
                      <a:pt x="320" y="648"/>
                      <a:pt x="321" y="648"/>
                    </a:cubicBezTo>
                    <a:cubicBezTo>
                      <a:pt x="328" y="645"/>
                      <a:pt x="334" y="641"/>
                      <a:pt x="340" y="638"/>
                    </a:cubicBezTo>
                    <a:cubicBezTo>
                      <a:pt x="346" y="634"/>
                      <a:pt x="352" y="631"/>
                      <a:pt x="359" y="628"/>
                    </a:cubicBezTo>
                    <a:cubicBezTo>
                      <a:pt x="362" y="624"/>
                      <a:pt x="372" y="616"/>
                      <a:pt x="374" y="620"/>
                    </a:cubicBezTo>
                    <a:cubicBezTo>
                      <a:pt x="382" y="617"/>
                      <a:pt x="388" y="611"/>
                      <a:pt x="395" y="606"/>
                    </a:cubicBezTo>
                    <a:cubicBezTo>
                      <a:pt x="398" y="604"/>
                      <a:pt x="402" y="601"/>
                      <a:pt x="405" y="598"/>
                    </a:cubicBezTo>
                    <a:cubicBezTo>
                      <a:pt x="408" y="595"/>
                      <a:pt x="412" y="592"/>
                      <a:pt x="415" y="589"/>
                    </a:cubicBezTo>
                    <a:cubicBezTo>
                      <a:pt x="418" y="583"/>
                      <a:pt x="424" y="579"/>
                      <a:pt x="428" y="575"/>
                    </a:cubicBezTo>
                    <a:cubicBezTo>
                      <a:pt x="427" y="576"/>
                      <a:pt x="428" y="573"/>
                      <a:pt x="430" y="572"/>
                    </a:cubicBezTo>
                    <a:cubicBezTo>
                      <a:pt x="435" y="570"/>
                      <a:pt x="430" y="578"/>
                      <a:pt x="426" y="581"/>
                    </a:cubicBezTo>
                    <a:cubicBezTo>
                      <a:pt x="429" y="578"/>
                      <a:pt x="429" y="583"/>
                      <a:pt x="429" y="585"/>
                    </a:cubicBezTo>
                    <a:cubicBezTo>
                      <a:pt x="426" y="588"/>
                      <a:pt x="423" y="591"/>
                      <a:pt x="421" y="594"/>
                    </a:cubicBezTo>
                    <a:cubicBezTo>
                      <a:pt x="419" y="596"/>
                      <a:pt x="418" y="597"/>
                      <a:pt x="417" y="599"/>
                    </a:cubicBezTo>
                    <a:cubicBezTo>
                      <a:pt x="416" y="600"/>
                      <a:pt x="414" y="602"/>
                      <a:pt x="413" y="603"/>
                    </a:cubicBezTo>
                    <a:cubicBezTo>
                      <a:pt x="411" y="604"/>
                      <a:pt x="410" y="604"/>
                      <a:pt x="408" y="605"/>
                    </a:cubicBezTo>
                    <a:cubicBezTo>
                      <a:pt x="407" y="609"/>
                      <a:pt x="402" y="609"/>
                      <a:pt x="399" y="612"/>
                    </a:cubicBezTo>
                    <a:cubicBezTo>
                      <a:pt x="398" y="614"/>
                      <a:pt x="398" y="617"/>
                      <a:pt x="396" y="618"/>
                    </a:cubicBezTo>
                    <a:cubicBezTo>
                      <a:pt x="394" y="620"/>
                      <a:pt x="390" y="620"/>
                      <a:pt x="389" y="621"/>
                    </a:cubicBezTo>
                    <a:cubicBezTo>
                      <a:pt x="388" y="622"/>
                      <a:pt x="386" y="624"/>
                      <a:pt x="385" y="625"/>
                    </a:cubicBezTo>
                    <a:cubicBezTo>
                      <a:pt x="385" y="625"/>
                      <a:pt x="385" y="624"/>
                      <a:pt x="385" y="623"/>
                    </a:cubicBezTo>
                    <a:cubicBezTo>
                      <a:pt x="383" y="625"/>
                      <a:pt x="383" y="627"/>
                      <a:pt x="382" y="628"/>
                    </a:cubicBezTo>
                    <a:cubicBezTo>
                      <a:pt x="381" y="628"/>
                      <a:pt x="380" y="627"/>
                      <a:pt x="380" y="627"/>
                    </a:cubicBezTo>
                    <a:cubicBezTo>
                      <a:pt x="377" y="628"/>
                      <a:pt x="376" y="632"/>
                      <a:pt x="373" y="634"/>
                    </a:cubicBezTo>
                    <a:cubicBezTo>
                      <a:pt x="370" y="634"/>
                      <a:pt x="374" y="631"/>
                      <a:pt x="371" y="633"/>
                    </a:cubicBezTo>
                    <a:cubicBezTo>
                      <a:pt x="372" y="634"/>
                      <a:pt x="369" y="636"/>
                      <a:pt x="368" y="637"/>
                    </a:cubicBezTo>
                    <a:cubicBezTo>
                      <a:pt x="365" y="636"/>
                      <a:pt x="360" y="642"/>
                      <a:pt x="360" y="639"/>
                    </a:cubicBezTo>
                    <a:cubicBezTo>
                      <a:pt x="356" y="643"/>
                      <a:pt x="348" y="649"/>
                      <a:pt x="343" y="651"/>
                    </a:cubicBezTo>
                    <a:cubicBezTo>
                      <a:pt x="344" y="651"/>
                      <a:pt x="344" y="651"/>
                      <a:pt x="344" y="652"/>
                    </a:cubicBezTo>
                    <a:cubicBezTo>
                      <a:pt x="339" y="654"/>
                      <a:pt x="337" y="655"/>
                      <a:pt x="335" y="658"/>
                    </a:cubicBezTo>
                    <a:cubicBezTo>
                      <a:pt x="334" y="657"/>
                      <a:pt x="335" y="657"/>
                      <a:pt x="335" y="656"/>
                    </a:cubicBezTo>
                    <a:cubicBezTo>
                      <a:pt x="327" y="661"/>
                      <a:pt x="319" y="664"/>
                      <a:pt x="314" y="666"/>
                    </a:cubicBezTo>
                    <a:cubicBezTo>
                      <a:pt x="313" y="666"/>
                      <a:pt x="313" y="667"/>
                      <a:pt x="312" y="668"/>
                    </a:cubicBezTo>
                    <a:cubicBezTo>
                      <a:pt x="310" y="668"/>
                      <a:pt x="310" y="669"/>
                      <a:pt x="309" y="670"/>
                    </a:cubicBezTo>
                    <a:cubicBezTo>
                      <a:pt x="307" y="670"/>
                      <a:pt x="307" y="668"/>
                      <a:pt x="305" y="670"/>
                    </a:cubicBezTo>
                    <a:cubicBezTo>
                      <a:pt x="308" y="670"/>
                      <a:pt x="302" y="672"/>
                      <a:pt x="301" y="673"/>
                    </a:cubicBezTo>
                    <a:cubicBezTo>
                      <a:pt x="300" y="672"/>
                      <a:pt x="298" y="673"/>
                      <a:pt x="299" y="672"/>
                    </a:cubicBezTo>
                    <a:cubicBezTo>
                      <a:pt x="298" y="671"/>
                      <a:pt x="301" y="670"/>
                      <a:pt x="300" y="670"/>
                    </a:cubicBezTo>
                    <a:cubicBezTo>
                      <a:pt x="295" y="671"/>
                      <a:pt x="296" y="673"/>
                      <a:pt x="296" y="675"/>
                    </a:cubicBezTo>
                    <a:cubicBezTo>
                      <a:pt x="298" y="675"/>
                      <a:pt x="301" y="674"/>
                      <a:pt x="304" y="674"/>
                    </a:cubicBezTo>
                    <a:cubicBezTo>
                      <a:pt x="304" y="672"/>
                      <a:pt x="306" y="671"/>
                      <a:pt x="309" y="671"/>
                    </a:cubicBezTo>
                    <a:cubicBezTo>
                      <a:pt x="312" y="670"/>
                      <a:pt x="314" y="669"/>
                      <a:pt x="315" y="670"/>
                    </a:cubicBezTo>
                    <a:cubicBezTo>
                      <a:pt x="314" y="670"/>
                      <a:pt x="315" y="671"/>
                      <a:pt x="314" y="671"/>
                    </a:cubicBezTo>
                    <a:cubicBezTo>
                      <a:pt x="314" y="671"/>
                      <a:pt x="314" y="670"/>
                      <a:pt x="313" y="670"/>
                    </a:cubicBezTo>
                    <a:cubicBezTo>
                      <a:pt x="310" y="675"/>
                      <a:pt x="304" y="675"/>
                      <a:pt x="298" y="677"/>
                    </a:cubicBezTo>
                    <a:cubicBezTo>
                      <a:pt x="300" y="678"/>
                      <a:pt x="297" y="678"/>
                      <a:pt x="297" y="680"/>
                    </a:cubicBezTo>
                    <a:cubicBezTo>
                      <a:pt x="303" y="678"/>
                      <a:pt x="310" y="676"/>
                      <a:pt x="315" y="674"/>
                    </a:cubicBezTo>
                    <a:cubicBezTo>
                      <a:pt x="313" y="674"/>
                      <a:pt x="317" y="672"/>
                      <a:pt x="318" y="671"/>
                    </a:cubicBezTo>
                    <a:cubicBezTo>
                      <a:pt x="319" y="671"/>
                      <a:pt x="324" y="670"/>
                      <a:pt x="325" y="669"/>
                    </a:cubicBezTo>
                    <a:cubicBezTo>
                      <a:pt x="324" y="670"/>
                      <a:pt x="324" y="669"/>
                      <a:pt x="324" y="668"/>
                    </a:cubicBezTo>
                    <a:cubicBezTo>
                      <a:pt x="326" y="669"/>
                      <a:pt x="328" y="668"/>
                      <a:pt x="330" y="667"/>
                    </a:cubicBezTo>
                    <a:cubicBezTo>
                      <a:pt x="332" y="666"/>
                      <a:pt x="335" y="665"/>
                      <a:pt x="337" y="665"/>
                    </a:cubicBezTo>
                    <a:cubicBezTo>
                      <a:pt x="332" y="667"/>
                      <a:pt x="335" y="667"/>
                      <a:pt x="332" y="669"/>
                    </a:cubicBezTo>
                    <a:cubicBezTo>
                      <a:pt x="335" y="668"/>
                      <a:pt x="337" y="667"/>
                      <a:pt x="339" y="665"/>
                    </a:cubicBezTo>
                    <a:cubicBezTo>
                      <a:pt x="340" y="666"/>
                      <a:pt x="340" y="666"/>
                      <a:pt x="340" y="666"/>
                    </a:cubicBezTo>
                    <a:cubicBezTo>
                      <a:pt x="343" y="663"/>
                      <a:pt x="348" y="662"/>
                      <a:pt x="353" y="660"/>
                    </a:cubicBezTo>
                    <a:cubicBezTo>
                      <a:pt x="357" y="657"/>
                      <a:pt x="363" y="655"/>
                      <a:pt x="367" y="652"/>
                    </a:cubicBezTo>
                    <a:cubicBezTo>
                      <a:pt x="367" y="652"/>
                      <a:pt x="367" y="653"/>
                      <a:pt x="368" y="652"/>
                    </a:cubicBezTo>
                    <a:cubicBezTo>
                      <a:pt x="375" y="647"/>
                      <a:pt x="387" y="642"/>
                      <a:pt x="390" y="638"/>
                    </a:cubicBezTo>
                    <a:cubicBezTo>
                      <a:pt x="391" y="639"/>
                      <a:pt x="388" y="642"/>
                      <a:pt x="386" y="642"/>
                    </a:cubicBezTo>
                    <a:cubicBezTo>
                      <a:pt x="388" y="645"/>
                      <a:pt x="391" y="640"/>
                      <a:pt x="392" y="639"/>
                    </a:cubicBezTo>
                    <a:cubicBezTo>
                      <a:pt x="392" y="639"/>
                      <a:pt x="393" y="639"/>
                      <a:pt x="393" y="639"/>
                    </a:cubicBezTo>
                    <a:cubicBezTo>
                      <a:pt x="395" y="637"/>
                      <a:pt x="395" y="634"/>
                      <a:pt x="398" y="632"/>
                    </a:cubicBezTo>
                    <a:cubicBezTo>
                      <a:pt x="402" y="629"/>
                      <a:pt x="404" y="630"/>
                      <a:pt x="408" y="626"/>
                    </a:cubicBezTo>
                    <a:cubicBezTo>
                      <a:pt x="406" y="625"/>
                      <a:pt x="413" y="622"/>
                      <a:pt x="414" y="619"/>
                    </a:cubicBezTo>
                    <a:cubicBezTo>
                      <a:pt x="407" y="625"/>
                      <a:pt x="420" y="611"/>
                      <a:pt x="422" y="613"/>
                    </a:cubicBezTo>
                    <a:cubicBezTo>
                      <a:pt x="420" y="615"/>
                      <a:pt x="421" y="616"/>
                      <a:pt x="419" y="618"/>
                    </a:cubicBezTo>
                    <a:cubicBezTo>
                      <a:pt x="423" y="615"/>
                      <a:pt x="422" y="617"/>
                      <a:pt x="424" y="617"/>
                    </a:cubicBezTo>
                    <a:cubicBezTo>
                      <a:pt x="426" y="614"/>
                      <a:pt x="427" y="615"/>
                      <a:pt x="430" y="613"/>
                    </a:cubicBezTo>
                    <a:cubicBezTo>
                      <a:pt x="428" y="613"/>
                      <a:pt x="426" y="615"/>
                      <a:pt x="424" y="615"/>
                    </a:cubicBezTo>
                    <a:cubicBezTo>
                      <a:pt x="425" y="614"/>
                      <a:pt x="425" y="614"/>
                      <a:pt x="426" y="613"/>
                    </a:cubicBezTo>
                    <a:cubicBezTo>
                      <a:pt x="428" y="612"/>
                      <a:pt x="430" y="613"/>
                      <a:pt x="430" y="610"/>
                    </a:cubicBezTo>
                    <a:cubicBezTo>
                      <a:pt x="431" y="611"/>
                      <a:pt x="431" y="611"/>
                      <a:pt x="432" y="611"/>
                    </a:cubicBezTo>
                    <a:cubicBezTo>
                      <a:pt x="427" y="616"/>
                      <a:pt x="424" y="620"/>
                      <a:pt x="421" y="623"/>
                    </a:cubicBezTo>
                    <a:cubicBezTo>
                      <a:pt x="417" y="626"/>
                      <a:pt x="414" y="629"/>
                      <a:pt x="408" y="632"/>
                    </a:cubicBezTo>
                    <a:cubicBezTo>
                      <a:pt x="402" y="638"/>
                      <a:pt x="394" y="640"/>
                      <a:pt x="389" y="647"/>
                    </a:cubicBezTo>
                    <a:cubicBezTo>
                      <a:pt x="388" y="646"/>
                      <a:pt x="386" y="648"/>
                      <a:pt x="386" y="647"/>
                    </a:cubicBezTo>
                    <a:cubicBezTo>
                      <a:pt x="382" y="650"/>
                      <a:pt x="377" y="653"/>
                      <a:pt x="372" y="655"/>
                    </a:cubicBezTo>
                    <a:cubicBezTo>
                      <a:pt x="367" y="657"/>
                      <a:pt x="362" y="659"/>
                      <a:pt x="359" y="663"/>
                    </a:cubicBezTo>
                    <a:cubicBezTo>
                      <a:pt x="361" y="662"/>
                      <a:pt x="364" y="660"/>
                      <a:pt x="365" y="661"/>
                    </a:cubicBezTo>
                    <a:cubicBezTo>
                      <a:pt x="363" y="662"/>
                      <a:pt x="353" y="669"/>
                      <a:pt x="354" y="665"/>
                    </a:cubicBezTo>
                    <a:cubicBezTo>
                      <a:pt x="352" y="666"/>
                      <a:pt x="350" y="667"/>
                      <a:pt x="348" y="668"/>
                    </a:cubicBezTo>
                    <a:cubicBezTo>
                      <a:pt x="347" y="671"/>
                      <a:pt x="352" y="667"/>
                      <a:pt x="352" y="668"/>
                    </a:cubicBezTo>
                    <a:cubicBezTo>
                      <a:pt x="349" y="670"/>
                      <a:pt x="341" y="674"/>
                      <a:pt x="338" y="673"/>
                    </a:cubicBezTo>
                    <a:cubicBezTo>
                      <a:pt x="323" y="680"/>
                      <a:pt x="312" y="685"/>
                      <a:pt x="302" y="685"/>
                    </a:cubicBezTo>
                    <a:cubicBezTo>
                      <a:pt x="302" y="688"/>
                      <a:pt x="300" y="685"/>
                      <a:pt x="298" y="685"/>
                    </a:cubicBezTo>
                    <a:cubicBezTo>
                      <a:pt x="296" y="687"/>
                      <a:pt x="300" y="687"/>
                      <a:pt x="298" y="688"/>
                    </a:cubicBezTo>
                    <a:cubicBezTo>
                      <a:pt x="297" y="688"/>
                      <a:pt x="297" y="689"/>
                      <a:pt x="297" y="689"/>
                    </a:cubicBezTo>
                    <a:cubicBezTo>
                      <a:pt x="293" y="690"/>
                      <a:pt x="293" y="689"/>
                      <a:pt x="291" y="689"/>
                    </a:cubicBezTo>
                    <a:cubicBezTo>
                      <a:pt x="291" y="691"/>
                      <a:pt x="286" y="691"/>
                      <a:pt x="283" y="692"/>
                    </a:cubicBezTo>
                    <a:cubicBezTo>
                      <a:pt x="282" y="689"/>
                      <a:pt x="276" y="693"/>
                      <a:pt x="273" y="694"/>
                    </a:cubicBezTo>
                    <a:cubicBezTo>
                      <a:pt x="259" y="696"/>
                      <a:pt x="240" y="698"/>
                      <a:pt x="229" y="699"/>
                    </a:cubicBezTo>
                    <a:cubicBezTo>
                      <a:pt x="238" y="699"/>
                      <a:pt x="241" y="698"/>
                      <a:pt x="249" y="699"/>
                    </a:cubicBezTo>
                    <a:cubicBezTo>
                      <a:pt x="253" y="697"/>
                      <a:pt x="259" y="696"/>
                      <a:pt x="265" y="696"/>
                    </a:cubicBezTo>
                    <a:cubicBezTo>
                      <a:pt x="271" y="695"/>
                      <a:pt x="277" y="694"/>
                      <a:pt x="282" y="692"/>
                    </a:cubicBezTo>
                    <a:cubicBezTo>
                      <a:pt x="282" y="693"/>
                      <a:pt x="284" y="693"/>
                      <a:pt x="285" y="694"/>
                    </a:cubicBezTo>
                    <a:cubicBezTo>
                      <a:pt x="284" y="695"/>
                      <a:pt x="282" y="696"/>
                      <a:pt x="281" y="696"/>
                    </a:cubicBezTo>
                    <a:cubicBezTo>
                      <a:pt x="284" y="697"/>
                      <a:pt x="292" y="692"/>
                      <a:pt x="299" y="692"/>
                    </a:cubicBezTo>
                    <a:cubicBezTo>
                      <a:pt x="299" y="691"/>
                      <a:pt x="301" y="691"/>
                      <a:pt x="303" y="690"/>
                    </a:cubicBezTo>
                    <a:cubicBezTo>
                      <a:pt x="304" y="688"/>
                      <a:pt x="308" y="686"/>
                      <a:pt x="312" y="685"/>
                    </a:cubicBezTo>
                    <a:cubicBezTo>
                      <a:pt x="315" y="683"/>
                      <a:pt x="320" y="681"/>
                      <a:pt x="322" y="681"/>
                    </a:cubicBezTo>
                    <a:cubicBezTo>
                      <a:pt x="322" y="682"/>
                      <a:pt x="315" y="684"/>
                      <a:pt x="318" y="684"/>
                    </a:cubicBezTo>
                    <a:cubicBezTo>
                      <a:pt x="320" y="683"/>
                      <a:pt x="322" y="682"/>
                      <a:pt x="323" y="683"/>
                    </a:cubicBezTo>
                    <a:cubicBezTo>
                      <a:pt x="322" y="684"/>
                      <a:pt x="318" y="684"/>
                      <a:pt x="318" y="686"/>
                    </a:cubicBezTo>
                    <a:cubicBezTo>
                      <a:pt x="321" y="685"/>
                      <a:pt x="326" y="682"/>
                      <a:pt x="326" y="686"/>
                    </a:cubicBezTo>
                    <a:cubicBezTo>
                      <a:pt x="329" y="685"/>
                      <a:pt x="324" y="684"/>
                      <a:pt x="328" y="683"/>
                    </a:cubicBezTo>
                    <a:cubicBezTo>
                      <a:pt x="328" y="683"/>
                      <a:pt x="328" y="683"/>
                      <a:pt x="329" y="683"/>
                    </a:cubicBezTo>
                    <a:cubicBezTo>
                      <a:pt x="331" y="684"/>
                      <a:pt x="329" y="685"/>
                      <a:pt x="328" y="687"/>
                    </a:cubicBezTo>
                    <a:cubicBezTo>
                      <a:pt x="332" y="686"/>
                      <a:pt x="332" y="684"/>
                      <a:pt x="332" y="684"/>
                    </a:cubicBezTo>
                    <a:cubicBezTo>
                      <a:pt x="335" y="684"/>
                      <a:pt x="330" y="686"/>
                      <a:pt x="333" y="686"/>
                    </a:cubicBezTo>
                    <a:cubicBezTo>
                      <a:pt x="337" y="686"/>
                      <a:pt x="341" y="684"/>
                      <a:pt x="342" y="683"/>
                    </a:cubicBezTo>
                    <a:cubicBezTo>
                      <a:pt x="341" y="684"/>
                      <a:pt x="341" y="683"/>
                      <a:pt x="340" y="683"/>
                    </a:cubicBezTo>
                    <a:cubicBezTo>
                      <a:pt x="342" y="683"/>
                      <a:pt x="343" y="680"/>
                      <a:pt x="344" y="681"/>
                    </a:cubicBezTo>
                    <a:cubicBezTo>
                      <a:pt x="343" y="682"/>
                      <a:pt x="342" y="682"/>
                      <a:pt x="342" y="683"/>
                    </a:cubicBezTo>
                    <a:cubicBezTo>
                      <a:pt x="347" y="682"/>
                      <a:pt x="354" y="677"/>
                      <a:pt x="358" y="678"/>
                    </a:cubicBezTo>
                    <a:cubicBezTo>
                      <a:pt x="359" y="676"/>
                      <a:pt x="355" y="677"/>
                      <a:pt x="357" y="676"/>
                    </a:cubicBezTo>
                    <a:cubicBezTo>
                      <a:pt x="362" y="673"/>
                      <a:pt x="362" y="675"/>
                      <a:pt x="365" y="674"/>
                    </a:cubicBezTo>
                    <a:cubicBezTo>
                      <a:pt x="366" y="673"/>
                      <a:pt x="363" y="672"/>
                      <a:pt x="365" y="671"/>
                    </a:cubicBezTo>
                    <a:cubicBezTo>
                      <a:pt x="368" y="670"/>
                      <a:pt x="372" y="666"/>
                      <a:pt x="373" y="669"/>
                    </a:cubicBezTo>
                    <a:cubicBezTo>
                      <a:pt x="372" y="669"/>
                      <a:pt x="367" y="672"/>
                      <a:pt x="369" y="672"/>
                    </a:cubicBezTo>
                    <a:cubicBezTo>
                      <a:pt x="373" y="668"/>
                      <a:pt x="377" y="668"/>
                      <a:pt x="378" y="665"/>
                    </a:cubicBezTo>
                    <a:cubicBezTo>
                      <a:pt x="381" y="663"/>
                      <a:pt x="378" y="667"/>
                      <a:pt x="381" y="666"/>
                    </a:cubicBezTo>
                    <a:cubicBezTo>
                      <a:pt x="382" y="665"/>
                      <a:pt x="381" y="664"/>
                      <a:pt x="382" y="663"/>
                    </a:cubicBezTo>
                    <a:cubicBezTo>
                      <a:pt x="383" y="663"/>
                      <a:pt x="392" y="660"/>
                      <a:pt x="388" y="661"/>
                    </a:cubicBezTo>
                    <a:cubicBezTo>
                      <a:pt x="391" y="659"/>
                      <a:pt x="392" y="658"/>
                      <a:pt x="396" y="656"/>
                    </a:cubicBezTo>
                    <a:cubicBezTo>
                      <a:pt x="396" y="655"/>
                      <a:pt x="395" y="654"/>
                      <a:pt x="396" y="654"/>
                    </a:cubicBezTo>
                    <a:cubicBezTo>
                      <a:pt x="403" y="650"/>
                      <a:pt x="408" y="646"/>
                      <a:pt x="413" y="642"/>
                    </a:cubicBezTo>
                    <a:cubicBezTo>
                      <a:pt x="419" y="638"/>
                      <a:pt x="423" y="633"/>
                      <a:pt x="429" y="629"/>
                    </a:cubicBezTo>
                    <a:cubicBezTo>
                      <a:pt x="428" y="629"/>
                      <a:pt x="427" y="629"/>
                      <a:pt x="428" y="628"/>
                    </a:cubicBezTo>
                    <a:cubicBezTo>
                      <a:pt x="432" y="626"/>
                      <a:pt x="436" y="623"/>
                      <a:pt x="437" y="620"/>
                    </a:cubicBezTo>
                    <a:cubicBezTo>
                      <a:pt x="437" y="620"/>
                      <a:pt x="437" y="621"/>
                      <a:pt x="437" y="621"/>
                    </a:cubicBezTo>
                    <a:cubicBezTo>
                      <a:pt x="439" y="618"/>
                      <a:pt x="443" y="616"/>
                      <a:pt x="446" y="614"/>
                    </a:cubicBezTo>
                    <a:cubicBezTo>
                      <a:pt x="446" y="617"/>
                      <a:pt x="441" y="619"/>
                      <a:pt x="443" y="622"/>
                    </a:cubicBezTo>
                    <a:cubicBezTo>
                      <a:pt x="447" y="618"/>
                      <a:pt x="446" y="613"/>
                      <a:pt x="452" y="608"/>
                    </a:cubicBezTo>
                    <a:cubicBezTo>
                      <a:pt x="452" y="607"/>
                      <a:pt x="449" y="609"/>
                      <a:pt x="450" y="607"/>
                    </a:cubicBezTo>
                    <a:cubicBezTo>
                      <a:pt x="453" y="606"/>
                      <a:pt x="453" y="605"/>
                      <a:pt x="454" y="603"/>
                    </a:cubicBezTo>
                    <a:cubicBezTo>
                      <a:pt x="455" y="604"/>
                      <a:pt x="457" y="602"/>
                      <a:pt x="459" y="601"/>
                    </a:cubicBezTo>
                    <a:cubicBezTo>
                      <a:pt x="462" y="595"/>
                      <a:pt x="469" y="592"/>
                      <a:pt x="471" y="585"/>
                    </a:cubicBezTo>
                    <a:cubicBezTo>
                      <a:pt x="476" y="580"/>
                      <a:pt x="481" y="573"/>
                      <a:pt x="486" y="566"/>
                    </a:cubicBezTo>
                    <a:cubicBezTo>
                      <a:pt x="491" y="559"/>
                      <a:pt x="495" y="553"/>
                      <a:pt x="497" y="547"/>
                    </a:cubicBezTo>
                    <a:cubicBezTo>
                      <a:pt x="498" y="547"/>
                      <a:pt x="500" y="543"/>
                      <a:pt x="501" y="545"/>
                    </a:cubicBezTo>
                    <a:cubicBezTo>
                      <a:pt x="502" y="540"/>
                      <a:pt x="506" y="539"/>
                      <a:pt x="506" y="534"/>
                    </a:cubicBezTo>
                    <a:cubicBezTo>
                      <a:pt x="506" y="535"/>
                      <a:pt x="505" y="536"/>
                      <a:pt x="505" y="535"/>
                    </a:cubicBezTo>
                    <a:cubicBezTo>
                      <a:pt x="505" y="533"/>
                      <a:pt x="506" y="533"/>
                      <a:pt x="507" y="530"/>
                    </a:cubicBezTo>
                    <a:cubicBezTo>
                      <a:pt x="508" y="530"/>
                      <a:pt x="509" y="531"/>
                      <a:pt x="509" y="529"/>
                    </a:cubicBezTo>
                    <a:cubicBezTo>
                      <a:pt x="508" y="525"/>
                      <a:pt x="514" y="520"/>
                      <a:pt x="516" y="517"/>
                    </a:cubicBezTo>
                    <a:cubicBezTo>
                      <a:pt x="516" y="516"/>
                      <a:pt x="515" y="517"/>
                      <a:pt x="514" y="518"/>
                    </a:cubicBezTo>
                    <a:cubicBezTo>
                      <a:pt x="516" y="514"/>
                      <a:pt x="518" y="509"/>
                      <a:pt x="521" y="509"/>
                    </a:cubicBezTo>
                    <a:cubicBezTo>
                      <a:pt x="520" y="511"/>
                      <a:pt x="518" y="511"/>
                      <a:pt x="518" y="513"/>
                    </a:cubicBezTo>
                    <a:cubicBezTo>
                      <a:pt x="519" y="512"/>
                      <a:pt x="520" y="512"/>
                      <a:pt x="520" y="512"/>
                    </a:cubicBezTo>
                    <a:cubicBezTo>
                      <a:pt x="522" y="502"/>
                      <a:pt x="528" y="490"/>
                      <a:pt x="531" y="484"/>
                    </a:cubicBezTo>
                    <a:cubicBezTo>
                      <a:pt x="532" y="482"/>
                      <a:pt x="530" y="480"/>
                      <a:pt x="531" y="479"/>
                    </a:cubicBezTo>
                    <a:cubicBezTo>
                      <a:pt x="532" y="477"/>
                      <a:pt x="535" y="476"/>
                      <a:pt x="535" y="471"/>
                    </a:cubicBezTo>
                    <a:cubicBezTo>
                      <a:pt x="535" y="472"/>
                      <a:pt x="536" y="470"/>
                      <a:pt x="537" y="467"/>
                    </a:cubicBezTo>
                    <a:cubicBezTo>
                      <a:pt x="537" y="467"/>
                      <a:pt x="538" y="457"/>
                      <a:pt x="541" y="456"/>
                    </a:cubicBezTo>
                    <a:cubicBezTo>
                      <a:pt x="542" y="456"/>
                      <a:pt x="540" y="463"/>
                      <a:pt x="541" y="460"/>
                    </a:cubicBezTo>
                    <a:cubicBezTo>
                      <a:pt x="542" y="457"/>
                      <a:pt x="542" y="456"/>
                      <a:pt x="543" y="454"/>
                    </a:cubicBezTo>
                    <a:cubicBezTo>
                      <a:pt x="541" y="454"/>
                      <a:pt x="542" y="449"/>
                      <a:pt x="544" y="447"/>
                    </a:cubicBezTo>
                    <a:cubicBezTo>
                      <a:pt x="544" y="450"/>
                      <a:pt x="543" y="454"/>
                      <a:pt x="544" y="456"/>
                    </a:cubicBezTo>
                    <a:cubicBezTo>
                      <a:pt x="545" y="450"/>
                      <a:pt x="545" y="440"/>
                      <a:pt x="549" y="441"/>
                    </a:cubicBezTo>
                    <a:cubicBezTo>
                      <a:pt x="549" y="441"/>
                      <a:pt x="549" y="440"/>
                      <a:pt x="550" y="440"/>
                    </a:cubicBezTo>
                    <a:cubicBezTo>
                      <a:pt x="550" y="443"/>
                      <a:pt x="552" y="442"/>
                      <a:pt x="552" y="446"/>
                    </a:cubicBezTo>
                    <a:cubicBezTo>
                      <a:pt x="551" y="439"/>
                      <a:pt x="553" y="434"/>
                      <a:pt x="554" y="429"/>
                    </a:cubicBezTo>
                    <a:cubicBezTo>
                      <a:pt x="556" y="425"/>
                      <a:pt x="557" y="420"/>
                      <a:pt x="555" y="414"/>
                    </a:cubicBezTo>
                    <a:cubicBezTo>
                      <a:pt x="556" y="414"/>
                      <a:pt x="556" y="415"/>
                      <a:pt x="557" y="415"/>
                    </a:cubicBezTo>
                    <a:cubicBezTo>
                      <a:pt x="557" y="412"/>
                      <a:pt x="555" y="412"/>
                      <a:pt x="556" y="409"/>
                    </a:cubicBezTo>
                    <a:cubicBezTo>
                      <a:pt x="557" y="409"/>
                      <a:pt x="558" y="408"/>
                      <a:pt x="558" y="408"/>
                    </a:cubicBezTo>
                    <a:cubicBezTo>
                      <a:pt x="559" y="406"/>
                      <a:pt x="559" y="403"/>
                      <a:pt x="558" y="402"/>
                    </a:cubicBezTo>
                    <a:cubicBezTo>
                      <a:pt x="558" y="406"/>
                      <a:pt x="557" y="407"/>
                      <a:pt x="555" y="408"/>
                    </a:cubicBezTo>
                    <a:cubicBezTo>
                      <a:pt x="557" y="402"/>
                      <a:pt x="555" y="399"/>
                      <a:pt x="558" y="394"/>
                    </a:cubicBezTo>
                    <a:cubicBezTo>
                      <a:pt x="557" y="397"/>
                      <a:pt x="559" y="396"/>
                      <a:pt x="558" y="400"/>
                    </a:cubicBezTo>
                    <a:cubicBezTo>
                      <a:pt x="559" y="399"/>
                      <a:pt x="561" y="400"/>
                      <a:pt x="562" y="397"/>
                    </a:cubicBezTo>
                    <a:cubicBezTo>
                      <a:pt x="561" y="396"/>
                      <a:pt x="560" y="397"/>
                      <a:pt x="560" y="396"/>
                    </a:cubicBezTo>
                    <a:cubicBezTo>
                      <a:pt x="562" y="396"/>
                      <a:pt x="563" y="385"/>
                      <a:pt x="564" y="380"/>
                    </a:cubicBezTo>
                    <a:cubicBezTo>
                      <a:pt x="562" y="378"/>
                      <a:pt x="562" y="382"/>
                      <a:pt x="561" y="381"/>
                    </a:cubicBezTo>
                    <a:cubicBezTo>
                      <a:pt x="561" y="380"/>
                      <a:pt x="562" y="378"/>
                      <a:pt x="562" y="376"/>
                    </a:cubicBezTo>
                    <a:cubicBezTo>
                      <a:pt x="563" y="378"/>
                      <a:pt x="563" y="377"/>
                      <a:pt x="565" y="377"/>
                    </a:cubicBezTo>
                    <a:cubicBezTo>
                      <a:pt x="565" y="374"/>
                      <a:pt x="563" y="376"/>
                      <a:pt x="563" y="373"/>
                    </a:cubicBezTo>
                    <a:cubicBezTo>
                      <a:pt x="565" y="373"/>
                      <a:pt x="565" y="368"/>
                      <a:pt x="566" y="368"/>
                    </a:cubicBezTo>
                    <a:cubicBezTo>
                      <a:pt x="564" y="364"/>
                      <a:pt x="566" y="363"/>
                      <a:pt x="567" y="363"/>
                    </a:cubicBezTo>
                    <a:cubicBezTo>
                      <a:pt x="566" y="360"/>
                      <a:pt x="566" y="358"/>
                      <a:pt x="565" y="356"/>
                    </a:cubicBezTo>
                    <a:cubicBezTo>
                      <a:pt x="566" y="354"/>
                      <a:pt x="565" y="356"/>
                      <a:pt x="567" y="356"/>
                    </a:cubicBezTo>
                    <a:cubicBezTo>
                      <a:pt x="566" y="352"/>
                      <a:pt x="566" y="352"/>
                      <a:pt x="567" y="349"/>
                    </a:cubicBezTo>
                    <a:cubicBezTo>
                      <a:pt x="566" y="348"/>
                      <a:pt x="566" y="347"/>
                      <a:pt x="565" y="346"/>
                    </a:cubicBezTo>
                    <a:cubicBezTo>
                      <a:pt x="566" y="344"/>
                      <a:pt x="565" y="342"/>
                      <a:pt x="566" y="345"/>
                    </a:cubicBezTo>
                    <a:cubicBezTo>
                      <a:pt x="567" y="335"/>
                      <a:pt x="561" y="332"/>
                      <a:pt x="562" y="327"/>
                    </a:cubicBezTo>
                    <a:cubicBezTo>
                      <a:pt x="558" y="327"/>
                      <a:pt x="560" y="323"/>
                      <a:pt x="560" y="319"/>
                    </a:cubicBezTo>
                    <a:cubicBezTo>
                      <a:pt x="559" y="318"/>
                      <a:pt x="559" y="322"/>
                      <a:pt x="558" y="319"/>
                    </a:cubicBezTo>
                    <a:cubicBezTo>
                      <a:pt x="559" y="317"/>
                      <a:pt x="559" y="315"/>
                      <a:pt x="558" y="311"/>
                    </a:cubicBezTo>
                    <a:cubicBezTo>
                      <a:pt x="559" y="310"/>
                      <a:pt x="560" y="312"/>
                      <a:pt x="561" y="313"/>
                    </a:cubicBezTo>
                    <a:cubicBezTo>
                      <a:pt x="559" y="311"/>
                      <a:pt x="560" y="308"/>
                      <a:pt x="559" y="307"/>
                    </a:cubicBezTo>
                    <a:cubicBezTo>
                      <a:pt x="559" y="309"/>
                      <a:pt x="559" y="310"/>
                      <a:pt x="558" y="310"/>
                    </a:cubicBezTo>
                    <a:cubicBezTo>
                      <a:pt x="558" y="308"/>
                      <a:pt x="557" y="308"/>
                      <a:pt x="557" y="305"/>
                    </a:cubicBezTo>
                    <a:cubicBezTo>
                      <a:pt x="559" y="305"/>
                      <a:pt x="559" y="305"/>
                      <a:pt x="559" y="305"/>
                    </a:cubicBezTo>
                    <a:cubicBezTo>
                      <a:pt x="555" y="298"/>
                      <a:pt x="555" y="287"/>
                      <a:pt x="553" y="284"/>
                    </a:cubicBezTo>
                    <a:cubicBezTo>
                      <a:pt x="552" y="281"/>
                      <a:pt x="553" y="282"/>
                      <a:pt x="553" y="280"/>
                    </a:cubicBezTo>
                    <a:cubicBezTo>
                      <a:pt x="553" y="280"/>
                      <a:pt x="552" y="281"/>
                      <a:pt x="552" y="281"/>
                    </a:cubicBezTo>
                    <a:cubicBezTo>
                      <a:pt x="551" y="279"/>
                      <a:pt x="552" y="268"/>
                      <a:pt x="550" y="274"/>
                    </a:cubicBezTo>
                    <a:cubicBezTo>
                      <a:pt x="550" y="270"/>
                      <a:pt x="551" y="268"/>
                      <a:pt x="549" y="266"/>
                    </a:cubicBezTo>
                    <a:cubicBezTo>
                      <a:pt x="550" y="268"/>
                      <a:pt x="549" y="269"/>
                      <a:pt x="548" y="267"/>
                    </a:cubicBezTo>
                    <a:cubicBezTo>
                      <a:pt x="549" y="268"/>
                      <a:pt x="550" y="267"/>
                      <a:pt x="549" y="264"/>
                    </a:cubicBezTo>
                    <a:cubicBezTo>
                      <a:pt x="548" y="264"/>
                      <a:pt x="547" y="262"/>
                      <a:pt x="546" y="261"/>
                    </a:cubicBezTo>
                    <a:cubicBezTo>
                      <a:pt x="548" y="262"/>
                      <a:pt x="546" y="256"/>
                      <a:pt x="546" y="255"/>
                    </a:cubicBezTo>
                    <a:cubicBezTo>
                      <a:pt x="546" y="256"/>
                      <a:pt x="546" y="257"/>
                      <a:pt x="546" y="257"/>
                    </a:cubicBezTo>
                    <a:cubicBezTo>
                      <a:pt x="545" y="255"/>
                      <a:pt x="543" y="251"/>
                      <a:pt x="543" y="249"/>
                    </a:cubicBezTo>
                    <a:cubicBezTo>
                      <a:pt x="544" y="250"/>
                      <a:pt x="544" y="253"/>
                      <a:pt x="545" y="252"/>
                    </a:cubicBezTo>
                    <a:cubicBezTo>
                      <a:pt x="545" y="249"/>
                      <a:pt x="543" y="249"/>
                      <a:pt x="542" y="246"/>
                    </a:cubicBezTo>
                    <a:cubicBezTo>
                      <a:pt x="544" y="244"/>
                      <a:pt x="537" y="238"/>
                      <a:pt x="540" y="236"/>
                    </a:cubicBezTo>
                    <a:cubicBezTo>
                      <a:pt x="541" y="244"/>
                      <a:pt x="548" y="246"/>
                      <a:pt x="546" y="251"/>
                    </a:cubicBezTo>
                    <a:cubicBezTo>
                      <a:pt x="549" y="251"/>
                      <a:pt x="548" y="254"/>
                      <a:pt x="550" y="258"/>
                    </a:cubicBezTo>
                    <a:cubicBezTo>
                      <a:pt x="551" y="256"/>
                      <a:pt x="551" y="259"/>
                      <a:pt x="552" y="259"/>
                    </a:cubicBezTo>
                    <a:cubicBezTo>
                      <a:pt x="551" y="255"/>
                      <a:pt x="551" y="257"/>
                      <a:pt x="550" y="256"/>
                    </a:cubicBezTo>
                    <a:cubicBezTo>
                      <a:pt x="550" y="255"/>
                      <a:pt x="549" y="252"/>
                      <a:pt x="551" y="253"/>
                    </a:cubicBezTo>
                    <a:cubicBezTo>
                      <a:pt x="551" y="254"/>
                      <a:pt x="551" y="255"/>
                      <a:pt x="552" y="255"/>
                    </a:cubicBezTo>
                    <a:cubicBezTo>
                      <a:pt x="551" y="252"/>
                      <a:pt x="551" y="250"/>
                      <a:pt x="552" y="249"/>
                    </a:cubicBezTo>
                    <a:cubicBezTo>
                      <a:pt x="549" y="244"/>
                      <a:pt x="549" y="241"/>
                      <a:pt x="545" y="231"/>
                    </a:cubicBezTo>
                    <a:cubicBezTo>
                      <a:pt x="544" y="230"/>
                      <a:pt x="544" y="233"/>
                      <a:pt x="543" y="230"/>
                    </a:cubicBezTo>
                    <a:cubicBezTo>
                      <a:pt x="542" y="224"/>
                      <a:pt x="539" y="219"/>
                      <a:pt x="537" y="215"/>
                    </a:cubicBezTo>
                    <a:cubicBezTo>
                      <a:pt x="536" y="212"/>
                      <a:pt x="534" y="210"/>
                      <a:pt x="533" y="208"/>
                    </a:cubicBezTo>
                    <a:cubicBezTo>
                      <a:pt x="532" y="206"/>
                      <a:pt x="531" y="204"/>
                      <a:pt x="530" y="201"/>
                    </a:cubicBezTo>
                    <a:cubicBezTo>
                      <a:pt x="528" y="200"/>
                      <a:pt x="528" y="204"/>
                      <a:pt x="526" y="200"/>
                    </a:cubicBezTo>
                    <a:cubicBezTo>
                      <a:pt x="526" y="198"/>
                      <a:pt x="527" y="198"/>
                      <a:pt x="528" y="198"/>
                    </a:cubicBezTo>
                    <a:cubicBezTo>
                      <a:pt x="523" y="192"/>
                      <a:pt x="524" y="185"/>
                      <a:pt x="519" y="178"/>
                    </a:cubicBezTo>
                    <a:cubicBezTo>
                      <a:pt x="513" y="177"/>
                      <a:pt x="511" y="164"/>
                      <a:pt x="505" y="161"/>
                    </a:cubicBezTo>
                    <a:cubicBezTo>
                      <a:pt x="506" y="163"/>
                      <a:pt x="508" y="164"/>
                      <a:pt x="509" y="166"/>
                    </a:cubicBezTo>
                    <a:cubicBezTo>
                      <a:pt x="510" y="168"/>
                      <a:pt x="510" y="170"/>
                      <a:pt x="510" y="171"/>
                    </a:cubicBezTo>
                    <a:cubicBezTo>
                      <a:pt x="507" y="169"/>
                      <a:pt x="501" y="161"/>
                      <a:pt x="504" y="160"/>
                    </a:cubicBezTo>
                    <a:cubicBezTo>
                      <a:pt x="500" y="157"/>
                      <a:pt x="501" y="151"/>
                      <a:pt x="498" y="152"/>
                    </a:cubicBezTo>
                    <a:cubicBezTo>
                      <a:pt x="499" y="150"/>
                      <a:pt x="498" y="148"/>
                      <a:pt x="496" y="145"/>
                    </a:cubicBezTo>
                    <a:cubicBezTo>
                      <a:pt x="494" y="142"/>
                      <a:pt x="491" y="139"/>
                      <a:pt x="489" y="137"/>
                    </a:cubicBezTo>
                    <a:cubicBezTo>
                      <a:pt x="490" y="137"/>
                      <a:pt x="489" y="135"/>
                      <a:pt x="487" y="134"/>
                    </a:cubicBezTo>
                    <a:cubicBezTo>
                      <a:pt x="486" y="131"/>
                      <a:pt x="484" y="129"/>
                      <a:pt x="482" y="126"/>
                    </a:cubicBezTo>
                    <a:cubicBezTo>
                      <a:pt x="480" y="124"/>
                      <a:pt x="477" y="121"/>
                      <a:pt x="475" y="119"/>
                    </a:cubicBezTo>
                    <a:cubicBezTo>
                      <a:pt x="471" y="114"/>
                      <a:pt x="466" y="109"/>
                      <a:pt x="462" y="106"/>
                    </a:cubicBezTo>
                    <a:cubicBezTo>
                      <a:pt x="462" y="106"/>
                      <a:pt x="463" y="105"/>
                      <a:pt x="461" y="104"/>
                    </a:cubicBezTo>
                    <a:cubicBezTo>
                      <a:pt x="461" y="105"/>
                      <a:pt x="460" y="105"/>
                      <a:pt x="458" y="104"/>
                    </a:cubicBezTo>
                    <a:cubicBezTo>
                      <a:pt x="458" y="102"/>
                      <a:pt x="461" y="104"/>
                      <a:pt x="458" y="102"/>
                    </a:cubicBezTo>
                    <a:cubicBezTo>
                      <a:pt x="457" y="102"/>
                      <a:pt x="455" y="101"/>
                      <a:pt x="455" y="99"/>
                    </a:cubicBezTo>
                    <a:cubicBezTo>
                      <a:pt x="453" y="98"/>
                      <a:pt x="455" y="101"/>
                      <a:pt x="453" y="100"/>
                    </a:cubicBezTo>
                    <a:cubicBezTo>
                      <a:pt x="452" y="98"/>
                      <a:pt x="451" y="97"/>
                      <a:pt x="451" y="96"/>
                    </a:cubicBezTo>
                    <a:cubicBezTo>
                      <a:pt x="452" y="96"/>
                      <a:pt x="453" y="98"/>
                      <a:pt x="454" y="97"/>
                    </a:cubicBezTo>
                    <a:cubicBezTo>
                      <a:pt x="451" y="95"/>
                      <a:pt x="450" y="94"/>
                      <a:pt x="447" y="92"/>
                    </a:cubicBezTo>
                    <a:cubicBezTo>
                      <a:pt x="446" y="93"/>
                      <a:pt x="449" y="94"/>
                      <a:pt x="448" y="96"/>
                    </a:cubicBezTo>
                    <a:cubicBezTo>
                      <a:pt x="444" y="94"/>
                      <a:pt x="439" y="91"/>
                      <a:pt x="435" y="88"/>
                    </a:cubicBezTo>
                    <a:cubicBezTo>
                      <a:pt x="431" y="85"/>
                      <a:pt x="427" y="82"/>
                      <a:pt x="422" y="79"/>
                    </a:cubicBezTo>
                    <a:cubicBezTo>
                      <a:pt x="414" y="73"/>
                      <a:pt x="406" y="66"/>
                      <a:pt x="397" y="61"/>
                    </a:cubicBezTo>
                    <a:cubicBezTo>
                      <a:pt x="397" y="60"/>
                      <a:pt x="402" y="64"/>
                      <a:pt x="400" y="61"/>
                    </a:cubicBezTo>
                    <a:cubicBezTo>
                      <a:pt x="392" y="58"/>
                      <a:pt x="390" y="58"/>
                      <a:pt x="386" y="53"/>
                    </a:cubicBezTo>
                    <a:cubicBezTo>
                      <a:pt x="383" y="51"/>
                      <a:pt x="382" y="52"/>
                      <a:pt x="380" y="52"/>
                    </a:cubicBezTo>
                    <a:cubicBezTo>
                      <a:pt x="378" y="49"/>
                      <a:pt x="369" y="48"/>
                      <a:pt x="367" y="43"/>
                    </a:cubicBezTo>
                    <a:cubicBezTo>
                      <a:pt x="366" y="45"/>
                      <a:pt x="363" y="41"/>
                      <a:pt x="361" y="42"/>
                    </a:cubicBezTo>
                    <a:cubicBezTo>
                      <a:pt x="362" y="40"/>
                      <a:pt x="360" y="40"/>
                      <a:pt x="359" y="40"/>
                    </a:cubicBezTo>
                    <a:cubicBezTo>
                      <a:pt x="360" y="37"/>
                      <a:pt x="355" y="37"/>
                      <a:pt x="355" y="35"/>
                    </a:cubicBezTo>
                    <a:cubicBezTo>
                      <a:pt x="353" y="36"/>
                      <a:pt x="351" y="35"/>
                      <a:pt x="348" y="33"/>
                    </a:cubicBezTo>
                    <a:cubicBezTo>
                      <a:pt x="346" y="32"/>
                      <a:pt x="349" y="34"/>
                      <a:pt x="347" y="34"/>
                    </a:cubicBezTo>
                    <a:cubicBezTo>
                      <a:pt x="343" y="31"/>
                      <a:pt x="337" y="31"/>
                      <a:pt x="336" y="27"/>
                    </a:cubicBezTo>
                    <a:cubicBezTo>
                      <a:pt x="332" y="28"/>
                      <a:pt x="322" y="23"/>
                      <a:pt x="320" y="20"/>
                    </a:cubicBezTo>
                    <a:cubicBezTo>
                      <a:pt x="319" y="22"/>
                      <a:pt x="310" y="19"/>
                      <a:pt x="310" y="17"/>
                    </a:cubicBezTo>
                    <a:cubicBezTo>
                      <a:pt x="307" y="18"/>
                      <a:pt x="303" y="18"/>
                      <a:pt x="299" y="17"/>
                    </a:cubicBezTo>
                    <a:cubicBezTo>
                      <a:pt x="300" y="17"/>
                      <a:pt x="301" y="17"/>
                      <a:pt x="301" y="16"/>
                    </a:cubicBezTo>
                    <a:cubicBezTo>
                      <a:pt x="294" y="14"/>
                      <a:pt x="287" y="12"/>
                      <a:pt x="279" y="11"/>
                    </a:cubicBezTo>
                    <a:cubicBezTo>
                      <a:pt x="272" y="10"/>
                      <a:pt x="264" y="8"/>
                      <a:pt x="254" y="5"/>
                    </a:cubicBezTo>
                    <a:cubicBezTo>
                      <a:pt x="254" y="6"/>
                      <a:pt x="253" y="6"/>
                      <a:pt x="252" y="6"/>
                    </a:cubicBezTo>
                    <a:cubicBezTo>
                      <a:pt x="247" y="2"/>
                      <a:pt x="232" y="6"/>
                      <a:pt x="233" y="1"/>
                    </a:cubicBezTo>
                    <a:cubicBezTo>
                      <a:pt x="228" y="0"/>
                      <a:pt x="232" y="2"/>
                      <a:pt x="229" y="3"/>
                    </a:cubicBezTo>
                    <a:cubicBezTo>
                      <a:pt x="219" y="2"/>
                      <a:pt x="212" y="3"/>
                      <a:pt x="207" y="1"/>
                    </a:cubicBezTo>
                    <a:cubicBezTo>
                      <a:pt x="201" y="2"/>
                      <a:pt x="199" y="1"/>
                      <a:pt x="192" y="2"/>
                    </a:cubicBezTo>
                    <a:cubicBezTo>
                      <a:pt x="192" y="1"/>
                      <a:pt x="194" y="2"/>
                      <a:pt x="194" y="1"/>
                    </a:cubicBezTo>
                    <a:cubicBezTo>
                      <a:pt x="186" y="1"/>
                      <a:pt x="182" y="3"/>
                      <a:pt x="175" y="1"/>
                    </a:cubicBezTo>
                    <a:cubicBezTo>
                      <a:pt x="176" y="3"/>
                      <a:pt x="171" y="3"/>
                      <a:pt x="171" y="4"/>
                    </a:cubicBezTo>
                    <a:cubicBezTo>
                      <a:pt x="175" y="4"/>
                      <a:pt x="181" y="4"/>
                      <a:pt x="184" y="7"/>
                    </a:cubicBezTo>
                    <a:cubicBezTo>
                      <a:pt x="180" y="8"/>
                      <a:pt x="178" y="5"/>
                      <a:pt x="177" y="7"/>
                    </a:cubicBezTo>
                    <a:cubicBezTo>
                      <a:pt x="185" y="9"/>
                      <a:pt x="190" y="5"/>
                      <a:pt x="200" y="6"/>
                    </a:cubicBezTo>
                    <a:cubicBezTo>
                      <a:pt x="200" y="7"/>
                      <a:pt x="199" y="7"/>
                      <a:pt x="199" y="7"/>
                    </a:cubicBezTo>
                    <a:cubicBezTo>
                      <a:pt x="202" y="8"/>
                      <a:pt x="206" y="7"/>
                      <a:pt x="209" y="6"/>
                    </a:cubicBezTo>
                    <a:cubicBezTo>
                      <a:pt x="217" y="8"/>
                      <a:pt x="226" y="9"/>
                      <a:pt x="235" y="9"/>
                    </a:cubicBezTo>
                    <a:cubicBezTo>
                      <a:pt x="244" y="9"/>
                      <a:pt x="253" y="10"/>
                      <a:pt x="260" y="13"/>
                    </a:cubicBezTo>
                    <a:cubicBezTo>
                      <a:pt x="265" y="12"/>
                      <a:pt x="274" y="14"/>
                      <a:pt x="282" y="16"/>
                    </a:cubicBezTo>
                    <a:cubicBezTo>
                      <a:pt x="280" y="17"/>
                      <a:pt x="272" y="14"/>
                      <a:pt x="270" y="16"/>
                    </a:cubicBezTo>
                    <a:cubicBezTo>
                      <a:pt x="273" y="17"/>
                      <a:pt x="278" y="17"/>
                      <a:pt x="282" y="18"/>
                    </a:cubicBezTo>
                    <a:cubicBezTo>
                      <a:pt x="286" y="20"/>
                      <a:pt x="290" y="21"/>
                      <a:pt x="288" y="22"/>
                    </a:cubicBezTo>
                    <a:cubicBezTo>
                      <a:pt x="288" y="21"/>
                      <a:pt x="288" y="19"/>
                      <a:pt x="290" y="20"/>
                    </a:cubicBezTo>
                    <a:cubicBezTo>
                      <a:pt x="293" y="20"/>
                      <a:pt x="292" y="21"/>
                      <a:pt x="294" y="22"/>
                    </a:cubicBezTo>
                    <a:cubicBezTo>
                      <a:pt x="295" y="21"/>
                      <a:pt x="298" y="21"/>
                      <a:pt x="303" y="23"/>
                    </a:cubicBezTo>
                    <a:cubicBezTo>
                      <a:pt x="307" y="24"/>
                      <a:pt x="311" y="26"/>
                      <a:pt x="313" y="27"/>
                    </a:cubicBezTo>
                    <a:cubicBezTo>
                      <a:pt x="313" y="27"/>
                      <a:pt x="312" y="26"/>
                      <a:pt x="313" y="26"/>
                    </a:cubicBezTo>
                    <a:cubicBezTo>
                      <a:pt x="314" y="27"/>
                      <a:pt x="320" y="27"/>
                      <a:pt x="322" y="29"/>
                    </a:cubicBezTo>
                    <a:cubicBezTo>
                      <a:pt x="321" y="29"/>
                      <a:pt x="319" y="28"/>
                      <a:pt x="319" y="29"/>
                    </a:cubicBezTo>
                    <a:cubicBezTo>
                      <a:pt x="322" y="32"/>
                      <a:pt x="322" y="28"/>
                      <a:pt x="326" y="30"/>
                    </a:cubicBezTo>
                    <a:cubicBezTo>
                      <a:pt x="326" y="31"/>
                      <a:pt x="323" y="30"/>
                      <a:pt x="323" y="31"/>
                    </a:cubicBezTo>
                    <a:cubicBezTo>
                      <a:pt x="330" y="33"/>
                      <a:pt x="341" y="39"/>
                      <a:pt x="347" y="41"/>
                    </a:cubicBezTo>
                    <a:cubicBezTo>
                      <a:pt x="349" y="40"/>
                      <a:pt x="345" y="39"/>
                      <a:pt x="347" y="38"/>
                    </a:cubicBezTo>
                    <a:cubicBezTo>
                      <a:pt x="348" y="39"/>
                      <a:pt x="351" y="40"/>
                      <a:pt x="350" y="41"/>
                    </a:cubicBezTo>
                    <a:cubicBezTo>
                      <a:pt x="350" y="41"/>
                      <a:pt x="349" y="41"/>
                      <a:pt x="348" y="41"/>
                    </a:cubicBezTo>
                    <a:cubicBezTo>
                      <a:pt x="354" y="44"/>
                      <a:pt x="360" y="47"/>
                      <a:pt x="366" y="50"/>
                    </a:cubicBezTo>
                    <a:cubicBezTo>
                      <a:pt x="372" y="53"/>
                      <a:pt x="378" y="57"/>
                      <a:pt x="385" y="61"/>
                    </a:cubicBezTo>
                    <a:cubicBezTo>
                      <a:pt x="385" y="65"/>
                      <a:pt x="395" y="68"/>
                      <a:pt x="399" y="71"/>
                    </a:cubicBezTo>
                    <a:cubicBezTo>
                      <a:pt x="404" y="75"/>
                      <a:pt x="412" y="80"/>
                      <a:pt x="419" y="85"/>
                    </a:cubicBezTo>
                    <a:cubicBezTo>
                      <a:pt x="430" y="94"/>
                      <a:pt x="439" y="104"/>
                      <a:pt x="449" y="111"/>
                    </a:cubicBezTo>
                    <a:cubicBezTo>
                      <a:pt x="449" y="112"/>
                      <a:pt x="448" y="112"/>
                      <a:pt x="449" y="113"/>
                    </a:cubicBezTo>
                    <a:cubicBezTo>
                      <a:pt x="450" y="113"/>
                      <a:pt x="450" y="112"/>
                      <a:pt x="451" y="113"/>
                    </a:cubicBezTo>
                    <a:cubicBezTo>
                      <a:pt x="454" y="116"/>
                      <a:pt x="455" y="119"/>
                      <a:pt x="455" y="121"/>
                    </a:cubicBezTo>
                    <a:cubicBezTo>
                      <a:pt x="456" y="121"/>
                      <a:pt x="458" y="121"/>
                      <a:pt x="459" y="122"/>
                    </a:cubicBezTo>
                    <a:cubicBezTo>
                      <a:pt x="458" y="121"/>
                      <a:pt x="455" y="120"/>
                      <a:pt x="456" y="118"/>
                    </a:cubicBezTo>
                    <a:cubicBezTo>
                      <a:pt x="457" y="119"/>
                      <a:pt x="458" y="118"/>
                      <a:pt x="459" y="121"/>
                    </a:cubicBezTo>
                    <a:cubicBezTo>
                      <a:pt x="459" y="125"/>
                      <a:pt x="460" y="122"/>
                      <a:pt x="462" y="127"/>
                    </a:cubicBezTo>
                    <a:cubicBezTo>
                      <a:pt x="461" y="126"/>
                      <a:pt x="461" y="126"/>
                      <a:pt x="460" y="126"/>
                    </a:cubicBezTo>
                    <a:cubicBezTo>
                      <a:pt x="464" y="128"/>
                      <a:pt x="466" y="134"/>
                      <a:pt x="469" y="136"/>
                    </a:cubicBezTo>
                    <a:cubicBezTo>
                      <a:pt x="467" y="132"/>
                      <a:pt x="466" y="131"/>
                      <a:pt x="464" y="128"/>
                    </a:cubicBezTo>
                    <a:cubicBezTo>
                      <a:pt x="467" y="131"/>
                      <a:pt x="468" y="132"/>
                      <a:pt x="471" y="134"/>
                    </a:cubicBezTo>
                    <a:cubicBezTo>
                      <a:pt x="471" y="136"/>
                      <a:pt x="468" y="133"/>
                      <a:pt x="470" y="136"/>
                    </a:cubicBezTo>
                    <a:cubicBezTo>
                      <a:pt x="474" y="138"/>
                      <a:pt x="474" y="146"/>
                      <a:pt x="479" y="149"/>
                    </a:cubicBezTo>
                    <a:cubicBezTo>
                      <a:pt x="477" y="148"/>
                      <a:pt x="477" y="145"/>
                      <a:pt x="478" y="147"/>
                    </a:cubicBezTo>
                    <a:cubicBezTo>
                      <a:pt x="479" y="148"/>
                      <a:pt x="479" y="149"/>
                      <a:pt x="480" y="151"/>
                    </a:cubicBezTo>
                    <a:cubicBezTo>
                      <a:pt x="482" y="151"/>
                      <a:pt x="484" y="153"/>
                      <a:pt x="485" y="155"/>
                    </a:cubicBezTo>
                    <a:cubicBezTo>
                      <a:pt x="486" y="157"/>
                      <a:pt x="487" y="160"/>
                      <a:pt x="489" y="161"/>
                    </a:cubicBezTo>
                    <a:cubicBezTo>
                      <a:pt x="490" y="163"/>
                      <a:pt x="489" y="163"/>
                      <a:pt x="489" y="164"/>
                    </a:cubicBezTo>
                    <a:cubicBezTo>
                      <a:pt x="491" y="164"/>
                      <a:pt x="496" y="171"/>
                      <a:pt x="497" y="172"/>
                    </a:cubicBezTo>
                    <a:cubicBezTo>
                      <a:pt x="496" y="174"/>
                      <a:pt x="494" y="169"/>
                      <a:pt x="493" y="170"/>
                    </a:cubicBezTo>
                    <a:cubicBezTo>
                      <a:pt x="496" y="173"/>
                      <a:pt x="498" y="175"/>
                      <a:pt x="499" y="177"/>
                    </a:cubicBezTo>
                    <a:cubicBezTo>
                      <a:pt x="501" y="179"/>
                      <a:pt x="502" y="180"/>
                      <a:pt x="504" y="181"/>
                    </a:cubicBezTo>
                    <a:cubicBezTo>
                      <a:pt x="505" y="183"/>
                      <a:pt x="503" y="183"/>
                      <a:pt x="504" y="184"/>
                    </a:cubicBezTo>
                    <a:cubicBezTo>
                      <a:pt x="505" y="182"/>
                      <a:pt x="508" y="188"/>
                      <a:pt x="511" y="191"/>
                    </a:cubicBezTo>
                    <a:cubicBezTo>
                      <a:pt x="509" y="192"/>
                      <a:pt x="509" y="193"/>
                      <a:pt x="508" y="192"/>
                    </a:cubicBezTo>
                    <a:cubicBezTo>
                      <a:pt x="508" y="191"/>
                      <a:pt x="506" y="188"/>
                      <a:pt x="505" y="188"/>
                    </a:cubicBezTo>
                    <a:cubicBezTo>
                      <a:pt x="505" y="190"/>
                      <a:pt x="502" y="186"/>
                      <a:pt x="501" y="187"/>
                    </a:cubicBezTo>
                    <a:cubicBezTo>
                      <a:pt x="500" y="185"/>
                      <a:pt x="501" y="185"/>
                      <a:pt x="502" y="185"/>
                    </a:cubicBezTo>
                    <a:cubicBezTo>
                      <a:pt x="498" y="180"/>
                      <a:pt x="495" y="173"/>
                      <a:pt x="491" y="168"/>
                    </a:cubicBezTo>
                    <a:cubicBezTo>
                      <a:pt x="491" y="168"/>
                      <a:pt x="492" y="169"/>
                      <a:pt x="492" y="167"/>
                    </a:cubicBezTo>
                    <a:cubicBezTo>
                      <a:pt x="491" y="170"/>
                      <a:pt x="490" y="165"/>
                      <a:pt x="489" y="166"/>
                    </a:cubicBezTo>
                    <a:cubicBezTo>
                      <a:pt x="490" y="169"/>
                      <a:pt x="486" y="166"/>
                      <a:pt x="485" y="165"/>
                    </a:cubicBezTo>
                    <a:cubicBezTo>
                      <a:pt x="486" y="165"/>
                      <a:pt x="487" y="165"/>
                      <a:pt x="486" y="163"/>
                    </a:cubicBezTo>
                    <a:cubicBezTo>
                      <a:pt x="483" y="163"/>
                      <a:pt x="483" y="157"/>
                      <a:pt x="480" y="157"/>
                    </a:cubicBezTo>
                    <a:cubicBezTo>
                      <a:pt x="480" y="155"/>
                      <a:pt x="482" y="157"/>
                      <a:pt x="480" y="155"/>
                    </a:cubicBezTo>
                    <a:cubicBezTo>
                      <a:pt x="479" y="156"/>
                      <a:pt x="479" y="156"/>
                      <a:pt x="479" y="156"/>
                    </a:cubicBezTo>
                    <a:cubicBezTo>
                      <a:pt x="477" y="153"/>
                      <a:pt x="471" y="146"/>
                      <a:pt x="470" y="144"/>
                    </a:cubicBezTo>
                    <a:cubicBezTo>
                      <a:pt x="469" y="143"/>
                      <a:pt x="469" y="148"/>
                      <a:pt x="467" y="144"/>
                    </a:cubicBezTo>
                    <a:cubicBezTo>
                      <a:pt x="468" y="144"/>
                      <a:pt x="467" y="142"/>
                      <a:pt x="465" y="140"/>
                    </a:cubicBezTo>
                    <a:cubicBezTo>
                      <a:pt x="463" y="138"/>
                      <a:pt x="462" y="136"/>
                      <a:pt x="463" y="135"/>
                    </a:cubicBezTo>
                    <a:cubicBezTo>
                      <a:pt x="456" y="130"/>
                      <a:pt x="456" y="126"/>
                      <a:pt x="450" y="122"/>
                    </a:cubicBezTo>
                    <a:cubicBezTo>
                      <a:pt x="450" y="122"/>
                      <a:pt x="448" y="118"/>
                      <a:pt x="446" y="118"/>
                    </a:cubicBezTo>
                    <a:cubicBezTo>
                      <a:pt x="447" y="118"/>
                      <a:pt x="448" y="121"/>
                      <a:pt x="447" y="120"/>
                    </a:cubicBezTo>
                    <a:cubicBezTo>
                      <a:pt x="443" y="114"/>
                      <a:pt x="438" y="109"/>
                      <a:pt x="433" y="104"/>
                    </a:cubicBezTo>
                    <a:cubicBezTo>
                      <a:pt x="427" y="99"/>
                      <a:pt x="422" y="94"/>
                      <a:pt x="417" y="89"/>
                    </a:cubicBezTo>
                    <a:cubicBezTo>
                      <a:pt x="418" y="90"/>
                      <a:pt x="418" y="91"/>
                      <a:pt x="418" y="91"/>
                    </a:cubicBezTo>
                    <a:cubicBezTo>
                      <a:pt x="417" y="90"/>
                      <a:pt x="416" y="90"/>
                      <a:pt x="415" y="89"/>
                    </a:cubicBezTo>
                    <a:cubicBezTo>
                      <a:pt x="416" y="88"/>
                      <a:pt x="416" y="88"/>
                      <a:pt x="417" y="88"/>
                    </a:cubicBezTo>
                    <a:cubicBezTo>
                      <a:pt x="414" y="87"/>
                      <a:pt x="412" y="82"/>
                      <a:pt x="410" y="82"/>
                    </a:cubicBezTo>
                    <a:cubicBezTo>
                      <a:pt x="412" y="84"/>
                      <a:pt x="409" y="81"/>
                      <a:pt x="409" y="81"/>
                    </a:cubicBezTo>
                    <a:cubicBezTo>
                      <a:pt x="407" y="81"/>
                      <a:pt x="408" y="82"/>
                      <a:pt x="406" y="81"/>
                    </a:cubicBezTo>
                    <a:cubicBezTo>
                      <a:pt x="406" y="82"/>
                      <a:pt x="408" y="83"/>
                      <a:pt x="408" y="83"/>
                    </a:cubicBezTo>
                    <a:cubicBezTo>
                      <a:pt x="404" y="82"/>
                      <a:pt x="401" y="79"/>
                      <a:pt x="398" y="76"/>
                    </a:cubicBezTo>
                    <a:cubicBezTo>
                      <a:pt x="394" y="73"/>
                      <a:pt x="391" y="70"/>
                      <a:pt x="388" y="68"/>
                    </a:cubicBezTo>
                    <a:cubicBezTo>
                      <a:pt x="385" y="67"/>
                      <a:pt x="389" y="71"/>
                      <a:pt x="386" y="70"/>
                    </a:cubicBezTo>
                    <a:cubicBezTo>
                      <a:pt x="385" y="67"/>
                      <a:pt x="380" y="68"/>
                      <a:pt x="380" y="66"/>
                    </a:cubicBezTo>
                    <a:cubicBezTo>
                      <a:pt x="381" y="65"/>
                      <a:pt x="388" y="70"/>
                      <a:pt x="386" y="66"/>
                    </a:cubicBezTo>
                    <a:cubicBezTo>
                      <a:pt x="382" y="65"/>
                      <a:pt x="378" y="66"/>
                      <a:pt x="374" y="62"/>
                    </a:cubicBezTo>
                    <a:cubicBezTo>
                      <a:pt x="373" y="66"/>
                      <a:pt x="364" y="59"/>
                      <a:pt x="360" y="59"/>
                    </a:cubicBezTo>
                    <a:cubicBezTo>
                      <a:pt x="359" y="57"/>
                      <a:pt x="354" y="53"/>
                      <a:pt x="351" y="53"/>
                    </a:cubicBezTo>
                    <a:cubicBezTo>
                      <a:pt x="356" y="56"/>
                      <a:pt x="360" y="60"/>
                      <a:pt x="360" y="63"/>
                    </a:cubicBezTo>
                    <a:cubicBezTo>
                      <a:pt x="360" y="63"/>
                      <a:pt x="358" y="62"/>
                      <a:pt x="358" y="62"/>
                    </a:cubicBezTo>
                    <a:cubicBezTo>
                      <a:pt x="362" y="65"/>
                      <a:pt x="362" y="62"/>
                      <a:pt x="365" y="65"/>
                    </a:cubicBezTo>
                    <a:cubicBezTo>
                      <a:pt x="366" y="63"/>
                      <a:pt x="361" y="62"/>
                      <a:pt x="362" y="60"/>
                    </a:cubicBezTo>
                    <a:cubicBezTo>
                      <a:pt x="368" y="63"/>
                      <a:pt x="373" y="66"/>
                      <a:pt x="377" y="70"/>
                    </a:cubicBezTo>
                    <a:cubicBezTo>
                      <a:pt x="375" y="68"/>
                      <a:pt x="375" y="70"/>
                      <a:pt x="373" y="69"/>
                    </a:cubicBezTo>
                    <a:cubicBezTo>
                      <a:pt x="373" y="68"/>
                      <a:pt x="370" y="65"/>
                      <a:pt x="369" y="66"/>
                    </a:cubicBezTo>
                    <a:cubicBezTo>
                      <a:pt x="367" y="68"/>
                      <a:pt x="358" y="64"/>
                      <a:pt x="355" y="60"/>
                    </a:cubicBezTo>
                    <a:cubicBezTo>
                      <a:pt x="351" y="61"/>
                      <a:pt x="348" y="57"/>
                      <a:pt x="347" y="56"/>
                    </a:cubicBezTo>
                    <a:cubicBezTo>
                      <a:pt x="349" y="58"/>
                      <a:pt x="346" y="58"/>
                      <a:pt x="345" y="57"/>
                    </a:cubicBezTo>
                    <a:cubicBezTo>
                      <a:pt x="346" y="55"/>
                      <a:pt x="338" y="52"/>
                      <a:pt x="341" y="56"/>
                    </a:cubicBezTo>
                    <a:cubicBezTo>
                      <a:pt x="338" y="54"/>
                      <a:pt x="338" y="53"/>
                      <a:pt x="338" y="52"/>
                    </a:cubicBezTo>
                    <a:cubicBezTo>
                      <a:pt x="336" y="52"/>
                      <a:pt x="333" y="52"/>
                      <a:pt x="330" y="53"/>
                    </a:cubicBezTo>
                    <a:cubicBezTo>
                      <a:pt x="331" y="51"/>
                      <a:pt x="332" y="52"/>
                      <a:pt x="330" y="50"/>
                    </a:cubicBezTo>
                    <a:cubicBezTo>
                      <a:pt x="328" y="50"/>
                      <a:pt x="330" y="51"/>
                      <a:pt x="328" y="51"/>
                    </a:cubicBezTo>
                    <a:cubicBezTo>
                      <a:pt x="328" y="51"/>
                      <a:pt x="328" y="50"/>
                      <a:pt x="328" y="50"/>
                    </a:cubicBezTo>
                    <a:cubicBezTo>
                      <a:pt x="324" y="52"/>
                      <a:pt x="319" y="45"/>
                      <a:pt x="317" y="46"/>
                    </a:cubicBezTo>
                    <a:cubicBezTo>
                      <a:pt x="318" y="46"/>
                      <a:pt x="319" y="46"/>
                      <a:pt x="319" y="47"/>
                    </a:cubicBezTo>
                    <a:cubicBezTo>
                      <a:pt x="315" y="45"/>
                      <a:pt x="311" y="44"/>
                      <a:pt x="311" y="42"/>
                    </a:cubicBezTo>
                    <a:cubicBezTo>
                      <a:pt x="309" y="44"/>
                      <a:pt x="308" y="40"/>
                      <a:pt x="306" y="40"/>
                    </a:cubicBezTo>
                    <a:cubicBezTo>
                      <a:pt x="305" y="41"/>
                      <a:pt x="301" y="41"/>
                      <a:pt x="297" y="40"/>
                    </a:cubicBezTo>
                    <a:cubicBezTo>
                      <a:pt x="294" y="39"/>
                      <a:pt x="291" y="38"/>
                      <a:pt x="292" y="36"/>
                    </a:cubicBezTo>
                    <a:cubicBezTo>
                      <a:pt x="289" y="37"/>
                      <a:pt x="287" y="38"/>
                      <a:pt x="284" y="35"/>
                    </a:cubicBezTo>
                    <a:cubicBezTo>
                      <a:pt x="282" y="37"/>
                      <a:pt x="289" y="37"/>
                      <a:pt x="290" y="39"/>
                    </a:cubicBezTo>
                    <a:cubicBezTo>
                      <a:pt x="287" y="39"/>
                      <a:pt x="281" y="36"/>
                      <a:pt x="279" y="37"/>
                    </a:cubicBezTo>
                    <a:cubicBezTo>
                      <a:pt x="277" y="35"/>
                      <a:pt x="276" y="34"/>
                      <a:pt x="276" y="32"/>
                    </a:cubicBezTo>
                    <a:cubicBezTo>
                      <a:pt x="274" y="32"/>
                      <a:pt x="274" y="33"/>
                      <a:pt x="272" y="34"/>
                    </a:cubicBezTo>
                    <a:cubicBezTo>
                      <a:pt x="273" y="34"/>
                      <a:pt x="274" y="34"/>
                      <a:pt x="274" y="35"/>
                    </a:cubicBezTo>
                    <a:cubicBezTo>
                      <a:pt x="271" y="36"/>
                      <a:pt x="265" y="34"/>
                      <a:pt x="266" y="31"/>
                    </a:cubicBezTo>
                    <a:cubicBezTo>
                      <a:pt x="268" y="32"/>
                      <a:pt x="269" y="29"/>
                      <a:pt x="268" y="29"/>
                    </a:cubicBezTo>
                    <a:cubicBezTo>
                      <a:pt x="266" y="31"/>
                      <a:pt x="261" y="29"/>
                      <a:pt x="259" y="31"/>
                    </a:cubicBezTo>
                    <a:cubicBezTo>
                      <a:pt x="263" y="32"/>
                      <a:pt x="262" y="30"/>
                      <a:pt x="265" y="31"/>
                    </a:cubicBezTo>
                    <a:cubicBezTo>
                      <a:pt x="266" y="33"/>
                      <a:pt x="264" y="33"/>
                      <a:pt x="266" y="34"/>
                    </a:cubicBezTo>
                    <a:cubicBezTo>
                      <a:pt x="261" y="33"/>
                      <a:pt x="259" y="33"/>
                      <a:pt x="256" y="33"/>
                    </a:cubicBezTo>
                    <a:cubicBezTo>
                      <a:pt x="256" y="32"/>
                      <a:pt x="258" y="32"/>
                      <a:pt x="258" y="31"/>
                    </a:cubicBezTo>
                    <a:cubicBezTo>
                      <a:pt x="255" y="30"/>
                      <a:pt x="256" y="32"/>
                      <a:pt x="254" y="32"/>
                    </a:cubicBezTo>
                    <a:cubicBezTo>
                      <a:pt x="253" y="31"/>
                      <a:pt x="251" y="31"/>
                      <a:pt x="250" y="30"/>
                    </a:cubicBezTo>
                    <a:cubicBezTo>
                      <a:pt x="243" y="31"/>
                      <a:pt x="239" y="29"/>
                      <a:pt x="230" y="29"/>
                    </a:cubicBezTo>
                    <a:cubicBezTo>
                      <a:pt x="228" y="31"/>
                      <a:pt x="234" y="29"/>
                      <a:pt x="234" y="30"/>
                    </a:cubicBezTo>
                    <a:cubicBezTo>
                      <a:pt x="230" y="31"/>
                      <a:pt x="225" y="31"/>
                      <a:pt x="221" y="32"/>
                    </a:cubicBezTo>
                    <a:cubicBezTo>
                      <a:pt x="216" y="32"/>
                      <a:pt x="212" y="32"/>
                      <a:pt x="207" y="33"/>
                    </a:cubicBezTo>
                    <a:cubicBezTo>
                      <a:pt x="207" y="32"/>
                      <a:pt x="208" y="32"/>
                      <a:pt x="209" y="31"/>
                    </a:cubicBezTo>
                    <a:cubicBezTo>
                      <a:pt x="204" y="34"/>
                      <a:pt x="200" y="31"/>
                      <a:pt x="199" y="33"/>
                    </a:cubicBezTo>
                    <a:cubicBezTo>
                      <a:pt x="196" y="33"/>
                      <a:pt x="193" y="32"/>
                      <a:pt x="188" y="32"/>
                    </a:cubicBezTo>
                    <a:cubicBezTo>
                      <a:pt x="184" y="32"/>
                      <a:pt x="180" y="32"/>
                      <a:pt x="175" y="33"/>
                    </a:cubicBezTo>
                    <a:cubicBezTo>
                      <a:pt x="171" y="33"/>
                      <a:pt x="166" y="33"/>
                      <a:pt x="162" y="33"/>
                    </a:cubicBezTo>
                    <a:cubicBezTo>
                      <a:pt x="158" y="33"/>
                      <a:pt x="154" y="33"/>
                      <a:pt x="152" y="33"/>
                    </a:cubicBezTo>
                    <a:cubicBezTo>
                      <a:pt x="146" y="34"/>
                      <a:pt x="139" y="38"/>
                      <a:pt x="134" y="36"/>
                    </a:cubicBezTo>
                    <a:cubicBezTo>
                      <a:pt x="132" y="37"/>
                      <a:pt x="130" y="37"/>
                      <a:pt x="127" y="38"/>
                    </a:cubicBezTo>
                    <a:cubicBezTo>
                      <a:pt x="124" y="39"/>
                      <a:pt x="122" y="39"/>
                      <a:pt x="121" y="40"/>
                    </a:cubicBezTo>
                    <a:cubicBezTo>
                      <a:pt x="122" y="40"/>
                      <a:pt x="121" y="41"/>
                      <a:pt x="120" y="41"/>
                    </a:cubicBezTo>
                    <a:cubicBezTo>
                      <a:pt x="114" y="42"/>
                      <a:pt x="110" y="44"/>
                      <a:pt x="105" y="46"/>
                    </a:cubicBezTo>
                    <a:cubicBezTo>
                      <a:pt x="101" y="48"/>
                      <a:pt x="96" y="50"/>
                      <a:pt x="89" y="52"/>
                    </a:cubicBezTo>
                    <a:cubicBezTo>
                      <a:pt x="90" y="54"/>
                      <a:pt x="98" y="48"/>
                      <a:pt x="98" y="52"/>
                    </a:cubicBezTo>
                    <a:cubicBezTo>
                      <a:pt x="106" y="50"/>
                      <a:pt x="108" y="50"/>
                      <a:pt x="115" y="49"/>
                    </a:cubicBezTo>
                    <a:cubicBezTo>
                      <a:pt x="114" y="49"/>
                      <a:pt x="113" y="49"/>
                      <a:pt x="113" y="50"/>
                    </a:cubicBezTo>
                    <a:cubicBezTo>
                      <a:pt x="114" y="50"/>
                      <a:pt x="114" y="49"/>
                      <a:pt x="115" y="50"/>
                    </a:cubicBezTo>
                    <a:cubicBezTo>
                      <a:pt x="111" y="50"/>
                      <a:pt x="109" y="51"/>
                      <a:pt x="108" y="53"/>
                    </a:cubicBezTo>
                    <a:cubicBezTo>
                      <a:pt x="113" y="51"/>
                      <a:pt x="120" y="49"/>
                      <a:pt x="126" y="49"/>
                    </a:cubicBezTo>
                    <a:cubicBezTo>
                      <a:pt x="125" y="52"/>
                      <a:pt x="115" y="52"/>
                      <a:pt x="114" y="53"/>
                    </a:cubicBezTo>
                    <a:cubicBezTo>
                      <a:pt x="119" y="53"/>
                      <a:pt x="123" y="53"/>
                      <a:pt x="129" y="52"/>
                    </a:cubicBezTo>
                    <a:cubicBezTo>
                      <a:pt x="127" y="54"/>
                      <a:pt x="131" y="52"/>
                      <a:pt x="131" y="54"/>
                    </a:cubicBezTo>
                    <a:cubicBezTo>
                      <a:pt x="128" y="56"/>
                      <a:pt x="126" y="55"/>
                      <a:pt x="123" y="56"/>
                    </a:cubicBezTo>
                    <a:cubicBezTo>
                      <a:pt x="124" y="55"/>
                      <a:pt x="126" y="57"/>
                      <a:pt x="124" y="57"/>
                    </a:cubicBezTo>
                    <a:cubicBezTo>
                      <a:pt x="122" y="57"/>
                      <a:pt x="122" y="58"/>
                      <a:pt x="119" y="58"/>
                    </a:cubicBezTo>
                    <a:cubicBezTo>
                      <a:pt x="119" y="58"/>
                      <a:pt x="122" y="56"/>
                      <a:pt x="120" y="56"/>
                    </a:cubicBezTo>
                    <a:cubicBezTo>
                      <a:pt x="117" y="58"/>
                      <a:pt x="112" y="62"/>
                      <a:pt x="110" y="60"/>
                    </a:cubicBezTo>
                    <a:cubicBezTo>
                      <a:pt x="110" y="61"/>
                      <a:pt x="111" y="61"/>
                      <a:pt x="111" y="62"/>
                    </a:cubicBezTo>
                    <a:cubicBezTo>
                      <a:pt x="109" y="62"/>
                      <a:pt x="108" y="63"/>
                      <a:pt x="107" y="63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2" y="64"/>
                      <a:pt x="101" y="66"/>
                      <a:pt x="99" y="68"/>
                    </a:cubicBezTo>
                    <a:cubicBezTo>
                      <a:pt x="98" y="68"/>
                      <a:pt x="95" y="69"/>
                      <a:pt x="93" y="70"/>
                    </a:cubicBezTo>
                    <a:cubicBezTo>
                      <a:pt x="90" y="71"/>
                      <a:pt x="88" y="72"/>
                      <a:pt x="88" y="73"/>
                    </a:cubicBezTo>
                    <a:cubicBezTo>
                      <a:pt x="89" y="72"/>
                      <a:pt x="91" y="71"/>
                      <a:pt x="93" y="70"/>
                    </a:cubicBezTo>
                    <a:cubicBezTo>
                      <a:pt x="95" y="69"/>
                      <a:pt x="97" y="69"/>
                      <a:pt x="99" y="70"/>
                    </a:cubicBezTo>
                    <a:cubicBezTo>
                      <a:pt x="104" y="68"/>
                      <a:pt x="109" y="67"/>
                      <a:pt x="114" y="66"/>
                    </a:cubicBezTo>
                    <a:cubicBezTo>
                      <a:pt x="119" y="64"/>
                      <a:pt x="123" y="63"/>
                      <a:pt x="126" y="62"/>
                    </a:cubicBezTo>
                    <a:cubicBezTo>
                      <a:pt x="128" y="61"/>
                      <a:pt x="130" y="61"/>
                      <a:pt x="132" y="61"/>
                    </a:cubicBezTo>
                    <a:cubicBezTo>
                      <a:pt x="135" y="60"/>
                      <a:pt x="137" y="60"/>
                      <a:pt x="139" y="60"/>
                    </a:cubicBezTo>
                    <a:cubicBezTo>
                      <a:pt x="142" y="59"/>
                      <a:pt x="147" y="57"/>
                      <a:pt x="150" y="59"/>
                    </a:cubicBezTo>
                    <a:cubicBezTo>
                      <a:pt x="147" y="58"/>
                      <a:pt x="145" y="60"/>
                      <a:pt x="143" y="60"/>
                    </a:cubicBezTo>
                    <a:cubicBezTo>
                      <a:pt x="141" y="60"/>
                      <a:pt x="144" y="60"/>
                      <a:pt x="142" y="61"/>
                    </a:cubicBezTo>
                    <a:cubicBezTo>
                      <a:pt x="133" y="62"/>
                      <a:pt x="124" y="64"/>
                      <a:pt x="115" y="67"/>
                    </a:cubicBezTo>
                    <a:cubicBezTo>
                      <a:pt x="111" y="69"/>
                      <a:pt x="106" y="70"/>
                      <a:pt x="102" y="72"/>
                    </a:cubicBezTo>
                    <a:cubicBezTo>
                      <a:pt x="100" y="73"/>
                      <a:pt x="98" y="74"/>
                      <a:pt x="95" y="75"/>
                    </a:cubicBezTo>
                    <a:cubicBezTo>
                      <a:pt x="93" y="76"/>
                      <a:pt x="91" y="77"/>
                      <a:pt x="89" y="78"/>
                    </a:cubicBezTo>
                    <a:cubicBezTo>
                      <a:pt x="72" y="87"/>
                      <a:pt x="56" y="98"/>
                      <a:pt x="39" y="108"/>
                    </a:cubicBezTo>
                    <a:cubicBezTo>
                      <a:pt x="41" y="111"/>
                      <a:pt x="31" y="116"/>
                      <a:pt x="28" y="117"/>
                    </a:cubicBezTo>
                    <a:cubicBezTo>
                      <a:pt x="28" y="120"/>
                      <a:pt x="22" y="120"/>
                      <a:pt x="23" y="123"/>
                    </a:cubicBezTo>
                    <a:cubicBezTo>
                      <a:pt x="25" y="122"/>
                      <a:pt x="29" y="119"/>
                      <a:pt x="30" y="120"/>
                    </a:cubicBezTo>
                    <a:cubicBezTo>
                      <a:pt x="30" y="121"/>
                      <a:pt x="32" y="122"/>
                      <a:pt x="31" y="123"/>
                    </a:cubicBezTo>
                    <a:cubicBezTo>
                      <a:pt x="25" y="128"/>
                      <a:pt x="19" y="128"/>
                      <a:pt x="17" y="132"/>
                    </a:cubicBezTo>
                    <a:cubicBezTo>
                      <a:pt x="20" y="130"/>
                      <a:pt x="25" y="130"/>
                      <a:pt x="30" y="126"/>
                    </a:cubicBezTo>
                    <a:cubicBezTo>
                      <a:pt x="30" y="127"/>
                      <a:pt x="32" y="130"/>
                      <a:pt x="32" y="128"/>
                    </a:cubicBezTo>
                    <a:cubicBezTo>
                      <a:pt x="29" y="126"/>
                      <a:pt x="34" y="126"/>
                      <a:pt x="34" y="123"/>
                    </a:cubicBezTo>
                    <a:cubicBezTo>
                      <a:pt x="36" y="122"/>
                      <a:pt x="38" y="123"/>
                      <a:pt x="39" y="124"/>
                    </a:cubicBezTo>
                    <a:cubicBezTo>
                      <a:pt x="38" y="126"/>
                      <a:pt x="34" y="130"/>
                      <a:pt x="33" y="132"/>
                    </a:cubicBezTo>
                    <a:cubicBezTo>
                      <a:pt x="34" y="134"/>
                      <a:pt x="36" y="133"/>
                      <a:pt x="37" y="131"/>
                    </a:cubicBezTo>
                    <a:cubicBezTo>
                      <a:pt x="43" y="130"/>
                      <a:pt x="48" y="126"/>
                      <a:pt x="54" y="122"/>
                    </a:cubicBezTo>
                    <a:cubicBezTo>
                      <a:pt x="60" y="117"/>
                      <a:pt x="65" y="113"/>
                      <a:pt x="71" y="111"/>
                    </a:cubicBezTo>
                    <a:cubicBezTo>
                      <a:pt x="72" y="110"/>
                      <a:pt x="72" y="112"/>
                      <a:pt x="73" y="111"/>
                    </a:cubicBezTo>
                    <a:cubicBezTo>
                      <a:pt x="78" y="108"/>
                      <a:pt x="86" y="101"/>
                      <a:pt x="93" y="102"/>
                    </a:cubicBezTo>
                    <a:cubicBezTo>
                      <a:pt x="97" y="100"/>
                      <a:pt x="100" y="99"/>
                      <a:pt x="104" y="98"/>
                    </a:cubicBezTo>
                    <a:cubicBezTo>
                      <a:pt x="104" y="96"/>
                      <a:pt x="105" y="96"/>
                      <a:pt x="107" y="95"/>
                    </a:cubicBezTo>
                    <a:cubicBezTo>
                      <a:pt x="107" y="96"/>
                      <a:pt x="108" y="96"/>
                      <a:pt x="108" y="97"/>
                    </a:cubicBezTo>
                    <a:cubicBezTo>
                      <a:pt x="106" y="98"/>
                      <a:pt x="105" y="98"/>
                      <a:pt x="104" y="99"/>
                    </a:cubicBezTo>
                    <a:cubicBezTo>
                      <a:pt x="105" y="100"/>
                      <a:pt x="107" y="98"/>
                      <a:pt x="107" y="100"/>
                    </a:cubicBezTo>
                    <a:cubicBezTo>
                      <a:pt x="103" y="102"/>
                      <a:pt x="102" y="104"/>
                      <a:pt x="99" y="106"/>
                    </a:cubicBezTo>
                    <a:cubicBezTo>
                      <a:pt x="100" y="106"/>
                      <a:pt x="100" y="107"/>
                      <a:pt x="102" y="106"/>
                    </a:cubicBezTo>
                    <a:cubicBezTo>
                      <a:pt x="104" y="102"/>
                      <a:pt x="110" y="100"/>
                      <a:pt x="111" y="96"/>
                    </a:cubicBezTo>
                    <a:cubicBezTo>
                      <a:pt x="112" y="96"/>
                      <a:pt x="114" y="98"/>
                      <a:pt x="113" y="99"/>
                    </a:cubicBezTo>
                    <a:cubicBezTo>
                      <a:pt x="116" y="99"/>
                      <a:pt x="119" y="98"/>
                      <a:pt x="122" y="97"/>
                    </a:cubicBezTo>
                    <a:cubicBezTo>
                      <a:pt x="125" y="96"/>
                      <a:pt x="128" y="95"/>
                      <a:pt x="130" y="96"/>
                    </a:cubicBezTo>
                    <a:cubicBezTo>
                      <a:pt x="131" y="97"/>
                      <a:pt x="129" y="98"/>
                      <a:pt x="128" y="99"/>
                    </a:cubicBezTo>
                    <a:cubicBezTo>
                      <a:pt x="133" y="98"/>
                      <a:pt x="128" y="101"/>
                      <a:pt x="128" y="102"/>
                    </a:cubicBezTo>
                    <a:cubicBezTo>
                      <a:pt x="131" y="99"/>
                      <a:pt x="137" y="98"/>
                      <a:pt x="141" y="96"/>
                    </a:cubicBezTo>
                    <a:cubicBezTo>
                      <a:pt x="158" y="96"/>
                      <a:pt x="175" y="94"/>
                      <a:pt x="192" y="93"/>
                    </a:cubicBezTo>
                    <a:cubicBezTo>
                      <a:pt x="209" y="92"/>
                      <a:pt x="226" y="93"/>
                      <a:pt x="241" y="97"/>
                    </a:cubicBezTo>
                    <a:cubicBezTo>
                      <a:pt x="250" y="97"/>
                      <a:pt x="260" y="99"/>
                      <a:pt x="266" y="100"/>
                    </a:cubicBezTo>
                    <a:cubicBezTo>
                      <a:pt x="270" y="99"/>
                      <a:pt x="278" y="100"/>
                      <a:pt x="281" y="103"/>
                    </a:cubicBezTo>
                    <a:cubicBezTo>
                      <a:pt x="283" y="102"/>
                      <a:pt x="292" y="105"/>
                      <a:pt x="295" y="106"/>
                    </a:cubicBezTo>
                    <a:cubicBezTo>
                      <a:pt x="292" y="105"/>
                      <a:pt x="295" y="107"/>
                      <a:pt x="295" y="108"/>
                    </a:cubicBezTo>
                    <a:cubicBezTo>
                      <a:pt x="290" y="106"/>
                      <a:pt x="287" y="104"/>
                      <a:pt x="285" y="106"/>
                    </a:cubicBezTo>
                    <a:cubicBezTo>
                      <a:pt x="284" y="106"/>
                      <a:pt x="284" y="105"/>
                      <a:pt x="283" y="105"/>
                    </a:cubicBezTo>
                    <a:cubicBezTo>
                      <a:pt x="284" y="105"/>
                      <a:pt x="285" y="105"/>
                      <a:pt x="285" y="105"/>
                    </a:cubicBezTo>
                    <a:cubicBezTo>
                      <a:pt x="281" y="103"/>
                      <a:pt x="285" y="108"/>
                      <a:pt x="281" y="107"/>
                    </a:cubicBezTo>
                    <a:cubicBezTo>
                      <a:pt x="282" y="104"/>
                      <a:pt x="277" y="106"/>
                      <a:pt x="279" y="103"/>
                    </a:cubicBezTo>
                    <a:cubicBezTo>
                      <a:pt x="281" y="103"/>
                      <a:pt x="281" y="105"/>
                      <a:pt x="282" y="104"/>
                    </a:cubicBezTo>
                    <a:cubicBezTo>
                      <a:pt x="276" y="101"/>
                      <a:pt x="271" y="101"/>
                      <a:pt x="268" y="100"/>
                    </a:cubicBezTo>
                    <a:cubicBezTo>
                      <a:pt x="269" y="103"/>
                      <a:pt x="275" y="102"/>
                      <a:pt x="277" y="103"/>
                    </a:cubicBezTo>
                    <a:cubicBezTo>
                      <a:pt x="278" y="104"/>
                      <a:pt x="277" y="105"/>
                      <a:pt x="278" y="106"/>
                    </a:cubicBezTo>
                    <a:cubicBezTo>
                      <a:pt x="280" y="108"/>
                      <a:pt x="284" y="108"/>
                      <a:pt x="285" y="110"/>
                    </a:cubicBezTo>
                    <a:cubicBezTo>
                      <a:pt x="276" y="109"/>
                      <a:pt x="279" y="106"/>
                      <a:pt x="273" y="105"/>
                    </a:cubicBezTo>
                    <a:cubicBezTo>
                      <a:pt x="274" y="105"/>
                      <a:pt x="274" y="105"/>
                      <a:pt x="273" y="105"/>
                    </a:cubicBezTo>
                    <a:cubicBezTo>
                      <a:pt x="269" y="105"/>
                      <a:pt x="267" y="103"/>
                      <a:pt x="264" y="103"/>
                    </a:cubicBezTo>
                    <a:cubicBezTo>
                      <a:pt x="263" y="102"/>
                      <a:pt x="259" y="98"/>
                      <a:pt x="258" y="102"/>
                    </a:cubicBezTo>
                    <a:cubicBezTo>
                      <a:pt x="261" y="102"/>
                      <a:pt x="264" y="103"/>
                      <a:pt x="264" y="105"/>
                    </a:cubicBezTo>
                    <a:cubicBezTo>
                      <a:pt x="269" y="107"/>
                      <a:pt x="273" y="104"/>
                      <a:pt x="276" y="107"/>
                    </a:cubicBezTo>
                    <a:cubicBezTo>
                      <a:pt x="273" y="106"/>
                      <a:pt x="271" y="107"/>
                      <a:pt x="270" y="108"/>
                    </a:cubicBezTo>
                    <a:cubicBezTo>
                      <a:pt x="272" y="109"/>
                      <a:pt x="272" y="106"/>
                      <a:pt x="275" y="108"/>
                    </a:cubicBezTo>
                    <a:cubicBezTo>
                      <a:pt x="275" y="109"/>
                      <a:pt x="274" y="108"/>
                      <a:pt x="273" y="109"/>
                    </a:cubicBezTo>
                    <a:cubicBezTo>
                      <a:pt x="276" y="109"/>
                      <a:pt x="282" y="110"/>
                      <a:pt x="282" y="112"/>
                    </a:cubicBezTo>
                    <a:cubicBezTo>
                      <a:pt x="277" y="112"/>
                      <a:pt x="272" y="110"/>
                      <a:pt x="268" y="110"/>
                    </a:cubicBezTo>
                    <a:cubicBezTo>
                      <a:pt x="269" y="109"/>
                      <a:pt x="269" y="108"/>
                      <a:pt x="268" y="109"/>
                    </a:cubicBezTo>
                    <a:cubicBezTo>
                      <a:pt x="268" y="109"/>
                      <a:pt x="268" y="110"/>
                      <a:pt x="268" y="110"/>
                    </a:cubicBezTo>
                    <a:cubicBezTo>
                      <a:pt x="273" y="113"/>
                      <a:pt x="276" y="110"/>
                      <a:pt x="279" y="115"/>
                    </a:cubicBezTo>
                    <a:cubicBezTo>
                      <a:pt x="276" y="114"/>
                      <a:pt x="273" y="114"/>
                      <a:pt x="272" y="112"/>
                    </a:cubicBezTo>
                    <a:cubicBezTo>
                      <a:pt x="270" y="115"/>
                      <a:pt x="264" y="113"/>
                      <a:pt x="261" y="112"/>
                    </a:cubicBezTo>
                    <a:cubicBezTo>
                      <a:pt x="265" y="115"/>
                      <a:pt x="268" y="115"/>
                      <a:pt x="272" y="115"/>
                    </a:cubicBezTo>
                    <a:cubicBezTo>
                      <a:pt x="276" y="115"/>
                      <a:pt x="280" y="115"/>
                      <a:pt x="284" y="116"/>
                    </a:cubicBezTo>
                    <a:cubicBezTo>
                      <a:pt x="284" y="118"/>
                      <a:pt x="279" y="116"/>
                      <a:pt x="281" y="119"/>
                    </a:cubicBezTo>
                    <a:cubicBezTo>
                      <a:pt x="283" y="119"/>
                      <a:pt x="285" y="119"/>
                      <a:pt x="287" y="120"/>
                    </a:cubicBezTo>
                    <a:cubicBezTo>
                      <a:pt x="290" y="121"/>
                      <a:pt x="292" y="122"/>
                      <a:pt x="294" y="123"/>
                    </a:cubicBezTo>
                    <a:cubicBezTo>
                      <a:pt x="298" y="126"/>
                      <a:pt x="302" y="129"/>
                      <a:pt x="306" y="130"/>
                    </a:cubicBezTo>
                    <a:cubicBezTo>
                      <a:pt x="304" y="130"/>
                      <a:pt x="302" y="130"/>
                      <a:pt x="300" y="129"/>
                    </a:cubicBezTo>
                    <a:cubicBezTo>
                      <a:pt x="299" y="129"/>
                      <a:pt x="297" y="128"/>
                      <a:pt x="296" y="128"/>
                    </a:cubicBezTo>
                    <a:cubicBezTo>
                      <a:pt x="293" y="127"/>
                      <a:pt x="290" y="126"/>
                      <a:pt x="287" y="124"/>
                    </a:cubicBezTo>
                    <a:cubicBezTo>
                      <a:pt x="286" y="123"/>
                      <a:pt x="288" y="126"/>
                      <a:pt x="286" y="125"/>
                    </a:cubicBezTo>
                    <a:cubicBezTo>
                      <a:pt x="284" y="123"/>
                      <a:pt x="281" y="122"/>
                      <a:pt x="277" y="121"/>
                    </a:cubicBezTo>
                    <a:cubicBezTo>
                      <a:pt x="275" y="121"/>
                      <a:pt x="273" y="120"/>
                      <a:pt x="271" y="120"/>
                    </a:cubicBezTo>
                    <a:cubicBezTo>
                      <a:pt x="269" y="119"/>
                      <a:pt x="267" y="119"/>
                      <a:pt x="265" y="119"/>
                    </a:cubicBezTo>
                    <a:cubicBezTo>
                      <a:pt x="265" y="118"/>
                      <a:pt x="266" y="118"/>
                      <a:pt x="265" y="118"/>
                    </a:cubicBezTo>
                    <a:cubicBezTo>
                      <a:pt x="261" y="120"/>
                      <a:pt x="255" y="115"/>
                      <a:pt x="251" y="116"/>
                    </a:cubicBezTo>
                    <a:cubicBezTo>
                      <a:pt x="251" y="116"/>
                      <a:pt x="252" y="116"/>
                      <a:pt x="252" y="117"/>
                    </a:cubicBezTo>
                    <a:cubicBezTo>
                      <a:pt x="247" y="115"/>
                      <a:pt x="242" y="114"/>
                      <a:pt x="237" y="113"/>
                    </a:cubicBezTo>
                    <a:cubicBezTo>
                      <a:pt x="232" y="113"/>
                      <a:pt x="227" y="112"/>
                      <a:pt x="223" y="113"/>
                    </a:cubicBezTo>
                    <a:cubicBezTo>
                      <a:pt x="223" y="111"/>
                      <a:pt x="223" y="111"/>
                      <a:pt x="223" y="111"/>
                    </a:cubicBezTo>
                    <a:cubicBezTo>
                      <a:pt x="218" y="112"/>
                      <a:pt x="212" y="112"/>
                      <a:pt x="207" y="112"/>
                    </a:cubicBezTo>
                    <a:cubicBezTo>
                      <a:pt x="201" y="113"/>
                      <a:pt x="195" y="113"/>
                      <a:pt x="190" y="112"/>
                    </a:cubicBezTo>
                    <a:cubicBezTo>
                      <a:pt x="190" y="113"/>
                      <a:pt x="189" y="113"/>
                      <a:pt x="188" y="113"/>
                    </a:cubicBezTo>
                    <a:cubicBezTo>
                      <a:pt x="181" y="113"/>
                      <a:pt x="175" y="113"/>
                      <a:pt x="168" y="115"/>
                    </a:cubicBezTo>
                    <a:cubicBezTo>
                      <a:pt x="161" y="116"/>
                      <a:pt x="155" y="117"/>
                      <a:pt x="148" y="119"/>
                    </a:cubicBezTo>
                    <a:cubicBezTo>
                      <a:pt x="145" y="120"/>
                      <a:pt x="142" y="121"/>
                      <a:pt x="139" y="122"/>
                    </a:cubicBezTo>
                    <a:cubicBezTo>
                      <a:pt x="135" y="123"/>
                      <a:pt x="132" y="124"/>
                      <a:pt x="129" y="125"/>
                    </a:cubicBezTo>
                    <a:cubicBezTo>
                      <a:pt x="123" y="127"/>
                      <a:pt x="117" y="129"/>
                      <a:pt x="112" y="131"/>
                    </a:cubicBezTo>
                    <a:cubicBezTo>
                      <a:pt x="112" y="131"/>
                      <a:pt x="113" y="130"/>
                      <a:pt x="114" y="131"/>
                    </a:cubicBezTo>
                    <a:cubicBezTo>
                      <a:pt x="108" y="132"/>
                      <a:pt x="103" y="133"/>
                      <a:pt x="99" y="135"/>
                    </a:cubicBezTo>
                    <a:cubicBezTo>
                      <a:pt x="94" y="138"/>
                      <a:pt x="90" y="140"/>
                      <a:pt x="85" y="142"/>
                    </a:cubicBezTo>
                    <a:cubicBezTo>
                      <a:pt x="84" y="142"/>
                      <a:pt x="83" y="141"/>
                      <a:pt x="81" y="141"/>
                    </a:cubicBezTo>
                    <a:cubicBezTo>
                      <a:pt x="82" y="143"/>
                      <a:pt x="83" y="142"/>
                      <a:pt x="84" y="144"/>
                    </a:cubicBezTo>
                    <a:cubicBezTo>
                      <a:pt x="79" y="144"/>
                      <a:pt x="74" y="147"/>
                      <a:pt x="70" y="151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67" y="153"/>
                      <a:pt x="64" y="156"/>
                      <a:pt x="60" y="157"/>
                    </a:cubicBezTo>
                    <a:cubicBezTo>
                      <a:pt x="61" y="157"/>
                      <a:pt x="61" y="157"/>
                      <a:pt x="61" y="158"/>
                    </a:cubicBezTo>
                    <a:cubicBezTo>
                      <a:pt x="59" y="160"/>
                      <a:pt x="57" y="161"/>
                      <a:pt x="56" y="160"/>
                    </a:cubicBezTo>
                    <a:cubicBezTo>
                      <a:pt x="55" y="162"/>
                      <a:pt x="53" y="163"/>
                      <a:pt x="51" y="162"/>
                    </a:cubicBezTo>
                    <a:cubicBezTo>
                      <a:pt x="50" y="164"/>
                      <a:pt x="53" y="164"/>
                      <a:pt x="52" y="165"/>
                    </a:cubicBezTo>
                    <a:cubicBezTo>
                      <a:pt x="43" y="171"/>
                      <a:pt x="33" y="179"/>
                      <a:pt x="24" y="189"/>
                    </a:cubicBezTo>
                    <a:cubicBezTo>
                      <a:pt x="19" y="194"/>
                      <a:pt x="15" y="199"/>
                      <a:pt x="11" y="205"/>
                    </a:cubicBezTo>
                    <a:cubicBezTo>
                      <a:pt x="9" y="207"/>
                      <a:pt x="7" y="210"/>
                      <a:pt x="5" y="212"/>
                    </a:cubicBezTo>
                    <a:cubicBezTo>
                      <a:pt x="3" y="215"/>
                      <a:pt x="2" y="218"/>
                      <a:pt x="0" y="220"/>
                    </a:cubicBezTo>
                    <a:cubicBezTo>
                      <a:pt x="12" y="204"/>
                      <a:pt x="25" y="190"/>
                      <a:pt x="40" y="175"/>
                    </a:cubicBezTo>
                    <a:cubicBezTo>
                      <a:pt x="40" y="176"/>
                      <a:pt x="42" y="172"/>
                      <a:pt x="43" y="174"/>
                    </a:cubicBezTo>
                    <a:cubicBezTo>
                      <a:pt x="45" y="172"/>
                      <a:pt x="47" y="170"/>
                      <a:pt x="49" y="168"/>
                    </a:cubicBezTo>
                    <a:cubicBezTo>
                      <a:pt x="52" y="166"/>
                      <a:pt x="54" y="165"/>
                      <a:pt x="57" y="163"/>
                    </a:cubicBezTo>
                    <a:cubicBezTo>
                      <a:pt x="58" y="162"/>
                      <a:pt x="60" y="161"/>
                      <a:pt x="61" y="160"/>
                    </a:cubicBezTo>
                    <a:cubicBezTo>
                      <a:pt x="62" y="159"/>
                      <a:pt x="64" y="159"/>
                      <a:pt x="65" y="158"/>
                    </a:cubicBezTo>
                    <a:cubicBezTo>
                      <a:pt x="68" y="156"/>
                      <a:pt x="70" y="154"/>
                      <a:pt x="72" y="152"/>
                    </a:cubicBezTo>
                    <a:cubicBezTo>
                      <a:pt x="72" y="153"/>
                      <a:pt x="72" y="154"/>
                      <a:pt x="73" y="153"/>
                    </a:cubicBezTo>
                    <a:cubicBezTo>
                      <a:pt x="72" y="152"/>
                      <a:pt x="73" y="151"/>
                      <a:pt x="74" y="150"/>
                    </a:cubicBezTo>
                    <a:cubicBezTo>
                      <a:pt x="76" y="151"/>
                      <a:pt x="78" y="147"/>
                      <a:pt x="82" y="148"/>
                    </a:cubicBezTo>
                    <a:cubicBezTo>
                      <a:pt x="82" y="146"/>
                      <a:pt x="89" y="144"/>
                      <a:pt x="90" y="144"/>
                    </a:cubicBezTo>
                    <a:cubicBezTo>
                      <a:pt x="91" y="143"/>
                      <a:pt x="90" y="142"/>
                      <a:pt x="91" y="142"/>
                    </a:cubicBezTo>
                    <a:cubicBezTo>
                      <a:pt x="92" y="143"/>
                      <a:pt x="93" y="140"/>
                      <a:pt x="95" y="141"/>
                    </a:cubicBezTo>
                    <a:cubicBezTo>
                      <a:pt x="96" y="139"/>
                      <a:pt x="99" y="138"/>
                      <a:pt x="101" y="137"/>
                    </a:cubicBezTo>
                    <a:cubicBezTo>
                      <a:pt x="103" y="139"/>
                      <a:pt x="106" y="136"/>
                      <a:pt x="108" y="135"/>
                    </a:cubicBezTo>
                    <a:cubicBezTo>
                      <a:pt x="109" y="134"/>
                      <a:pt x="107" y="135"/>
                      <a:pt x="108" y="134"/>
                    </a:cubicBezTo>
                    <a:cubicBezTo>
                      <a:pt x="115" y="131"/>
                      <a:pt x="122" y="129"/>
                      <a:pt x="129" y="127"/>
                    </a:cubicBezTo>
                    <a:cubicBezTo>
                      <a:pt x="133" y="126"/>
                      <a:pt x="137" y="125"/>
                      <a:pt x="140" y="124"/>
                    </a:cubicBezTo>
                    <a:cubicBezTo>
                      <a:pt x="142" y="124"/>
                      <a:pt x="144" y="124"/>
                      <a:pt x="146" y="123"/>
                    </a:cubicBezTo>
                    <a:cubicBezTo>
                      <a:pt x="148" y="123"/>
                      <a:pt x="150" y="123"/>
                      <a:pt x="152" y="123"/>
                    </a:cubicBezTo>
                    <a:cubicBezTo>
                      <a:pt x="152" y="123"/>
                      <a:pt x="151" y="123"/>
                      <a:pt x="151" y="123"/>
                    </a:cubicBezTo>
                    <a:cubicBezTo>
                      <a:pt x="153" y="123"/>
                      <a:pt x="152" y="122"/>
                      <a:pt x="154" y="122"/>
                    </a:cubicBezTo>
                    <a:cubicBezTo>
                      <a:pt x="154" y="123"/>
                      <a:pt x="155" y="123"/>
                      <a:pt x="154" y="124"/>
                    </a:cubicBezTo>
                    <a:cubicBezTo>
                      <a:pt x="156" y="122"/>
                      <a:pt x="160" y="123"/>
                      <a:pt x="163" y="123"/>
                    </a:cubicBezTo>
                    <a:cubicBezTo>
                      <a:pt x="163" y="121"/>
                      <a:pt x="162" y="122"/>
                      <a:pt x="162" y="121"/>
                    </a:cubicBezTo>
                    <a:cubicBezTo>
                      <a:pt x="163" y="121"/>
                      <a:pt x="163" y="120"/>
                      <a:pt x="164" y="120"/>
                    </a:cubicBezTo>
                    <a:cubicBezTo>
                      <a:pt x="165" y="121"/>
                      <a:pt x="163" y="121"/>
                      <a:pt x="164" y="122"/>
                    </a:cubicBezTo>
                    <a:cubicBezTo>
                      <a:pt x="166" y="122"/>
                      <a:pt x="165" y="120"/>
                      <a:pt x="168" y="121"/>
                    </a:cubicBezTo>
                    <a:cubicBezTo>
                      <a:pt x="168" y="123"/>
                      <a:pt x="171" y="121"/>
                      <a:pt x="173" y="122"/>
                    </a:cubicBezTo>
                    <a:cubicBezTo>
                      <a:pt x="174" y="120"/>
                      <a:pt x="174" y="120"/>
                      <a:pt x="174" y="119"/>
                    </a:cubicBezTo>
                    <a:cubicBezTo>
                      <a:pt x="175" y="119"/>
                      <a:pt x="176" y="119"/>
                      <a:pt x="177" y="118"/>
                    </a:cubicBezTo>
                    <a:cubicBezTo>
                      <a:pt x="177" y="119"/>
                      <a:pt x="177" y="119"/>
                      <a:pt x="177" y="119"/>
                    </a:cubicBezTo>
                    <a:cubicBezTo>
                      <a:pt x="178" y="119"/>
                      <a:pt x="183" y="117"/>
                      <a:pt x="183" y="119"/>
                    </a:cubicBezTo>
                    <a:cubicBezTo>
                      <a:pt x="181" y="119"/>
                      <a:pt x="179" y="121"/>
                      <a:pt x="175" y="120"/>
                    </a:cubicBezTo>
                    <a:cubicBezTo>
                      <a:pt x="176" y="123"/>
                      <a:pt x="187" y="118"/>
                      <a:pt x="189" y="122"/>
                    </a:cubicBezTo>
                    <a:cubicBezTo>
                      <a:pt x="182" y="122"/>
                      <a:pt x="177" y="122"/>
                      <a:pt x="171" y="123"/>
                    </a:cubicBezTo>
                    <a:cubicBezTo>
                      <a:pt x="169" y="123"/>
                      <a:pt x="166" y="124"/>
                      <a:pt x="163" y="124"/>
                    </a:cubicBezTo>
                    <a:cubicBezTo>
                      <a:pt x="160" y="124"/>
                      <a:pt x="157" y="125"/>
                      <a:pt x="154" y="125"/>
                    </a:cubicBezTo>
                    <a:cubicBezTo>
                      <a:pt x="154" y="126"/>
                      <a:pt x="155" y="126"/>
                      <a:pt x="154" y="127"/>
                    </a:cubicBezTo>
                    <a:cubicBezTo>
                      <a:pt x="153" y="127"/>
                      <a:pt x="151" y="128"/>
                      <a:pt x="151" y="127"/>
                    </a:cubicBezTo>
                    <a:cubicBezTo>
                      <a:pt x="151" y="126"/>
                      <a:pt x="153" y="128"/>
                      <a:pt x="153" y="126"/>
                    </a:cubicBezTo>
                    <a:cubicBezTo>
                      <a:pt x="150" y="126"/>
                      <a:pt x="145" y="127"/>
                      <a:pt x="143" y="128"/>
                    </a:cubicBezTo>
                    <a:cubicBezTo>
                      <a:pt x="144" y="128"/>
                      <a:pt x="147" y="128"/>
                      <a:pt x="145" y="130"/>
                    </a:cubicBezTo>
                    <a:cubicBezTo>
                      <a:pt x="140" y="130"/>
                      <a:pt x="135" y="131"/>
                      <a:pt x="130" y="133"/>
                    </a:cubicBezTo>
                    <a:cubicBezTo>
                      <a:pt x="125" y="135"/>
                      <a:pt x="120" y="137"/>
                      <a:pt x="116" y="138"/>
                    </a:cubicBezTo>
                    <a:cubicBezTo>
                      <a:pt x="110" y="140"/>
                      <a:pt x="103" y="142"/>
                      <a:pt x="97" y="145"/>
                    </a:cubicBezTo>
                    <a:cubicBezTo>
                      <a:pt x="94" y="146"/>
                      <a:pt x="91" y="147"/>
                      <a:pt x="88" y="149"/>
                    </a:cubicBezTo>
                    <a:cubicBezTo>
                      <a:pt x="85" y="150"/>
                      <a:pt x="82" y="152"/>
                      <a:pt x="79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5" y="157"/>
                      <a:pt x="69" y="157"/>
                      <a:pt x="67" y="162"/>
                    </a:cubicBezTo>
                    <a:cubicBezTo>
                      <a:pt x="65" y="162"/>
                      <a:pt x="64" y="163"/>
                      <a:pt x="63" y="161"/>
                    </a:cubicBezTo>
                    <a:cubicBezTo>
                      <a:pt x="62" y="162"/>
                      <a:pt x="60" y="163"/>
                      <a:pt x="60" y="164"/>
                    </a:cubicBezTo>
                    <a:cubicBezTo>
                      <a:pt x="62" y="162"/>
                      <a:pt x="64" y="162"/>
                      <a:pt x="65" y="163"/>
                    </a:cubicBezTo>
                    <a:cubicBezTo>
                      <a:pt x="62" y="165"/>
                      <a:pt x="56" y="170"/>
                      <a:pt x="52" y="172"/>
                    </a:cubicBezTo>
                    <a:cubicBezTo>
                      <a:pt x="49" y="177"/>
                      <a:pt x="42" y="181"/>
                      <a:pt x="40" y="185"/>
                    </a:cubicBezTo>
                    <a:cubicBezTo>
                      <a:pt x="43" y="184"/>
                      <a:pt x="47" y="177"/>
                      <a:pt x="50" y="180"/>
                    </a:cubicBezTo>
                    <a:cubicBezTo>
                      <a:pt x="47" y="181"/>
                      <a:pt x="47" y="186"/>
                      <a:pt x="43" y="187"/>
                    </a:cubicBezTo>
                    <a:cubicBezTo>
                      <a:pt x="44" y="188"/>
                      <a:pt x="43" y="189"/>
                      <a:pt x="41" y="190"/>
                    </a:cubicBezTo>
                    <a:cubicBezTo>
                      <a:pt x="42" y="195"/>
                      <a:pt x="33" y="197"/>
                      <a:pt x="32" y="203"/>
                    </a:cubicBezTo>
                    <a:cubicBezTo>
                      <a:pt x="31" y="203"/>
                      <a:pt x="29" y="204"/>
                      <a:pt x="27" y="205"/>
                    </a:cubicBezTo>
                    <a:cubicBezTo>
                      <a:pt x="28" y="206"/>
                      <a:pt x="29" y="204"/>
                      <a:pt x="29" y="206"/>
                    </a:cubicBezTo>
                    <a:cubicBezTo>
                      <a:pt x="30" y="205"/>
                      <a:pt x="31" y="203"/>
                      <a:pt x="31" y="203"/>
                    </a:cubicBezTo>
                    <a:cubicBezTo>
                      <a:pt x="30" y="206"/>
                      <a:pt x="28" y="208"/>
                      <a:pt x="27" y="210"/>
                    </a:cubicBezTo>
                    <a:cubicBezTo>
                      <a:pt x="25" y="212"/>
                      <a:pt x="24" y="214"/>
                      <a:pt x="22" y="216"/>
                    </a:cubicBezTo>
                    <a:cubicBezTo>
                      <a:pt x="21" y="218"/>
                      <a:pt x="20" y="220"/>
                      <a:pt x="19" y="222"/>
                    </a:cubicBezTo>
                    <a:cubicBezTo>
                      <a:pt x="17" y="225"/>
                      <a:pt x="16" y="227"/>
                      <a:pt x="15" y="229"/>
                    </a:cubicBezTo>
                    <a:cubicBezTo>
                      <a:pt x="19" y="231"/>
                      <a:pt x="12" y="234"/>
                      <a:pt x="12" y="236"/>
                    </a:cubicBezTo>
                    <a:cubicBezTo>
                      <a:pt x="15" y="235"/>
                      <a:pt x="10" y="240"/>
                      <a:pt x="9" y="242"/>
                    </a:cubicBezTo>
                    <a:cubicBezTo>
                      <a:pt x="8" y="244"/>
                      <a:pt x="7" y="246"/>
                      <a:pt x="7" y="248"/>
                    </a:cubicBezTo>
                    <a:cubicBezTo>
                      <a:pt x="6" y="251"/>
                      <a:pt x="6" y="253"/>
                      <a:pt x="6" y="254"/>
                    </a:cubicBezTo>
                    <a:cubicBezTo>
                      <a:pt x="9" y="253"/>
                      <a:pt x="7" y="249"/>
                      <a:pt x="10" y="247"/>
                    </a:cubicBezTo>
                    <a:cubicBezTo>
                      <a:pt x="11" y="248"/>
                      <a:pt x="11" y="248"/>
                      <a:pt x="11" y="249"/>
                    </a:cubicBezTo>
                    <a:cubicBezTo>
                      <a:pt x="10" y="249"/>
                      <a:pt x="10" y="252"/>
                      <a:pt x="11" y="253"/>
                    </a:cubicBezTo>
                    <a:cubicBezTo>
                      <a:pt x="12" y="250"/>
                      <a:pt x="13" y="249"/>
                      <a:pt x="15" y="247"/>
                    </a:cubicBezTo>
                    <a:cubicBezTo>
                      <a:pt x="15" y="249"/>
                      <a:pt x="15" y="251"/>
                      <a:pt x="15" y="253"/>
                    </a:cubicBezTo>
                    <a:cubicBezTo>
                      <a:pt x="14" y="255"/>
                      <a:pt x="14" y="256"/>
                      <a:pt x="12" y="257"/>
                    </a:cubicBezTo>
                    <a:cubicBezTo>
                      <a:pt x="13" y="260"/>
                      <a:pt x="10" y="263"/>
                      <a:pt x="9" y="267"/>
                    </a:cubicBezTo>
                    <a:cubicBezTo>
                      <a:pt x="12" y="267"/>
                      <a:pt x="9" y="271"/>
                      <a:pt x="8" y="274"/>
                    </a:cubicBezTo>
                    <a:cubicBezTo>
                      <a:pt x="9" y="277"/>
                      <a:pt x="11" y="276"/>
                      <a:pt x="10" y="279"/>
                    </a:cubicBezTo>
                    <a:cubicBezTo>
                      <a:pt x="11" y="278"/>
                      <a:pt x="10" y="277"/>
                      <a:pt x="12" y="277"/>
                    </a:cubicBezTo>
                    <a:cubicBezTo>
                      <a:pt x="13" y="279"/>
                      <a:pt x="15" y="280"/>
                      <a:pt x="14" y="283"/>
                    </a:cubicBezTo>
                    <a:cubicBezTo>
                      <a:pt x="13" y="283"/>
                      <a:pt x="13" y="282"/>
                      <a:pt x="13" y="282"/>
                    </a:cubicBezTo>
                    <a:cubicBezTo>
                      <a:pt x="12" y="284"/>
                      <a:pt x="12" y="287"/>
                      <a:pt x="13" y="288"/>
                    </a:cubicBezTo>
                    <a:cubicBezTo>
                      <a:pt x="11" y="290"/>
                      <a:pt x="13" y="290"/>
                      <a:pt x="12" y="291"/>
                    </a:cubicBezTo>
                    <a:cubicBezTo>
                      <a:pt x="12" y="294"/>
                      <a:pt x="9" y="297"/>
                      <a:pt x="12" y="299"/>
                    </a:cubicBezTo>
                    <a:cubicBezTo>
                      <a:pt x="13" y="298"/>
                      <a:pt x="12" y="295"/>
                      <a:pt x="15" y="295"/>
                    </a:cubicBezTo>
                    <a:cubicBezTo>
                      <a:pt x="15" y="297"/>
                      <a:pt x="13" y="298"/>
                      <a:pt x="14" y="298"/>
                    </a:cubicBezTo>
                    <a:cubicBezTo>
                      <a:pt x="15" y="298"/>
                      <a:pt x="15" y="296"/>
                      <a:pt x="16" y="295"/>
                    </a:cubicBezTo>
                    <a:cubicBezTo>
                      <a:pt x="16" y="294"/>
                      <a:pt x="17" y="293"/>
                      <a:pt x="18" y="293"/>
                    </a:cubicBezTo>
                    <a:cubicBezTo>
                      <a:pt x="17" y="296"/>
                      <a:pt x="17" y="296"/>
                      <a:pt x="17" y="296"/>
                    </a:cubicBezTo>
                    <a:cubicBezTo>
                      <a:pt x="18" y="296"/>
                      <a:pt x="19" y="294"/>
                      <a:pt x="20" y="296"/>
                    </a:cubicBezTo>
                    <a:cubicBezTo>
                      <a:pt x="20" y="295"/>
                      <a:pt x="21" y="294"/>
                      <a:pt x="20" y="293"/>
                    </a:cubicBezTo>
                    <a:cubicBezTo>
                      <a:pt x="20" y="294"/>
                      <a:pt x="19" y="295"/>
                      <a:pt x="18" y="294"/>
                    </a:cubicBezTo>
                    <a:cubicBezTo>
                      <a:pt x="19" y="293"/>
                      <a:pt x="20" y="291"/>
                      <a:pt x="21" y="289"/>
                    </a:cubicBezTo>
                    <a:cubicBezTo>
                      <a:pt x="22" y="291"/>
                      <a:pt x="21" y="294"/>
                      <a:pt x="21" y="297"/>
                    </a:cubicBezTo>
                    <a:cubicBezTo>
                      <a:pt x="20" y="299"/>
                      <a:pt x="19" y="302"/>
                      <a:pt x="19" y="304"/>
                    </a:cubicBezTo>
                    <a:cubicBezTo>
                      <a:pt x="20" y="304"/>
                      <a:pt x="21" y="305"/>
                      <a:pt x="21" y="306"/>
                    </a:cubicBezTo>
                    <a:cubicBezTo>
                      <a:pt x="21" y="304"/>
                      <a:pt x="22" y="302"/>
                      <a:pt x="20" y="304"/>
                    </a:cubicBezTo>
                    <a:cubicBezTo>
                      <a:pt x="21" y="302"/>
                      <a:pt x="22" y="302"/>
                      <a:pt x="23" y="302"/>
                    </a:cubicBezTo>
                    <a:cubicBezTo>
                      <a:pt x="24" y="305"/>
                      <a:pt x="22" y="304"/>
                      <a:pt x="21" y="307"/>
                    </a:cubicBezTo>
                    <a:cubicBezTo>
                      <a:pt x="22" y="305"/>
                      <a:pt x="23" y="305"/>
                      <a:pt x="24" y="307"/>
                    </a:cubicBezTo>
                    <a:close/>
                    <a:moveTo>
                      <a:pt x="180" y="4"/>
                    </a:moveTo>
                    <a:cubicBezTo>
                      <a:pt x="181" y="3"/>
                      <a:pt x="183" y="4"/>
                      <a:pt x="184" y="4"/>
                    </a:cubicBezTo>
                    <a:cubicBezTo>
                      <a:pt x="184" y="5"/>
                      <a:pt x="181" y="5"/>
                      <a:pt x="180" y="4"/>
                    </a:cubicBezTo>
                    <a:close/>
                    <a:moveTo>
                      <a:pt x="314" y="21"/>
                    </a:moveTo>
                    <a:cubicBezTo>
                      <a:pt x="315" y="21"/>
                      <a:pt x="318" y="21"/>
                      <a:pt x="321" y="22"/>
                    </a:cubicBezTo>
                    <a:cubicBezTo>
                      <a:pt x="321" y="22"/>
                      <a:pt x="320" y="22"/>
                      <a:pt x="320" y="23"/>
                    </a:cubicBezTo>
                    <a:cubicBezTo>
                      <a:pt x="318" y="22"/>
                      <a:pt x="316" y="22"/>
                      <a:pt x="315" y="22"/>
                    </a:cubicBezTo>
                    <a:cubicBezTo>
                      <a:pt x="314" y="22"/>
                      <a:pt x="315" y="21"/>
                      <a:pt x="314" y="21"/>
                    </a:cubicBezTo>
                    <a:close/>
                    <a:moveTo>
                      <a:pt x="550" y="250"/>
                    </a:moveTo>
                    <a:cubicBezTo>
                      <a:pt x="550" y="250"/>
                      <a:pt x="550" y="251"/>
                      <a:pt x="550" y="252"/>
                    </a:cubicBezTo>
                    <a:cubicBezTo>
                      <a:pt x="549" y="252"/>
                      <a:pt x="548" y="250"/>
                      <a:pt x="547" y="248"/>
                    </a:cubicBezTo>
                    <a:cubicBezTo>
                      <a:pt x="549" y="249"/>
                      <a:pt x="548" y="247"/>
                      <a:pt x="549" y="248"/>
                    </a:cubicBezTo>
                    <a:cubicBezTo>
                      <a:pt x="549" y="247"/>
                      <a:pt x="547" y="243"/>
                      <a:pt x="549" y="244"/>
                    </a:cubicBezTo>
                    <a:cubicBezTo>
                      <a:pt x="549" y="245"/>
                      <a:pt x="550" y="248"/>
                      <a:pt x="550" y="250"/>
                    </a:cubicBezTo>
                    <a:close/>
                    <a:moveTo>
                      <a:pt x="311" y="636"/>
                    </a:moveTo>
                    <a:cubicBezTo>
                      <a:pt x="311" y="637"/>
                      <a:pt x="309" y="636"/>
                      <a:pt x="308" y="637"/>
                    </a:cubicBezTo>
                    <a:cubicBezTo>
                      <a:pt x="307" y="636"/>
                      <a:pt x="307" y="636"/>
                      <a:pt x="307" y="636"/>
                    </a:cubicBezTo>
                    <a:cubicBezTo>
                      <a:pt x="309" y="635"/>
                      <a:pt x="309" y="636"/>
                      <a:pt x="310" y="635"/>
                    </a:cubicBezTo>
                    <a:cubicBezTo>
                      <a:pt x="310" y="636"/>
                      <a:pt x="310" y="637"/>
                      <a:pt x="311" y="636"/>
                    </a:cubicBezTo>
                    <a:close/>
                    <a:moveTo>
                      <a:pt x="213" y="474"/>
                    </a:moveTo>
                    <a:cubicBezTo>
                      <a:pt x="211" y="473"/>
                      <a:pt x="210" y="476"/>
                      <a:pt x="209" y="474"/>
                    </a:cubicBezTo>
                    <a:cubicBezTo>
                      <a:pt x="210" y="473"/>
                      <a:pt x="212" y="471"/>
                      <a:pt x="213" y="474"/>
                    </a:cubicBezTo>
                    <a:close/>
                    <a:moveTo>
                      <a:pt x="281" y="237"/>
                    </a:moveTo>
                    <a:cubicBezTo>
                      <a:pt x="283" y="238"/>
                      <a:pt x="284" y="238"/>
                      <a:pt x="285" y="240"/>
                    </a:cubicBezTo>
                    <a:cubicBezTo>
                      <a:pt x="283" y="240"/>
                      <a:pt x="282" y="239"/>
                      <a:pt x="281" y="237"/>
                    </a:cubicBezTo>
                    <a:close/>
                    <a:moveTo>
                      <a:pt x="22" y="301"/>
                    </a:moveTo>
                    <a:cubicBezTo>
                      <a:pt x="22" y="301"/>
                      <a:pt x="22" y="300"/>
                      <a:pt x="21" y="300"/>
                    </a:cubicBezTo>
                    <a:cubicBezTo>
                      <a:pt x="21" y="298"/>
                      <a:pt x="22" y="298"/>
                      <a:pt x="22" y="297"/>
                    </a:cubicBezTo>
                    <a:cubicBezTo>
                      <a:pt x="23" y="297"/>
                      <a:pt x="22" y="298"/>
                      <a:pt x="22" y="298"/>
                    </a:cubicBezTo>
                    <a:cubicBezTo>
                      <a:pt x="23" y="299"/>
                      <a:pt x="23" y="298"/>
                      <a:pt x="23" y="298"/>
                    </a:cubicBezTo>
                    <a:cubicBezTo>
                      <a:pt x="24" y="299"/>
                      <a:pt x="23" y="301"/>
                      <a:pt x="22" y="301"/>
                    </a:cubicBezTo>
                    <a:close/>
                    <a:moveTo>
                      <a:pt x="14" y="277"/>
                    </a:moveTo>
                    <a:cubicBezTo>
                      <a:pt x="13" y="276"/>
                      <a:pt x="13" y="275"/>
                      <a:pt x="14" y="274"/>
                    </a:cubicBezTo>
                    <a:cubicBezTo>
                      <a:pt x="15" y="274"/>
                      <a:pt x="15" y="276"/>
                      <a:pt x="15" y="277"/>
                    </a:cubicBezTo>
                    <a:cubicBezTo>
                      <a:pt x="14" y="277"/>
                      <a:pt x="14" y="277"/>
                      <a:pt x="14" y="277"/>
                    </a:cubicBezTo>
                    <a:close/>
                    <a:moveTo>
                      <a:pt x="12" y="247"/>
                    </a:moveTo>
                    <a:cubicBezTo>
                      <a:pt x="11" y="246"/>
                      <a:pt x="12" y="242"/>
                      <a:pt x="14" y="243"/>
                    </a:cubicBezTo>
                    <a:cubicBezTo>
                      <a:pt x="13" y="245"/>
                      <a:pt x="13" y="245"/>
                      <a:pt x="12" y="247"/>
                    </a:cubicBezTo>
                    <a:close/>
                    <a:moveTo>
                      <a:pt x="81" y="235"/>
                    </a:moveTo>
                    <a:cubicBezTo>
                      <a:pt x="80" y="235"/>
                      <a:pt x="82" y="231"/>
                      <a:pt x="83" y="233"/>
                    </a:cubicBezTo>
                    <a:cubicBezTo>
                      <a:pt x="83" y="233"/>
                      <a:pt x="81" y="234"/>
                      <a:pt x="81" y="235"/>
                    </a:cubicBezTo>
                    <a:close/>
                    <a:moveTo>
                      <a:pt x="91" y="229"/>
                    </a:moveTo>
                    <a:cubicBezTo>
                      <a:pt x="90" y="229"/>
                      <a:pt x="91" y="227"/>
                      <a:pt x="90" y="228"/>
                    </a:cubicBezTo>
                    <a:cubicBezTo>
                      <a:pt x="90" y="227"/>
                      <a:pt x="92" y="224"/>
                      <a:pt x="93" y="226"/>
                    </a:cubicBezTo>
                    <a:cubicBezTo>
                      <a:pt x="91" y="227"/>
                      <a:pt x="91" y="228"/>
                      <a:pt x="91" y="229"/>
                    </a:cubicBezTo>
                    <a:close/>
                    <a:moveTo>
                      <a:pt x="126" y="40"/>
                    </a:moveTo>
                    <a:cubicBezTo>
                      <a:pt x="125" y="38"/>
                      <a:pt x="130" y="38"/>
                      <a:pt x="132" y="38"/>
                    </a:cubicBezTo>
                    <a:cubicBezTo>
                      <a:pt x="131" y="40"/>
                      <a:pt x="127" y="40"/>
                      <a:pt x="126" y="40"/>
                    </a:cubicBezTo>
                    <a:close/>
                    <a:moveTo>
                      <a:pt x="169" y="120"/>
                    </a:moveTo>
                    <a:cubicBezTo>
                      <a:pt x="169" y="118"/>
                      <a:pt x="172" y="120"/>
                      <a:pt x="173" y="120"/>
                    </a:cubicBezTo>
                    <a:cubicBezTo>
                      <a:pt x="173" y="121"/>
                      <a:pt x="170" y="121"/>
                      <a:pt x="169" y="120"/>
                    </a:cubicBezTo>
                    <a:close/>
                    <a:moveTo>
                      <a:pt x="237" y="120"/>
                    </a:moveTo>
                    <a:cubicBezTo>
                      <a:pt x="237" y="122"/>
                      <a:pt x="233" y="120"/>
                      <a:pt x="233" y="121"/>
                    </a:cubicBezTo>
                    <a:cubicBezTo>
                      <a:pt x="233" y="122"/>
                      <a:pt x="234" y="121"/>
                      <a:pt x="236" y="122"/>
                    </a:cubicBezTo>
                    <a:cubicBezTo>
                      <a:pt x="242" y="118"/>
                      <a:pt x="253" y="124"/>
                      <a:pt x="261" y="126"/>
                    </a:cubicBezTo>
                    <a:cubicBezTo>
                      <a:pt x="268" y="127"/>
                      <a:pt x="274" y="127"/>
                      <a:pt x="279" y="130"/>
                    </a:cubicBezTo>
                    <a:cubicBezTo>
                      <a:pt x="279" y="130"/>
                      <a:pt x="280" y="130"/>
                      <a:pt x="279" y="131"/>
                    </a:cubicBezTo>
                    <a:cubicBezTo>
                      <a:pt x="282" y="131"/>
                      <a:pt x="283" y="133"/>
                      <a:pt x="286" y="134"/>
                    </a:cubicBezTo>
                    <a:cubicBezTo>
                      <a:pt x="286" y="136"/>
                      <a:pt x="285" y="135"/>
                      <a:pt x="288" y="136"/>
                    </a:cubicBezTo>
                    <a:cubicBezTo>
                      <a:pt x="286" y="136"/>
                      <a:pt x="287" y="137"/>
                      <a:pt x="287" y="138"/>
                    </a:cubicBezTo>
                    <a:cubicBezTo>
                      <a:pt x="285" y="138"/>
                      <a:pt x="286" y="136"/>
                      <a:pt x="286" y="136"/>
                    </a:cubicBezTo>
                    <a:cubicBezTo>
                      <a:pt x="285" y="136"/>
                      <a:pt x="284" y="136"/>
                      <a:pt x="283" y="137"/>
                    </a:cubicBezTo>
                    <a:cubicBezTo>
                      <a:pt x="282" y="136"/>
                      <a:pt x="282" y="135"/>
                      <a:pt x="281" y="134"/>
                    </a:cubicBezTo>
                    <a:cubicBezTo>
                      <a:pt x="280" y="134"/>
                      <a:pt x="280" y="135"/>
                      <a:pt x="279" y="135"/>
                    </a:cubicBezTo>
                    <a:cubicBezTo>
                      <a:pt x="279" y="137"/>
                      <a:pt x="284" y="137"/>
                      <a:pt x="284" y="140"/>
                    </a:cubicBezTo>
                    <a:cubicBezTo>
                      <a:pt x="281" y="139"/>
                      <a:pt x="281" y="137"/>
                      <a:pt x="279" y="137"/>
                    </a:cubicBezTo>
                    <a:cubicBezTo>
                      <a:pt x="280" y="138"/>
                      <a:pt x="282" y="139"/>
                      <a:pt x="283" y="140"/>
                    </a:cubicBezTo>
                    <a:cubicBezTo>
                      <a:pt x="288" y="140"/>
                      <a:pt x="289" y="136"/>
                      <a:pt x="295" y="137"/>
                    </a:cubicBezTo>
                    <a:cubicBezTo>
                      <a:pt x="295" y="136"/>
                      <a:pt x="293" y="136"/>
                      <a:pt x="292" y="135"/>
                    </a:cubicBezTo>
                    <a:cubicBezTo>
                      <a:pt x="297" y="134"/>
                      <a:pt x="300" y="139"/>
                      <a:pt x="303" y="138"/>
                    </a:cubicBezTo>
                    <a:cubicBezTo>
                      <a:pt x="304" y="139"/>
                      <a:pt x="305" y="139"/>
                      <a:pt x="305" y="140"/>
                    </a:cubicBezTo>
                    <a:cubicBezTo>
                      <a:pt x="307" y="141"/>
                      <a:pt x="311" y="141"/>
                      <a:pt x="310" y="142"/>
                    </a:cubicBezTo>
                    <a:cubicBezTo>
                      <a:pt x="311" y="143"/>
                      <a:pt x="312" y="141"/>
                      <a:pt x="313" y="142"/>
                    </a:cubicBezTo>
                    <a:cubicBezTo>
                      <a:pt x="315" y="147"/>
                      <a:pt x="324" y="147"/>
                      <a:pt x="326" y="151"/>
                    </a:cubicBezTo>
                    <a:cubicBezTo>
                      <a:pt x="330" y="151"/>
                      <a:pt x="335" y="155"/>
                      <a:pt x="337" y="157"/>
                    </a:cubicBezTo>
                    <a:cubicBezTo>
                      <a:pt x="342" y="156"/>
                      <a:pt x="350" y="164"/>
                      <a:pt x="352" y="168"/>
                    </a:cubicBezTo>
                    <a:cubicBezTo>
                      <a:pt x="355" y="171"/>
                      <a:pt x="356" y="170"/>
                      <a:pt x="359" y="173"/>
                    </a:cubicBezTo>
                    <a:cubicBezTo>
                      <a:pt x="358" y="172"/>
                      <a:pt x="357" y="169"/>
                      <a:pt x="356" y="169"/>
                    </a:cubicBezTo>
                    <a:cubicBezTo>
                      <a:pt x="357" y="168"/>
                      <a:pt x="359" y="170"/>
                      <a:pt x="363" y="173"/>
                    </a:cubicBezTo>
                    <a:cubicBezTo>
                      <a:pt x="363" y="173"/>
                      <a:pt x="362" y="173"/>
                      <a:pt x="361" y="173"/>
                    </a:cubicBezTo>
                    <a:cubicBezTo>
                      <a:pt x="362" y="174"/>
                      <a:pt x="364" y="175"/>
                      <a:pt x="366" y="176"/>
                    </a:cubicBezTo>
                    <a:cubicBezTo>
                      <a:pt x="368" y="177"/>
                      <a:pt x="369" y="179"/>
                      <a:pt x="371" y="180"/>
                    </a:cubicBezTo>
                    <a:cubicBezTo>
                      <a:pt x="375" y="183"/>
                      <a:pt x="378" y="187"/>
                      <a:pt x="378" y="191"/>
                    </a:cubicBezTo>
                    <a:cubicBezTo>
                      <a:pt x="377" y="189"/>
                      <a:pt x="375" y="188"/>
                      <a:pt x="374" y="188"/>
                    </a:cubicBezTo>
                    <a:cubicBezTo>
                      <a:pt x="375" y="188"/>
                      <a:pt x="378" y="195"/>
                      <a:pt x="381" y="193"/>
                    </a:cubicBezTo>
                    <a:cubicBezTo>
                      <a:pt x="382" y="195"/>
                      <a:pt x="382" y="196"/>
                      <a:pt x="382" y="197"/>
                    </a:cubicBezTo>
                    <a:cubicBezTo>
                      <a:pt x="381" y="197"/>
                      <a:pt x="380" y="198"/>
                      <a:pt x="379" y="196"/>
                    </a:cubicBezTo>
                    <a:cubicBezTo>
                      <a:pt x="378" y="197"/>
                      <a:pt x="381" y="198"/>
                      <a:pt x="379" y="198"/>
                    </a:cubicBezTo>
                    <a:cubicBezTo>
                      <a:pt x="376" y="196"/>
                      <a:pt x="376" y="193"/>
                      <a:pt x="373" y="190"/>
                    </a:cubicBezTo>
                    <a:cubicBezTo>
                      <a:pt x="373" y="192"/>
                      <a:pt x="374" y="194"/>
                      <a:pt x="377" y="197"/>
                    </a:cubicBezTo>
                    <a:cubicBezTo>
                      <a:pt x="375" y="196"/>
                      <a:pt x="373" y="194"/>
                      <a:pt x="372" y="193"/>
                    </a:cubicBezTo>
                    <a:cubicBezTo>
                      <a:pt x="370" y="192"/>
                      <a:pt x="369" y="191"/>
                      <a:pt x="367" y="190"/>
                    </a:cubicBezTo>
                    <a:cubicBezTo>
                      <a:pt x="365" y="188"/>
                      <a:pt x="362" y="185"/>
                      <a:pt x="359" y="181"/>
                    </a:cubicBezTo>
                    <a:cubicBezTo>
                      <a:pt x="358" y="183"/>
                      <a:pt x="361" y="185"/>
                      <a:pt x="360" y="187"/>
                    </a:cubicBezTo>
                    <a:cubicBezTo>
                      <a:pt x="356" y="182"/>
                      <a:pt x="351" y="181"/>
                      <a:pt x="348" y="178"/>
                    </a:cubicBezTo>
                    <a:cubicBezTo>
                      <a:pt x="349" y="177"/>
                      <a:pt x="349" y="177"/>
                      <a:pt x="349" y="177"/>
                    </a:cubicBezTo>
                    <a:cubicBezTo>
                      <a:pt x="349" y="176"/>
                      <a:pt x="350" y="177"/>
                      <a:pt x="351" y="177"/>
                    </a:cubicBezTo>
                    <a:cubicBezTo>
                      <a:pt x="351" y="176"/>
                      <a:pt x="348" y="175"/>
                      <a:pt x="348" y="177"/>
                    </a:cubicBezTo>
                    <a:cubicBezTo>
                      <a:pt x="347" y="176"/>
                      <a:pt x="345" y="176"/>
                      <a:pt x="344" y="174"/>
                    </a:cubicBezTo>
                    <a:cubicBezTo>
                      <a:pt x="344" y="174"/>
                      <a:pt x="346" y="174"/>
                      <a:pt x="347" y="175"/>
                    </a:cubicBezTo>
                    <a:cubicBezTo>
                      <a:pt x="347" y="173"/>
                      <a:pt x="342" y="172"/>
                      <a:pt x="339" y="171"/>
                    </a:cubicBezTo>
                    <a:cubicBezTo>
                      <a:pt x="337" y="171"/>
                      <a:pt x="340" y="170"/>
                      <a:pt x="338" y="169"/>
                    </a:cubicBezTo>
                    <a:cubicBezTo>
                      <a:pt x="337" y="169"/>
                      <a:pt x="334" y="167"/>
                      <a:pt x="331" y="165"/>
                    </a:cubicBezTo>
                    <a:cubicBezTo>
                      <a:pt x="328" y="163"/>
                      <a:pt x="325" y="160"/>
                      <a:pt x="325" y="159"/>
                    </a:cubicBezTo>
                    <a:cubicBezTo>
                      <a:pt x="323" y="158"/>
                      <a:pt x="323" y="159"/>
                      <a:pt x="322" y="160"/>
                    </a:cubicBezTo>
                    <a:cubicBezTo>
                      <a:pt x="320" y="159"/>
                      <a:pt x="320" y="158"/>
                      <a:pt x="320" y="157"/>
                    </a:cubicBezTo>
                    <a:cubicBezTo>
                      <a:pt x="317" y="158"/>
                      <a:pt x="315" y="155"/>
                      <a:pt x="313" y="152"/>
                    </a:cubicBezTo>
                    <a:cubicBezTo>
                      <a:pt x="311" y="151"/>
                      <a:pt x="313" y="154"/>
                      <a:pt x="312" y="153"/>
                    </a:cubicBezTo>
                    <a:cubicBezTo>
                      <a:pt x="311" y="153"/>
                      <a:pt x="311" y="153"/>
                      <a:pt x="312" y="152"/>
                    </a:cubicBezTo>
                    <a:cubicBezTo>
                      <a:pt x="310" y="151"/>
                      <a:pt x="309" y="153"/>
                      <a:pt x="307" y="151"/>
                    </a:cubicBezTo>
                    <a:cubicBezTo>
                      <a:pt x="308" y="150"/>
                      <a:pt x="309" y="149"/>
                      <a:pt x="310" y="148"/>
                    </a:cubicBezTo>
                    <a:cubicBezTo>
                      <a:pt x="309" y="147"/>
                      <a:pt x="309" y="149"/>
                      <a:pt x="308" y="150"/>
                    </a:cubicBezTo>
                    <a:cubicBezTo>
                      <a:pt x="305" y="149"/>
                      <a:pt x="307" y="148"/>
                      <a:pt x="305" y="147"/>
                    </a:cubicBezTo>
                    <a:cubicBezTo>
                      <a:pt x="305" y="149"/>
                      <a:pt x="300" y="150"/>
                      <a:pt x="300" y="146"/>
                    </a:cubicBezTo>
                    <a:cubicBezTo>
                      <a:pt x="302" y="147"/>
                      <a:pt x="302" y="148"/>
                      <a:pt x="303" y="149"/>
                    </a:cubicBezTo>
                    <a:cubicBezTo>
                      <a:pt x="303" y="148"/>
                      <a:pt x="302" y="147"/>
                      <a:pt x="304" y="147"/>
                    </a:cubicBezTo>
                    <a:cubicBezTo>
                      <a:pt x="301" y="147"/>
                      <a:pt x="301" y="145"/>
                      <a:pt x="299" y="144"/>
                    </a:cubicBezTo>
                    <a:cubicBezTo>
                      <a:pt x="298" y="145"/>
                      <a:pt x="296" y="145"/>
                      <a:pt x="297" y="148"/>
                    </a:cubicBezTo>
                    <a:cubicBezTo>
                      <a:pt x="296" y="146"/>
                      <a:pt x="294" y="145"/>
                      <a:pt x="293" y="143"/>
                    </a:cubicBezTo>
                    <a:cubicBezTo>
                      <a:pt x="293" y="142"/>
                      <a:pt x="295" y="143"/>
                      <a:pt x="296" y="144"/>
                    </a:cubicBezTo>
                    <a:cubicBezTo>
                      <a:pt x="297" y="144"/>
                      <a:pt x="296" y="142"/>
                      <a:pt x="296" y="141"/>
                    </a:cubicBezTo>
                    <a:cubicBezTo>
                      <a:pt x="295" y="141"/>
                      <a:pt x="296" y="142"/>
                      <a:pt x="295" y="142"/>
                    </a:cubicBezTo>
                    <a:cubicBezTo>
                      <a:pt x="294" y="142"/>
                      <a:pt x="293" y="141"/>
                      <a:pt x="291" y="140"/>
                    </a:cubicBezTo>
                    <a:cubicBezTo>
                      <a:pt x="291" y="139"/>
                      <a:pt x="292" y="140"/>
                      <a:pt x="292" y="139"/>
                    </a:cubicBezTo>
                    <a:cubicBezTo>
                      <a:pt x="288" y="138"/>
                      <a:pt x="289" y="142"/>
                      <a:pt x="285" y="140"/>
                    </a:cubicBezTo>
                    <a:cubicBezTo>
                      <a:pt x="285" y="141"/>
                      <a:pt x="286" y="141"/>
                      <a:pt x="286" y="142"/>
                    </a:cubicBezTo>
                    <a:cubicBezTo>
                      <a:pt x="279" y="143"/>
                      <a:pt x="273" y="135"/>
                      <a:pt x="267" y="136"/>
                    </a:cubicBezTo>
                    <a:cubicBezTo>
                      <a:pt x="266" y="135"/>
                      <a:pt x="267" y="134"/>
                      <a:pt x="264" y="135"/>
                    </a:cubicBezTo>
                    <a:cubicBezTo>
                      <a:pt x="264" y="132"/>
                      <a:pt x="267" y="132"/>
                      <a:pt x="269" y="132"/>
                    </a:cubicBezTo>
                    <a:cubicBezTo>
                      <a:pt x="269" y="133"/>
                      <a:pt x="268" y="133"/>
                      <a:pt x="268" y="133"/>
                    </a:cubicBezTo>
                    <a:cubicBezTo>
                      <a:pt x="270" y="135"/>
                      <a:pt x="274" y="138"/>
                      <a:pt x="278" y="137"/>
                    </a:cubicBezTo>
                    <a:cubicBezTo>
                      <a:pt x="273" y="135"/>
                      <a:pt x="271" y="132"/>
                      <a:pt x="267" y="131"/>
                    </a:cubicBezTo>
                    <a:cubicBezTo>
                      <a:pt x="268" y="130"/>
                      <a:pt x="267" y="130"/>
                      <a:pt x="267" y="129"/>
                    </a:cubicBezTo>
                    <a:cubicBezTo>
                      <a:pt x="265" y="128"/>
                      <a:pt x="268" y="132"/>
                      <a:pt x="265" y="132"/>
                    </a:cubicBezTo>
                    <a:cubicBezTo>
                      <a:pt x="265" y="130"/>
                      <a:pt x="260" y="131"/>
                      <a:pt x="258" y="129"/>
                    </a:cubicBezTo>
                    <a:cubicBezTo>
                      <a:pt x="258" y="129"/>
                      <a:pt x="258" y="129"/>
                      <a:pt x="259" y="130"/>
                    </a:cubicBezTo>
                    <a:cubicBezTo>
                      <a:pt x="258" y="131"/>
                      <a:pt x="257" y="128"/>
                      <a:pt x="255" y="128"/>
                    </a:cubicBezTo>
                    <a:cubicBezTo>
                      <a:pt x="255" y="128"/>
                      <a:pt x="256" y="129"/>
                      <a:pt x="257" y="129"/>
                    </a:cubicBezTo>
                    <a:cubicBezTo>
                      <a:pt x="256" y="130"/>
                      <a:pt x="255" y="128"/>
                      <a:pt x="254" y="129"/>
                    </a:cubicBezTo>
                    <a:cubicBezTo>
                      <a:pt x="254" y="129"/>
                      <a:pt x="255" y="129"/>
                      <a:pt x="255" y="129"/>
                    </a:cubicBezTo>
                    <a:cubicBezTo>
                      <a:pt x="255" y="131"/>
                      <a:pt x="252" y="129"/>
                      <a:pt x="252" y="130"/>
                    </a:cubicBezTo>
                    <a:cubicBezTo>
                      <a:pt x="251" y="129"/>
                      <a:pt x="249" y="127"/>
                      <a:pt x="248" y="129"/>
                    </a:cubicBezTo>
                    <a:cubicBezTo>
                      <a:pt x="244" y="127"/>
                      <a:pt x="241" y="125"/>
                      <a:pt x="237" y="124"/>
                    </a:cubicBezTo>
                    <a:cubicBezTo>
                      <a:pt x="233" y="123"/>
                      <a:pt x="229" y="123"/>
                      <a:pt x="225" y="122"/>
                    </a:cubicBezTo>
                    <a:cubicBezTo>
                      <a:pt x="225" y="121"/>
                      <a:pt x="225" y="121"/>
                      <a:pt x="225" y="121"/>
                    </a:cubicBezTo>
                    <a:cubicBezTo>
                      <a:pt x="220" y="122"/>
                      <a:pt x="215" y="121"/>
                      <a:pt x="209" y="120"/>
                    </a:cubicBezTo>
                    <a:cubicBezTo>
                      <a:pt x="211" y="119"/>
                      <a:pt x="214" y="119"/>
                      <a:pt x="217" y="119"/>
                    </a:cubicBezTo>
                    <a:cubicBezTo>
                      <a:pt x="219" y="119"/>
                      <a:pt x="220" y="120"/>
                      <a:pt x="222" y="120"/>
                    </a:cubicBezTo>
                    <a:cubicBezTo>
                      <a:pt x="223" y="120"/>
                      <a:pt x="225" y="120"/>
                      <a:pt x="227" y="120"/>
                    </a:cubicBezTo>
                    <a:cubicBezTo>
                      <a:pt x="230" y="121"/>
                      <a:pt x="233" y="119"/>
                      <a:pt x="237" y="120"/>
                    </a:cubicBezTo>
                    <a:close/>
                    <a:moveTo>
                      <a:pt x="192" y="120"/>
                    </a:moveTo>
                    <a:cubicBezTo>
                      <a:pt x="196" y="117"/>
                      <a:pt x="204" y="120"/>
                      <a:pt x="209" y="119"/>
                    </a:cubicBezTo>
                    <a:cubicBezTo>
                      <a:pt x="206" y="122"/>
                      <a:pt x="197" y="120"/>
                      <a:pt x="192" y="120"/>
                    </a:cubicBezTo>
                    <a:close/>
                    <a:moveTo>
                      <a:pt x="214" y="200"/>
                    </a:moveTo>
                    <a:cubicBezTo>
                      <a:pt x="216" y="198"/>
                      <a:pt x="217" y="199"/>
                      <a:pt x="220" y="199"/>
                    </a:cubicBezTo>
                    <a:cubicBezTo>
                      <a:pt x="218" y="200"/>
                      <a:pt x="216" y="201"/>
                      <a:pt x="214" y="200"/>
                    </a:cubicBezTo>
                    <a:close/>
                    <a:moveTo>
                      <a:pt x="285" y="132"/>
                    </a:moveTo>
                    <a:cubicBezTo>
                      <a:pt x="286" y="131"/>
                      <a:pt x="287" y="131"/>
                      <a:pt x="288" y="132"/>
                    </a:cubicBezTo>
                    <a:cubicBezTo>
                      <a:pt x="287" y="133"/>
                      <a:pt x="287" y="133"/>
                      <a:pt x="287" y="133"/>
                    </a:cubicBezTo>
                    <a:lnTo>
                      <a:pt x="285" y="132"/>
                    </a:lnTo>
                    <a:close/>
                    <a:moveTo>
                      <a:pt x="251" y="225"/>
                    </a:moveTo>
                    <a:cubicBezTo>
                      <a:pt x="252" y="224"/>
                      <a:pt x="253" y="226"/>
                      <a:pt x="254" y="227"/>
                    </a:cubicBezTo>
                    <a:cubicBezTo>
                      <a:pt x="253" y="227"/>
                      <a:pt x="252" y="226"/>
                      <a:pt x="251" y="225"/>
                    </a:cubicBezTo>
                    <a:close/>
                    <a:moveTo>
                      <a:pt x="289" y="141"/>
                    </a:moveTo>
                    <a:cubicBezTo>
                      <a:pt x="290" y="141"/>
                      <a:pt x="289" y="144"/>
                      <a:pt x="288" y="144"/>
                    </a:cubicBezTo>
                    <a:cubicBezTo>
                      <a:pt x="286" y="143"/>
                      <a:pt x="288" y="142"/>
                      <a:pt x="289" y="141"/>
                    </a:cubicBezTo>
                    <a:close/>
                    <a:moveTo>
                      <a:pt x="290" y="142"/>
                    </a:moveTo>
                    <a:cubicBezTo>
                      <a:pt x="290" y="141"/>
                      <a:pt x="291" y="142"/>
                      <a:pt x="292" y="142"/>
                    </a:cubicBezTo>
                    <a:cubicBezTo>
                      <a:pt x="291" y="143"/>
                      <a:pt x="292" y="143"/>
                      <a:pt x="291" y="144"/>
                    </a:cubicBezTo>
                    <a:cubicBezTo>
                      <a:pt x="290" y="144"/>
                      <a:pt x="291" y="143"/>
                      <a:pt x="290" y="142"/>
                    </a:cubicBezTo>
                    <a:close/>
                    <a:moveTo>
                      <a:pt x="257" y="218"/>
                    </a:moveTo>
                    <a:cubicBezTo>
                      <a:pt x="258" y="218"/>
                      <a:pt x="260" y="218"/>
                      <a:pt x="259" y="220"/>
                    </a:cubicBezTo>
                    <a:cubicBezTo>
                      <a:pt x="258" y="220"/>
                      <a:pt x="258" y="219"/>
                      <a:pt x="257" y="218"/>
                    </a:cubicBezTo>
                    <a:close/>
                    <a:moveTo>
                      <a:pt x="265" y="228"/>
                    </a:moveTo>
                    <a:cubicBezTo>
                      <a:pt x="265" y="229"/>
                      <a:pt x="266" y="230"/>
                      <a:pt x="267" y="229"/>
                    </a:cubicBezTo>
                    <a:cubicBezTo>
                      <a:pt x="267" y="230"/>
                      <a:pt x="263" y="230"/>
                      <a:pt x="265" y="228"/>
                    </a:cubicBezTo>
                    <a:close/>
                    <a:moveTo>
                      <a:pt x="315" y="136"/>
                    </a:moveTo>
                    <a:cubicBezTo>
                      <a:pt x="316" y="135"/>
                      <a:pt x="318" y="137"/>
                      <a:pt x="319" y="138"/>
                    </a:cubicBezTo>
                    <a:cubicBezTo>
                      <a:pt x="318" y="139"/>
                      <a:pt x="317" y="137"/>
                      <a:pt x="315" y="136"/>
                    </a:cubicBezTo>
                    <a:close/>
                    <a:moveTo>
                      <a:pt x="264" y="232"/>
                    </a:moveTo>
                    <a:cubicBezTo>
                      <a:pt x="265" y="231"/>
                      <a:pt x="266" y="234"/>
                      <a:pt x="267" y="233"/>
                    </a:cubicBezTo>
                    <a:cubicBezTo>
                      <a:pt x="268" y="233"/>
                      <a:pt x="266" y="234"/>
                      <a:pt x="267" y="235"/>
                    </a:cubicBezTo>
                    <a:cubicBezTo>
                      <a:pt x="266" y="234"/>
                      <a:pt x="265" y="233"/>
                      <a:pt x="264" y="232"/>
                    </a:cubicBezTo>
                    <a:close/>
                    <a:moveTo>
                      <a:pt x="371" y="64"/>
                    </a:moveTo>
                    <a:cubicBezTo>
                      <a:pt x="372" y="64"/>
                      <a:pt x="374" y="65"/>
                      <a:pt x="374" y="64"/>
                    </a:cubicBezTo>
                    <a:cubicBezTo>
                      <a:pt x="375" y="65"/>
                      <a:pt x="374" y="66"/>
                      <a:pt x="377" y="67"/>
                    </a:cubicBezTo>
                    <a:cubicBezTo>
                      <a:pt x="376" y="68"/>
                      <a:pt x="373" y="66"/>
                      <a:pt x="371" y="64"/>
                    </a:cubicBezTo>
                    <a:close/>
                    <a:moveTo>
                      <a:pt x="378" y="70"/>
                    </a:moveTo>
                    <a:cubicBezTo>
                      <a:pt x="381" y="71"/>
                      <a:pt x="384" y="72"/>
                      <a:pt x="387" y="75"/>
                    </a:cubicBezTo>
                    <a:cubicBezTo>
                      <a:pt x="385" y="76"/>
                      <a:pt x="380" y="71"/>
                      <a:pt x="378" y="70"/>
                    </a:cubicBezTo>
                    <a:close/>
                    <a:moveTo>
                      <a:pt x="386" y="61"/>
                    </a:moveTo>
                    <a:cubicBezTo>
                      <a:pt x="387" y="63"/>
                      <a:pt x="390" y="63"/>
                      <a:pt x="391" y="64"/>
                    </a:cubicBezTo>
                    <a:cubicBezTo>
                      <a:pt x="390" y="66"/>
                      <a:pt x="384" y="61"/>
                      <a:pt x="386" y="61"/>
                    </a:cubicBezTo>
                    <a:close/>
                    <a:moveTo>
                      <a:pt x="381" y="70"/>
                    </a:moveTo>
                    <a:cubicBezTo>
                      <a:pt x="382" y="69"/>
                      <a:pt x="385" y="70"/>
                      <a:pt x="386" y="72"/>
                    </a:cubicBezTo>
                    <a:cubicBezTo>
                      <a:pt x="385" y="72"/>
                      <a:pt x="382" y="72"/>
                      <a:pt x="381" y="70"/>
                    </a:cubicBezTo>
                    <a:close/>
                    <a:moveTo>
                      <a:pt x="392" y="78"/>
                    </a:moveTo>
                    <a:cubicBezTo>
                      <a:pt x="394" y="78"/>
                      <a:pt x="396" y="79"/>
                      <a:pt x="398" y="81"/>
                    </a:cubicBezTo>
                    <a:cubicBezTo>
                      <a:pt x="398" y="82"/>
                      <a:pt x="396" y="79"/>
                      <a:pt x="394" y="79"/>
                    </a:cubicBezTo>
                    <a:cubicBezTo>
                      <a:pt x="394" y="80"/>
                      <a:pt x="397" y="81"/>
                      <a:pt x="398" y="82"/>
                    </a:cubicBezTo>
                    <a:cubicBezTo>
                      <a:pt x="395" y="82"/>
                      <a:pt x="394" y="80"/>
                      <a:pt x="392" y="78"/>
                    </a:cubicBezTo>
                    <a:close/>
                    <a:moveTo>
                      <a:pt x="416" y="92"/>
                    </a:moveTo>
                    <a:cubicBezTo>
                      <a:pt x="418" y="91"/>
                      <a:pt x="421" y="97"/>
                      <a:pt x="423" y="97"/>
                    </a:cubicBezTo>
                    <a:cubicBezTo>
                      <a:pt x="420" y="97"/>
                      <a:pt x="419" y="94"/>
                      <a:pt x="416" y="92"/>
                    </a:cubicBezTo>
                    <a:close/>
                    <a:moveTo>
                      <a:pt x="417" y="96"/>
                    </a:moveTo>
                    <a:cubicBezTo>
                      <a:pt x="418" y="96"/>
                      <a:pt x="422" y="100"/>
                      <a:pt x="423" y="101"/>
                    </a:cubicBezTo>
                    <a:cubicBezTo>
                      <a:pt x="422" y="102"/>
                      <a:pt x="420" y="98"/>
                      <a:pt x="420" y="101"/>
                    </a:cubicBezTo>
                    <a:cubicBezTo>
                      <a:pt x="419" y="99"/>
                      <a:pt x="418" y="98"/>
                      <a:pt x="417" y="96"/>
                    </a:cubicBezTo>
                    <a:close/>
                    <a:moveTo>
                      <a:pt x="359" y="169"/>
                    </a:moveTo>
                    <a:cubicBezTo>
                      <a:pt x="364" y="170"/>
                      <a:pt x="366" y="172"/>
                      <a:pt x="371" y="175"/>
                    </a:cubicBezTo>
                    <a:cubicBezTo>
                      <a:pt x="370" y="176"/>
                      <a:pt x="369" y="173"/>
                      <a:pt x="368" y="175"/>
                    </a:cubicBezTo>
                    <a:cubicBezTo>
                      <a:pt x="365" y="172"/>
                      <a:pt x="362" y="171"/>
                      <a:pt x="359" y="169"/>
                    </a:cubicBezTo>
                    <a:close/>
                    <a:moveTo>
                      <a:pt x="423" y="99"/>
                    </a:moveTo>
                    <a:cubicBezTo>
                      <a:pt x="424" y="99"/>
                      <a:pt x="431" y="102"/>
                      <a:pt x="431" y="106"/>
                    </a:cubicBezTo>
                    <a:cubicBezTo>
                      <a:pt x="429" y="103"/>
                      <a:pt x="425" y="101"/>
                      <a:pt x="423" y="99"/>
                    </a:cubicBezTo>
                    <a:close/>
                    <a:moveTo>
                      <a:pt x="423" y="104"/>
                    </a:moveTo>
                    <a:cubicBezTo>
                      <a:pt x="424" y="104"/>
                      <a:pt x="427" y="104"/>
                      <a:pt x="427" y="106"/>
                    </a:cubicBezTo>
                    <a:cubicBezTo>
                      <a:pt x="426" y="106"/>
                      <a:pt x="425" y="106"/>
                      <a:pt x="423" y="104"/>
                    </a:cubicBezTo>
                    <a:close/>
                    <a:moveTo>
                      <a:pt x="428" y="106"/>
                    </a:moveTo>
                    <a:cubicBezTo>
                      <a:pt x="429" y="106"/>
                      <a:pt x="431" y="108"/>
                      <a:pt x="432" y="109"/>
                    </a:cubicBezTo>
                    <a:cubicBezTo>
                      <a:pt x="434" y="111"/>
                      <a:pt x="435" y="112"/>
                      <a:pt x="437" y="114"/>
                    </a:cubicBezTo>
                    <a:cubicBezTo>
                      <a:pt x="434" y="114"/>
                      <a:pt x="431" y="108"/>
                      <a:pt x="429" y="110"/>
                    </a:cubicBezTo>
                    <a:cubicBezTo>
                      <a:pt x="428" y="109"/>
                      <a:pt x="428" y="108"/>
                      <a:pt x="427" y="107"/>
                    </a:cubicBezTo>
                    <a:cubicBezTo>
                      <a:pt x="429" y="108"/>
                      <a:pt x="431" y="108"/>
                      <a:pt x="428" y="106"/>
                    </a:cubicBezTo>
                    <a:close/>
                    <a:moveTo>
                      <a:pt x="300" y="256"/>
                    </a:moveTo>
                    <a:cubicBezTo>
                      <a:pt x="301" y="255"/>
                      <a:pt x="301" y="256"/>
                      <a:pt x="302" y="256"/>
                    </a:cubicBezTo>
                    <a:cubicBezTo>
                      <a:pt x="301" y="258"/>
                      <a:pt x="300" y="257"/>
                      <a:pt x="300" y="256"/>
                    </a:cubicBezTo>
                    <a:close/>
                    <a:moveTo>
                      <a:pt x="442" y="121"/>
                    </a:moveTo>
                    <a:cubicBezTo>
                      <a:pt x="447" y="124"/>
                      <a:pt x="452" y="131"/>
                      <a:pt x="460" y="138"/>
                    </a:cubicBezTo>
                    <a:cubicBezTo>
                      <a:pt x="461" y="136"/>
                      <a:pt x="457" y="135"/>
                      <a:pt x="457" y="133"/>
                    </a:cubicBezTo>
                    <a:cubicBezTo>
                      <a:pt x="458" y="132"/>
                      <a:pt x="461" y="136"/>
                      <a:pt x="462" y="138"/>
                    </a:cubicBezTo>
                    <a:cubicBezTo>
                      <a:pt x="462" y="141"/>
                      <a:pt x="460" y="139"/>
                      <a:pt x="459" y="141"/>
                    </a:cubicBezTo>
                    <a:cubicBezTo>
                      <a:pt x="456" y="137"/>
                      <a:pt x="453" y="134"/>
                      <a:pt x="450" y="131"/>
                    </a:cubicBezTo>
                    <a:cubicBezTo>
                      <a:pt x="449" y="129"/>
                      <a:pt x="447" y="128"/>
                      <a:pt x="446" y="126"/>
                    </a:cubicBezTo>
                    <a:cubicBezTo>
                      <a:pt x="445" y="124"/>
                      <a:pt x="443" y="123"/>
                      <a:pt x="442" y="121"/>
                    </a:cubicBezTo>
                    <a:close/>
                    <a:moveTo>
                      <a:pt x="379" y="198"/>
                    </a:moveTo>
                    <a:cubicBezTo>
                      <a:pt x="381" y="197"/>
                      <a:pt x="383" y="200"/>
                      <a:pt x="385" y="202"/>
                    </a:cubicBezTo>
                    <a:cubicBezTo>
                      <a:pt x="383" y="203"/>
                      <a:pt x="381" y="200"/>
                      <a:pt x="379" y="198"/>
                    </a:cubicBezTo>
                    <a:close/>
                    <a:moveTo>
                      <a:pt x="387" y="202"/>
                    </a:moveTo>
                    <a:cubicBezTo>
                      <a:pt x="389" y="200"/>
                      <a:pt x="393" y="209"/>
                      <a:pt x="389" y="203"/>
                    </a:cubicBezTo>
                    <a:cubicBezTo>
                      <a:pt x="389" y="203"/>
                      <a:pt x="388" y="203"/>
                      <a:pt x="387" y="202"/>
                    </a:cubicBezTo>
                    <a:close/>
                    <a:moveTo>
                      <a:pt x="468" y="148"/>
                    </a:moveTo>
                    <a:cubicBezTo>
                      <a:pt x="470" y="146"/>
                      <a:pt x="471" y="150"/>
                      <a:pt x="473" y="152"/>
                    </a:cubicBezTo>
                    <a:cubicBezTo>
                      <a:pt x="471" y="152"/>
                      <a:pt x="471" y="150"/>
                      <a:pt x="468" y="148"/>
                    </a:cubicBezTo>
                    <a:close/>
                    <a:moveTo>
                      <a:pt x="471" y="154"/>
                    </a:moveTo>
                    <a:cubicBezTo>
                      <a:pt x="473" y="153"/>
                      <a:pt x="474" y="155"/>
                      <a:pt x="475" y="156"/>
                    </a:cubicBezTo>
                    <a:cubicBezTo>
                      <a:pt x="475" y="156"/>
                      <a:pt x="474" y="156"/>
                      <a:pt x="473" y="157"/>
                    </a:cubicBezTo>
                    <a:lnTo>
                      <a:pt x="471" y="154"/>
                    </a:lnTo>
                    <a:close/>
                    <a:moveTo>
                      <a:pt x="487" y="167"/>
                    </a:moveTo>
                    <a:cubicBezTo>
                      <a:pt x="488" y="167"/>
                      <a:pt x="490" y="169"/>
                      <a:pt x="489" y="170"/>
                    </a:cubicBezTo>
                    <a:cubicBezTo>
                      <a:pt x="490" y="171"/>
                      <a:pt x="490" y="170"/>
                      <a:pt x="491" y="170"/>
                    </a:cubicBezTo>
                    <a:cubicBezTo>
                      <a:pt x="492" y="173"/>
                      <a:pt x="491" y="171"/>
                      <a:pt x="490" y="172"/>
                    </a:cubicBezTo>
                    <a:cubicBezTo>
                      <a:pt x="488" y="170"/>
                      <a:pt x="489" y="169"/>
                      <a:pt x="487" y="167"/>
                    </a:cubicBezTo>
                    <a:close/>
                    <a:moveTo>
                      <a:pt x="491" y="175"/>
                    </a:moveTo>
                    <a:cubicBezTo>
                      <a:pt x="492" y="175"/>
                      <a:pt x="493" y="175"/>
                      <a:pt x="492" y="174"/>
                    </a:cubicBezTo>
                    <a:cubicBezTo>
                      <a:pt x="493" y="174"/>
                      <a:pt x="494" y="177"/>
                      <a:pt x="495" y="178"/>
                    </a:cubicBezTo>
                    <a:cubicBezTo>
                      <a:pt x="494" y="178"/>
                      <a:pt x="493" y="177"/>
                      <a:pt x="491" y="175"/>
                    </a:cubicBezTo>
                    <a:close/>
                    <a:moveTo>
                      <a:pt x="505" y="190"/>
                    </a:moveTo>
                    <a:cubicBezTo>
                      <a:pt x="507" y="190"/>
                      <a:pt x="507" y="194"/>
                      <a:pt x="509" y="195"/>
                    </a:cubicBezTo>
                    <a:cubicBezTo>
                      <a:pt x="508" y="197"/>
                      <a:pt x="507" y="192"/>
                      <a:pt x="505" y="190"/>
                    </a:cubicBezTo>
                    <a:close/>
                    <a:moveTo>
                      <a:pt x="521" y="185"/>
                    </a:moveTo>
                    <a:cubicBezTo>
                      <a:pt x="522" y="188"/>
                      <a:pt x="523" y="192"/>
                      <a:pt x="520" y="192"/>
                    </a:cubicBezTo>
                    <a:cubicBezTo>
                      <a:pt x="521" y="190"/>
                      <a:pt x="519" y="186"/>
                      <a:pt x="521" y="185"/>
                    </a:cubicBezTo>
                    <a:close/>
                    <a:moveTo>
                      <a:pt x="509" y="193"/>
                    </a:moveTo>
                    <a:cubicBezTo>
                      <a:pt x="511" y="194"/>
                      <a:pt x="513" y="198"/>
                      <a:pt x="512" y="193"/>
                    </a:cubicBezTo>
                    <a:cubicBezTo>
                      <a:pt x="514" y="193"/>
                      <a:pt x="514" y="198"/>
                      <a:pt x="516" y="201"/>
                    </a:cubicBezTo>
                    <a:cubicBezTo>
                      <a:pt x="513" y="199"/>
                      <a:pt x="512" y="197"/>
                      <a:pt x="509" y="193"/>
                    </a:cubicBezTo>
                    <a:close/>
                    <a:moveTo>
                      <a:pt x="323" y="293"/>
                    </a:moveTo>
                    <a:cubicBezTo>
                      <a:pt x="324" y="293"/>
                      <a:pt x="324" y="292"/>
                      <a:pt x="325" y="292"/>
                    </a:cubicBezTo>
                    <a:cubicBezTo>
                      <a:pt x="325" y="295"/>
                      <a:pt x="325" y="295"/>
                      <a:pt x="326" y="297"/>
                    </a:cubicBezTo>
                    <a:cubicBezTo>
                      <a:pt x="324" y="297"/>
                      <a:pt x="324" y="294"/>
                      <a:pt x="323" y="293"/>
                    </a:cubicBezTo>
                    <a:close/>
                    <a:moveTo>
                      <a:pt x="522" y="194"/>
                    </a:moveTo>
                    <a:cubicBezTo>
                      <a:pt x="523" y="192"/>
                      <a:pt x="527" y="199"/>
                      <a:pt x="524" y="199"/>
                    </a:cubicBezTo>
                    <a:cubicBezTo>
                      <a:pt x="523" y="196"/>
                      <a:pt x="521" y="196"/>
                      <a:pt x="522" y="194"/>
                    </a:cubicBezTo>
                    <a:close/>
                    <a:moveTo>
                      <a:pt x="512" y="201"/>
                    </a:moveTo>
                    <a:cubicBezTo>
                      <a:pt x="513" y="200"/>
                      <a:pt x="516" y="205"/>
                      <a:pt x="515" y="207"/>
                    </a:cubicBezTo>
                    <a:cubicBezTo>
                      <a:pt x="514" y="205"/>
                      <a:pt x="514" y="204"/>
                      <a:pt x="512" y="201"/>
                    </a:cubicBezTo>
                    <a:close/>
                    <a:moveTo>
                      <a:pt x="326" y="298"/>
                    </a:moveTo>
                    <a:cubicBezTo>
                      <a:pt x="328" y="297"/>
                      <a:pt x="328" y="299"/>
                      <a:pt x="327" y="300"/>
                    </a:cubicBezTo>
                    <a:cubicBezTo>
                      <a:pt x="326" y="300"/>
                      <a:pt x="326" y="299"/>
                      <a:pt x="326" y="298"/>
                    </a:cubicBezTo>
                    <a:close/>
                    <a:moveTo>
                      <a:pt x="522" y="211"/>
                    </a:moveTo>
                    <a:cubicBezTo>
                      <a:pt x="524" y="210"/>
                      <a:pt x="525" y="213"/>
                      <a:pt x="525" y="215"/>
                    </a:cubicBezTo>
                    <a:cubicBezTo>
                      <a:pt x="524" y="214"/>
                      <a:pt x="523" y="213"/>
                      <a:pt x="522" y="211"/>
                    </a:cubicBezTo>
                    <a:close/>
                    <a:moveTo>
                      <a:pt x="533" y="226"/>
                    </a:moveTo>
                    <a:cubicBezTo>
                      <a:pt x="535" y="231"/>
                      <a:pt x="538" y="235"/>
                      <a:pt x="539" y="240"/>
                    </a:cubicBezTo>
                    <a:cubicBezTo>
                      <a:pt x="537" y="241"/>
                      <a:pt x="537" y="239"/>
                      <a:pt x="536" y="240"/>
                    </a:cubicBezTo>
                    <a:cubicBezTo>
                      <a:pt x="536" y="238"/>
                      <a:pt x="534" y="234"/>
                      <a:pt x="536" y="234"/>
                    </a:cubicBezTo>
                    <a:cubicBezTo>
                      <a:pt x="534" y="233"/>
                      <a:pt x="534" y="229"/>
                      <a:pt x="533" y="226"/>
                    </a:cubicBezTo>
                    <a:close/>
                    <a:moveTo>
                      <a:pt x="533" y="228"/>
                    </a:moveTo>
                    <a:cubicBezTo>
                      <a:pt x="533" y="229"/>
                      <a:pt x="530" y="229"/>
                      <a:pt x="530" y="226"/>
                    </a:cubicBezTo>
                    <a:cubicBezTo>
                      <a:pt x="533" y="227"/>
                      <a:pt x="528" y="223"/>
                      <a:pt x="530" y="221"/>
                    </a:cubicBezTo>
                    <a:cubicBezTo>
                      <a:pt x="531" y="225"/>
                      <a:pt x="531" y="224"/>
                      <a:pt x="533" y="228"/>
                    </a:cubicBezTo>
                    <a:close/>
                    <a:moveTo>
                      <a:pt x="545" y="234"/>
                    </a:moveTo>
                    <a:cubicBezTo>
                      <a:pt x="547" y="235"/>
                      <a:pt x="546" y="237"/>
                      <a:pt x="547" y="240"/>
                    </a:cubicBezTo>
                    <a:cubicBezTo>
                      <a:pt x="545" y="238"/>
                      <a:pt x="545" y="236"/>
                      <a:pt x="545" y="234"/>
                    </a:cubicBezTo>
                    <a:close/>
                    <a:moveTo>
                      <a:pt x="330" y="332"/>
                    </a:moveTo>
                    <a:cubicBezTo>
                      <a:pt x="331" y="331"/>
                      <a:pt x="331" y="332"/>
                      <a:pt x="332" y="332"/>
                    </a:cubicBezTo>
                    <a:cubicBezTo>
                      <a:pt x="332" y="333"/>
                      <a:pt x="331" y="333"/>
                      <a:pt x="332" y="334"/>
                    </a:cubicBezTo>
                    <a:cubicBezTo>
                      <a:pt x="330" y="335"/>
                      <a:pt x="330" y="332"/>
                      <a:pt x="330" y="332"/>
                    </a:cubicBezTo>
                    <a:close/>
                    <a:moveTo>
                      <a:pt x="551" y="299"/>
                    </a:moveTo>
                    <a:cubicBezTo>
                      <a:pt x="553" y="300"/>
                      <a:pt x="552" y="304"/>
                      <a:pt x="554" y="305"/>
                    </a:cubicBezTo>
                    <a:cubicBezTo>
                      <a:pt x="555" y="310"/>
                      <a:pt x="554" y="312"/>
                      <a:pt x="556" y="315"/>
                    </a:cubicBezTo>
                    <a:cubicBezTo>
                      <a:pt x="553" y="315"/>
                      <a:pt x="553" y="315"/>
                      <a:pt x="553" y="315"/>
                    </a:cubicBezTo>
                    <a:cubicBezTo>
                      <a:pt x="553" y="311"/>
                      <a:pt x="551" y="304"/>
                      <a:pt x="551" y="299"/>
                    </a:cubicBezTo>
                    <a:close/>
                    <a:moveTo>
                      <a:pt x="331" y="337"/>
                    </a:moveTo>
                    <a:cubicBezTo>
                      <a:pt x="331" y="339"/>
                      <a:pt x="332" y="339"/>
                      <a:pt x="331" y="340"/>
                    </a:cubicBezTo>
                    <a:cubicBezTo>
                      <a:pt x="330" y="340"/>
                      <a:pt x="330" y="337"/>
                      <a:pt x="331" y="337"/>
                    </a:cubicBezTo>
                    <a:close/>
                    <a:moveTo>
                      <a:pt x="555" y="316"/>
                    </a:moveTo>
                    <a:cubicBezTo>
                      <a:pt x="557" y="319"/>
                      <a:pt x="558" y="326"/>
                      <a:pt x="556" y="329"/>
                    </a:cubicBezTo>
                    <a:cubicBezTo>
                      <a:pt x="559" y="333"/>
                      <a:pt x="561" y="336"/>
                      <a:pt x="559" y="343"/>
                    </a:cubicBezTo>
                    <a:cubicBezTo>
                      <a:pt x="558" y="340"/>
                      <a:pt x="559" y="334"/>
                      <a:pt x="555" y="333"/>
                    </a:cubicBezTo>
                    <a:cubicBezTo>
                      <a:pt x="555" y="329"/>
                      <a:pt x="555" y="326"/>
                      <a:pt x="555" y="323"/>
                    </a:cubicBezTo>
                    <a:cubicBezTo>
                      <a:pt x="555" y="320"/>
                      <a:pt x="554" y="318"/>
                      <a:pt x="555" y="316"/>
                    </a:cubicBezTo>
                    <a:close/>
                    <a:moveTo>
                      <a:pt x="549" y="319"/>
                    </a:moveTo>
                    <a:cubicBezTo>
                      <a:pt x="550" y="319"/>
                      <a:pt x="550" y="323"/>
                      <a:pt x="550" y="325"/>
                    </a:cubicBezTo>
                    <a:cubicBezTo>
                      <a:pt x="549" y="324"/>
                      <a:pt x="548" y="323"/>
                      <a:pt x="547" y="320"/>
                    </a:cubicBezTo>
                    <a:cubicBezTo>
                      <a:pt x="548" y="320"/>
                      <a:pt x="549" y="320"/>
                      <a:pt x="549" y="319"/>
                    </a:cubicBezTo>
                    <a:close/>
                    <a:moveTo>
                      <a:pt x="549" y="327"/>
                    </a:moveTo>
                    <a:cubicBezTo>
                      <a:pt x="550" y="327"/>
                      <a:pt x="549" y="330"/>
                      <a:pt x="549" y="334"/>
                    </a:cubicBezTo>
                    <a:cubicBezTo>
                      <a:pt x="549" y="333"/>
                      <a:pt x="548" y="335"/>
                      <a:pt x="548" y="335"/>
                    </a:cubicBezTo>
                    <a:cubicBezTo>
                      <a:pt x="548" y="332"/>
                      <a:pt x="548" y="329"/>
                      <a:pt x="549" y="327"/>
                    </a:cubicBezTo>
                    <a:close/>
                    <a:moveTo>
                      <a:pt x="321" y="349"/>
                    </a:moveTo>
                    <a:cubicBezTo>
                      <a:pt x="322" y="350"/>
                      <a:pt x="322" y="350"/>
                      <a:pt x="322" y="351"/>
                    </a:cubicBezTo>
                    <a:cubicBezTo>
                      <a:pt x="320" y="351"/>
                      <a:pt x="322" y="350"/>
                      <a:pt x="321" y="349"/>
                    </a:cubicBezTo>
                    <a:close/>
                    <a:moveTo>
                      <a:pt x="562" y="334"/>
                    </a:moveTo>
                    <a:cubicBezTo>
                      <a:pt x="564" y="334"/>
                      <a:pt x="563" y="338"/>
                      <a:pt x="563" y="340"/>
                    </a:cubicBezTo>
                    <a:cubicBezTo>
                      <a:pt x="562" y="338"/>
                      <a:pt x="562" y="340"/>
                      <a:pt x="562" y="342"/>
                    </a:cubicBezTo>
                    <a:cubicBezTo>
                      <a:pt x="560" y="341"/>
                      <a:pt x="562" y="337"/>
                      <a:pt x="562" y="334"/>
                    </a:cubicBezTo>
                    <a:close/>
                    <a:moveTo>
                      <a:pt x="556" y="339"/>
                    </a:moveTo>
                    <a:cubicBezTo>
                      <a:pt x="557" y="339"/>
                      <a:pt x="557" y="339"/>
                      <a:pt x="557" y="339"/>
                    </a:cubicBezTo>
                    <a:cubicBezTo>
                      <a:pt x="557" y="344"/>
                      <a:pt x="557" y="344"/>
                      <a:pt x="557" y="344"/>
                    </a:cubicBezTo>
                    <a:cubicBezTo>
                      <a:pt x="556" y="344"/>
                      <a:pt x="556" y="341"/>
                      <a:pt x="556" y="339"/>
                    </a:cubicBezTo>
                    <a:close/>
                    <a:moveTo>
                      <a:pt x="321" y="352"/>
                    </a:moveTo>
                    <a:cubicBezTo>
                      <a:pt x="322" y="352"/>
                      <a:pt x="322" y="353"/>
                      <a:pt x="322" y="354"/>
                    </a:cubicBezTo>
                    <a:cubicBezTo>
                      <a:pt x="321" y="353"/>
                      <a:pt x="320" y="352"/>
                      <a:pt x="321" y="352"/>
                    </a:cubicBezTo>
                    <a:close/>
                    <a:moveTo>
                      <a:pt x="328" y="352"/>
                    </a:moveTo>
                    <a:cubicBezTo>
                      <a:pt x="329" y="353"/>
                      <a:pt x="328" y="354"/>
                      <a:pt x="327" y="354"/>
                    </a:cubicBezTo>
                    <a:cubicBezTo>
                      <a:pt x="326" y="354"/>
                      <a:pt x="327" y="353"/>
                      <a:pt x="328" y="352"/>
                    </a:cubicBezTo>
                    <a:close/>
                    <a:moveTo>
                      <a:pt x="330" y="355"/>
                    </a:moveTo>
                    <a:cubicBezTo>
                      <a:pt x="331" y="355"/>
                      <a:pt x="331" y="356"/>
                      <a:pt x="331" y="357"/>
                    </a:cubicBezTo>
                    <a:cubicBezTo>
                      <a:pt x="329" y="357"/>
                      <a:pt x="329" y="356"/>
                      <a:pt x="330" y="355"/>
                    </a:cubicBezTo>
                    <a:close/>
                    <a:moveTo>
                      <a:pt x="328" y="358"/>
                    </a:moveTo>
                    <a:cubicBezTo>
                      <a:pt x="329" y="358"/>
                      <a:pt x="329" y="358"/>
                      <a:pt x="329" y="358"/>
                    </a:cubicBezTo>
                    <a:cubicBezTo>
                      <a:pt x="330" y="359"/>
                      <a:pt x="329" y="357"/>
                      <a:pt x="331" y="357"/>
                    </a:cubicBezTo>
                    <a:cubicBezTo>
                      <a:pt x="331" y="358"/>
                      <a:pt x="332" y="358"/>
                      <a:pt x="331" y="359"/>
                    </a:cubicBezTo>
                    <a:cubicBezTo>
                      <a:pt x="331" y="359"/>
                      <a:pt x="331" y="359"/>
                      <a:pt x="330" y="360"/>
                    </a:cubicBezTo>
                    <a:cubicBezTo>
                      <a:pt x="329" y="360"/>
                      <a:pt x="330" y="358"/>
                      <a:pt x="328" y="358"/>
                    </a:cubicBezTo>
                    <a:close/>
                    <a:moveTo>
                      <a:pt x="564" y="366"/>
                    </a:moveTo>
                    <a:cubicBezTo>
                      <a:pt x="563" y="366"/>
                      <a:pt x="564" y="368"/>
                      <a:pt x="563" y="369"/>
                    </a:cubicBezTo>
                    <a:cubicBezTo>
                      <a:pt x="563" y="369"/>
                      <a:pt x="562" y="366"/>
                      <a:pt x="562" y="369"/>
                    </a:cubicBezTo>
                    <a:cubicBezTo>
                      <a:pt x="561" y="368"/>
                      <a:pt x="563" y="365"/>
                      <a:pt x="564" y="364"/>
                    </a:cubicBezTo>
                    <a:cubicBezTo>
                      <a:pt x="564" y="367"/>
                      <a:pt x="565" y="366"/>
                      <a:pt x="564" y="370"/>
                    </a:cubicBezTo>
                    <a:cubicBezTo>
                      <a:pt x="564" y="369"/>
                      <a:pt x="564" y="367"/>
                      <a:pt x="564" y="366"/>
                    </a:cubicBezTo>
                    <a:close/>
                    <a:moveTo>
                      <a:pt x="318" y="361"/>
                    </a:moveTo>
                    <a:cubicBezTo>
                      <a:pt x="319" y="361"/>
                      <a:pt x="320" y="362"/>
                      <a:pt x="318" y="362"/>
                    </a:cubicBezTo>
                    <a:cubicBezTo>
                      <a:pt x="317" y="362"/>
                      <a:pt x="317" y="361"/>
                      <a:pt x="318" y="361"/>
                    </a:cubicBezTo>
                    <a:close/>
                    <a:moveTo>
                      <a:pt x="328" y="361"/>
                    </a:moveTo>
                    <a:cubicBezTo>
                      <a:pt x="329" y="361"/>
                      <a:pt x="329" y="362"/>
                      <a:pt x="330" y="362"/>
                    </a:cubicBezTo>
                    <a:cubicBezTo>
                      <a:pt x="330" y="363"/>
                      <a:pt x="329" y="363"/>
                      <a:pt x="328" y="363"/>
                    </a:cubicBezTo>
                    <a:cubicBezTo>
                      <a:pt x="328" y="363"/>
                      <a:pt x="328" y="362"/>
                      <a:pt x="328" y="361"/>
                    </a:cubicBezTo>
                    <a:close/>
                    <a:moveTo>
                      <a:pt x="559" y="381"/>
                    </a:moveTo>
                    <a:cubicBezTo>
                      <a:pt x="560" y="382"/>
                      <a:pt x="560" y="382"/>
                      <a:pt x="561" y="382"/>
                    </a:cubicBezTo>
                    <a:cubicBezTo>
                      <a:pt x="561" y="383"/>
                      <a:pt x="560" y="384"/>
                      <a:pt x="560" y="383"/>
                    </a:cubicBezTo>
                    <a:cubicBezTo>
                      <a:pt x="559" y="384"/>
                      <a:pt x="559" y="385"/>
                      <a:pt x="558" y="385"/>
                    </a:cubicBezTo>
                    <a:cubicBezTo>
                      <a:pt x="559" y="384"/>
                      <a:pt x="559" y="383"/>
                      <a:pt x="558" y="383"/>
                    </a:cubicBezTo>
                    <a:cubicBezTo>
                      <a:pt x="559" y="382"/>
                      <a:pt x="559" y="382"/>
                      <a:pt x="559" y="381"/>
                    </a:cubicBezTo>
                    <a:close/>
                    <a:moveTo>
                      <a:pt x="561" y="388"/>
                    </a:moveTo>
                    <a:cubicBezTo>
                      <a:pt x="559" y="388"/>
                      <a:pt x="559" y="388"/>
                      <a:pt x="558" y="386"/>
                    </a:cubicBezTo>
                    <a:cubicBezTo>
                      <a:pt x="559" y="385"/>
                      <a:pt x="561" y="384"/>
                      <a:pt x="561" y="388"/>
                    </a:cubicBezTo>
                    <a:close/>
                    <a:moveTo>
                      <a:pt x="322" y="369"/>
                    </a:moveTo>
                    <a:cubicBezTo>
                      <a:pt x="323" y="369"/>
                      <a:pt x="323" y="369"/>
                      <a:pt x="323" y="369"/>
                    </a:cubicBezTo>
                    <a:cubicBezTo>
                      <a:pt x="324" y="370"/>
                      <a:pt x="322" y="369"/>
                      <a:pt x="323" y="371"/>
                    </a:cubicBezTo>
                    <a:cubicBezTo>
                      <a:pt x="322" y="371"/>
                      <a:pt x="322" y="371"/>
                      <a:pt x="322" y="371"/>
                    </a:cubicBezTo>
                    <a:cubicBezTo>
                      <a:pt x="321" y="371"/>
                      <a:pt x="323" y="370"/>
                      <a:pt x="322" y="369"/>
                    </a:cubicBezTo>
                    <a:close/>
                    <a:moveTo>
                      <a:pt x="543" y="401"/>
                    </a:moveTo>
                    <a:cubicBezTo>
                      <a:pt x="544" y="404"/>
                      <a:pt x="543" y="410"/>
                      <a:pt x="543" y="416"/>
                    </a:cubicBezTo>
                    <a:cubicBezTo>
                      <a:pt x="542" y="421"/>
                      <a:pt x="541" y="426"/>
                      <a:pt x="541" y="430"/>
                    </a:cubicBezTo>
                    <a:cubicBezTo>
                      <a:pt x="539" y="428"/>
                      <a:pt x="540" y="423"/>
                      <a:pt x="541" y="418"/>
                    </a:cubicBezTo>
                    <a:cubicBezTo>
                      <a:pt x="542" y="412"/>
                      <a:pt x="543" y="405"/>
                      <a:pt x="543" y="401"/>
                    </a:cubicBezTo>
                    <a:close/>
                    <a:moveTo>
                      <a:pt x="545" y="411"/>
                    </a:moveTo>
                    <a:cubicBezTo>
                      <a:pt x="546" y="411"/>
                      <a:pt x="546" y="411"/>
                      <a:pt x="546" y="411"/>
                    </a:cubicBezTo>
                    <a:cubicBezTo>
                      <a:pt x="546" y="413"/>
                      <a:pt x="546" y="415"/>
                      <a:pt x="545" y="416"/>
                    </a:cubicBezTo>
                    <a:cubicBezTo>
                      <a:pt x="544" y="416"/>
                      <a:pt x="545" y="413"/>
                      <a:pt x="545" y="411"/>
                    </a:cubicBezTo>
                    <a:close/>
                    <a:moveTo>
                      <a:pt x="546" y="417"/>
                    </a:moveTo>
                    <a:cubicBezTo>
                      <a:pt x="547" y="417"/>
                      <a:pt x="547" y="417"/>
                      <a:pt x="547" y="417"/>
                    </a:cubicBezTo>
                    <a:cubicBezTo>
                      <a:pt x="546" y="419"/>
                      <a:pt x="546" y="421"/>
                      <a:pt x="545" y="421"/>
                    </a:cubicBezTo>
                    <a:lnTo>
                      <a:pt x="546" y="417"/>
                    </a:lnTo>
                    <a:close/>
                    <a:moveTo>
                      <a:pt x="552" y="423"/>
                    </a:moveTo>
                    <a:cubicBezTo>
                      <a:pt x="553" y="423"/>
                      <a:pt x="552" y="424"/>
                      <a:pt x="552" y="424"/>
                    </a:cubicBezTo>
                    <a:cubicBezTo>
                      <a:pt x="554" y="427"/>
                      <a:pt x="551" y="424"/>
                      <a:pt x="550" y="427"/>
                    </a:cubicBezTo>
                    <a:cubicBezTo>
                      <a:pt x="550" y="427"/>
                      <a:pt x="550" y="425"/>
                      <a:pt x="551" y="423"/>
                    </a:cubicBezTo>
                    <a:cubicBezTo>
                      <a:pt x="551" y="424"/>
                      <a:pt x="552" y="424"/>
                      <a:pt x="552" y="423"/>
                    </a:cubicBezTo>
                    <a:close/>
                    <a:moveTo>
                      <a:pt x="539" y="437"/>
                    </a:moveTo>
                    <a:cubicBezTo>
                      <a:pt x="541" y="438"/>
                      <a:pt x="539" y="442"/>
                      <a:pt x="539" y="444"/>
                    </a:cubicBezTo>
                    <a:cubicBezTo>
                      <a:pt x="537" y="443"/>
                      <a:pt x="539" y="440"/>
                      <a:pt x="539" y="437"/>
                    </a:cubicBezTo>
                    <a:close/>
                    <a:moveTo>
                      <a:pt x="300" y="392"/>
                    </a:moveTo>
                    <a:cubicBezTo>
                      <a:pt x="300" y="392"/>
                      <a:pt x="300" y="394"/>
                      <a:pt x="299" y="394"/>
                    </a:cubicBezTo>
                    <a:cubicBezTo>
                      <a:pt x="298" y="393"/>
                      <a:pt x="300" y="392"/>
                      <a:pt x="300" y="392"/>
                    </a:cubicBezTo>
                    <a:close/>
                    <a:moveTo>
                      <a:pt x="486" y="543"/>
                    </a:moveTo>
                    <a:cubicBezTo>
                      <a:pt x="479" y="547"/>
                      <a:pt x="480" y="542"/>
                      <a:pt x="486" y="534"/>
                    </a:cubicBezTo>
                    <a:cubicBezTo>
                      <a:pt x="485" y="534"/>
                      <a:pt x="484" y="536"/>
                      <a:pt x="483" y="537"/>
                    </a:cubicBezTo>
                    <a:cubicBezTo>
                      <a:pt x="481" y="536"/>
                      <a:pt x="484" y="533"/>
                      <a:pt x="484" y="532"/>
                    </a:cubicBezTo>
                    <a:cubicBezTo>
                      <a:pt x="484" y="531"/>
                      <a:pt x="485" y="532"/>
                      <a:pt x="486" y="533"/>
                    </a:cubicBezTo>
                    <a:cubicBezTo>
                      <a:pt x="489" y="525"/>
                      <a:pt x="490" y="525"/>
                      <a:pt x="494" y="517"/>
                    </a:cubicBezTo>
                    <a:cubicBezTo>
                      <a:pt x="496" y="517"/>
                      <a:pt x="496" y="513"/>
                      <a:pt x="498" y="513"/>
                    </a:cubicBezTo>
                    <a:cubicBezTo>
                      <a:pt x="499" y="510"/>
                      <a:pt x="496" y="514"/>
                      <a:pt x="496" y="512"/>
                    </a:cubicBezTo>
                    <a:cubicBezTo>
                      <a:pt x="499" y="507"/>
                      <a:pt x="500" y="508"/>
                      <a:pt x="502" y="502"/>
                    </a:cubicBezTo>
                    <a:cubicBezTo>
                      <a:pt x="501" y="501"/>
                      <a:pt x="500" y="507"/>
                      <a:pt x="499" y="505"/>
                    </a:cubicBezTo>
                    <a:cubicBezTo>
                      <a:pt x="502" y="502"/>
                      <a:pt x="503" y="499"/>
                      <a:pt x="503" y="495"/>
                    </a:cubicBezTo>
                    <a:cubicBezTo>
                      <a:pt x="504" y="496"/>
                      <a:pt x="505" y="496"/>
                      <a:pt x="505" y="497"/>
                    </a:cubicBezTo>
                    <a:cubicBezTo>
                      <a:pt x="506" y="495"/>
                      <a:pt x="505" y="494"/>
                      <a:pt x="504" y="494"/>
                    </a:cubicBezTo>
                    <a:cubicBezTo>
                      <a:pt x="505" y="490"/>
                      <a:pt x="507" y="490"/>
                      <a:pt x="509" y="489"/>
                    </a:cubicBezTo>
                    <a:cubicBezTo>
                      <a:pt x="509" y="491"/>
                      <a:pt x="507" y="496"/>
                      <a:pt x="505" y="501"/>
                    </a:cubicBezTo>
                    <a:cubicBezTo>
                      <a:pt x="503" y="505"/>
                      <a:pt x="500" y="510"/>
                      <a:pt x="500" y="513"/>
                    </a:cubicBezTo>
                    <a:cubicBezTo>
                      <a:pt x="495" y="521"/>
                      <a:pt x="490" y="529"/>
                      <a:pt x="484" y="538"/>
                    </a:cubicBezTo>
                    <a:cubicBezTo>
                      <a:pt x="485" y="538"/>
                      <a:pt x="486" y="535"/>
                      <a:pt x="487" y="535"/>
                    </a:cubicBezTo>
                    <a:cubicBezTo>
                      <a:pt x="488" y="536"/>
                      <a:pt x="485" y="540"/>
                      <a:pt x="484" y="539"/>
                    </a:cubicBezTo>
                    <a:cubicBezTo>
                      <a:pt x="483" y="542"/>
                      <a:pt x="484" y="542"/>
                      <a:pt x="486" y="543"/>
                    </a:cubicBezTo>
                    <a:close/>
                    <a:moveTo>
                      <a:pt x="286" y="396"/>
                    </a:moveTo>
                    <a:cubicBezTo>
                      <a:pt x="287" y="397"/>
                      <a:pt x="287" y="398"/>
                      <a:pt x="286" y="398"/>
                    </a:cubicBezTo>
                    <a:cubicBezTo>
                      <a:pt x="285" y="397"/>
                      <a:pt x="285" y="397"/>
                      <a:pt x="286" y="396"/>
                    </a:cubicBezTo>
                    <a:close/>
                    <a:moveTo>
                      <a:pt x="282" y="396"/>
                    </a:moveTo>
                    <a:cubicBezTo>
                      <a:pt x="284" y="396"/>
                      <a:pt x="283" y="397"/>
                      <a:pt x="282" y="396"/>
                    </a:cubicBezTo>
                    <a:close/>
                    <a:moveTo>
                      <a:pt x="314" y="411"/>
                    </a:moveTo>
                    <a:cubicBezTo>
                      <a:pt x="315" y="412"/>
                      <a:pt x="314" y="414"/>
                      <a:pt x="312" y="413"/>
                    </a:cubicBezTo>
                    <a:cubicBezTo>
                      <a:pt x="313" y="412"/>
                      <a:pt x="314" y="411"/>
                      <a:pt x="314" y="411"/>
                    </a:cubicBezTo>
                    <a:close/>
                    <a:moveTo>
                      <a:pt x="286" y="398"/>
                    </a:moveTo>
                    <a:cubicBezTo>
                      <a:pt x="287" y="400"/>
                      <a:pt x="284" y="401"/>
                      <a:pt x="284" y="403"/>
                    </a:cubicBezTo>
                    <a:cubicBezTo>
                      <a:pt x="284" y="402"/>
                      <a:pt x="283" y="402"/>
                      <a:pt x="282" y="401"/>
                    </a:cubicBezTo>
                    <a:cubicBezTo>
                      <a:pt x="282" y="400"/>
                      <a:pt x="284" y="400"/>
                      <a:pt x="284" y="399"/>
                    </a:cubicBezTo>
                    <a:cubicBezTo>
                      <a:pt x="285" y="399"/>
                      <a:pt x="286" y="399"/>
                      <a:pt x="286" y="398"/>
                    </a:cubicBezTo>
                    <a:close/>
                    <a:moveTo>
                      <a:pt x="496" y="501"/>
                    </a:moveTo>
                    <a:cubicBezTo>
                      <a:pt x="497" y="502"/>
                      <a:pt x="495" y="505"/>
                      <a:pt x="494" y="507"/>
                    </a:cubicBezTo>
                    <a:cubicBezTo>
                      <a:pt x="492" y="504"/>
                      <a:pt x="495" y="504"/>
                      <a:pt x="496" y="501"/>
                    </a:cubicBezTo>
                    <a:close/>
                    <a:moveTo>
                      <a:pt x="302" y="408"/>
                    </a:moveTo>
                    <a:cubicBezTo>
                      <a:pt x="302" y="409"/>
                      <a:pt x="302" y="409"/>
                      <a:pt x="303" y="410"/>
                    </a:cubicBezTo>
                    <a:cubicBezTo>
                      <a:pt x="303" y="411"/>
                      <a:pt x="302" y="410"/>
                      <a:pt x="302" y="411"/>
                    </a:cubicBezTo>
                    <a:cubicBezTo>
                      <a:pt x="301" y="410"/>
                      <a:pt x="301" y="409"/>
                      <a:pt x="302" y="408"/>
                    </a:cubicBezTo>
                    <a:close/>
                    <a:moveTo>
                      <a:pt x="305" y="411"/>
                    </a:moveTo>
                    <a:cubicBezTo>
                      <a:pt x="306" y="412"/>
                      <a:pt x="306" y="412"/>
                      <a:pt x="306" y="412"/>
                    </a:cubicBezTo>
                    <a:cubicBezTo>
                      <a:pt x="307" y="414"/>
                      <a:pt x="305" y="414"/>
                      <a:pt x="304" y="415"/>
                    </a:cubicBezTo>
                    <a:cubicBezTo>
                      <a:pt x="303" y="413"/>
                      <a:pt x="305" y="413"/>
                      <a:pt x="305" y="411"/>
                    </a:cubicBezTo>
                    <a:close/>
                    <a:moveTo>
                      <a:pt x="304" y="415"/>
                    </a:moveTo>
                    <a:cubicBezTo>
                      <a:pt x="304" y="418"/>
                      <a:pt x="301" y="419"/>
                      <a:pt x="300" y="422"/>
                    </a:cubicBezTo>
                    <a:cubicBezTo>
                      <a:pt x="299" y="421"/>
                      <a:pt x="299" y="421"/>
                      <a:pt x="298" y="420"/>
                    </a:cubicBezTo>
                    <a:cubicBezTo>
                      <a:pt x="300" y="420"/>
                      <a:pt x="302" y="418"/>
                      <a:pt x="301" y="416"/>
                    </a:cubicBezTo>
                    <a:cubicBezTo>
                      <a:pt x="301" y="416"/>
                      <a:pt x="302" y="416"/>
                      <a:pt x="303" y="417"/>
                    </a:cubicBezTo>
                    <a:cubicBezTo>
                      <a:pt x="303" y="416"/>
                      <a:pt x="302" y="416"/>
                      <a:pt x="301" y="415"/>
                    </a:cubicBezTo>
                    <a:cubicBezTo>
                      <a:pt x="302" y="415"/>
                      <a:pt x="303" y="416"/>
                      <a:pt x="304" y="415"/>
                    </a:cubicBezTo>
                    <a:close/>
                    <a:moveTo>
                      <a:pt x="485" y="514"/>
                    </a:moveTo>
                    <a:cubicBezTo>
                      <a:pt x="487" y="515"/>
                      <a:pt x="483" y="516"/>
                      <a:pt x="483" y="519"/>
                    </a:cubicBezTo>
                    <a:cubicBezTo>
                      <a:pt x="482" y="517"/>
                      <a:pt x="483" y="516"/>
                      <a:pt x="485" y="514"/>
                    </a:cubicBezTo>
                    <a:close/>
                    <a:moveTo>
                      <a:pt x="469" y="515"/>
                    </a:moveTo>
                    <a:cubicBezTo>
                      <a:pt x="468" y="519"/>
                      <a:pt x="465" y="524"/>
                      <a:pt x="462" y="529"/>
                    </a:cubicBezTo>
                    <a:cubicBezTo>
                      <a:pt x="459" y="533"/>
                      <a:pt x="455" y="538"/>
                      <a:pt x="452" y="541"/>
                    </a:cubicBezTo>
                    <a:cubicBezTo>
                      <a:pt x="452" y="543"/>
                      <a:pt x="455" y="542"/>
                      <a:pt x="455" y="540"/>
                    </a:cubicBezTo>
                    <a:cubicBezTo>
                      <a:pt x="456" y="542"/>
                      <a:pt x="453" y="543"/>
                      <a:pt x="453" y="544"/>
                    </a:cubicBezTo>
                    <a:cubicBezTo>
                      <a:pt x="452" y="544"/>
                      <a:pt x="452" y="543"/>
                      <a:pt x="452" y="543"/>
                    </a:cubicBezTo>
                    <a:cubicBezTo>
                      <a:pt x="451" y="542"/>
                      <a:pt x="449" y="546"/>
                      <a:pt x="448" y="547"/>
                    </a:cubicBezTo>
                    <a:cubicBezTo>
                      <a:pt x="449" y="541"/>
                      <a:pt x="452" y="537"/>
                      <a:pt x="456" y="532"/>
                    </a:cubicBezTo>
                    <a:cubicBezTo>
                      <a:pt x="459" y="527"/>
                      <a:pt x="463" y="522"/>
                      <a:pt x="467" y="515"/>
                    </a:cubicBezTo>
                    <a:cubicBezTo>
                      <a:pt x="468" y="515"/>
                      <a:pt x="468" y="515"/>
                      <a:pt x="469" y="515"/>
                    </a:cubicBezTo>
                    <a:close/>
                    <a:moveTo>
                      <a:pt x="492" y="530"/>
                    </a:moveTo>
                    <a:cubicBezTo>
                      <a:pt x="493" y="531"/>
                      <a:pt x="491" y="533"/>
                      <a:pt x="491" y="535"/>
                    </a:cubicBezTo>
                    <a:cubicBezTo>
                      <a:pt x="490" y="534"/>
                      <a:pt x="489" y="535"/>
                      <a:pt x="489" y="534"/>
                    </a:cubicBezTo>
                    <a:cubicBezTo>
                      <a:pt x="490" y="531"/>
                      <a:pt x="491" y="533"/>
                      <a:pt x="492" y="530"/>
                    </a:cubicBezTo>
                    <a:close/>
                    <a:moveTo>
                      <a:pt x="298" y="421"/>
                    </a:moveTo>
                    <a:cubicBezTo>
                      <a:pt x="299" y="422"/>
                      <a:pt x="299" y="423"/>
                      <a:pt x="298" y="424"/>
                    </a:cubicBezTo>
                    <a:cubicBezTo>
                      <a:pt x="297" y="424"/>
                      <a:pt x="297" y="423"/>
                      <a:pt x="297" y="423"/>
                    </a:cubicBezTo>
                    <a:cubicBezTo>
                      <a:pt x="298" y="423"/>
                      <a:pt x="297" y="422"/>
                      <a:pt x="298" y="421"/>
                    </a:cubicBezTo>
                    <a:close/>
                    <a:moveTo>
                      <a:pt x="478" y="543"/>
                    </a:moveTo>
                    <a:cubicBezTo>
                      <a:pt x="479" y="544"/>
                      <a:pt x="479" y="545"/>
                      <a:pt x="481" y="545"/>
                    </a:cubicBezTo>
                    <a:cubicBezTo>
                      <a:pt x="478" y="549"/>
                      <a:pt x="476" y="550"/>
                      <a:pt x="472" y="554"/>
                    </a:cubicBezTo>
                    <a:cubicBezTo>
                      <a:pt x="472" y="550"/>
                      <a:pt x="476" y="547"/>
                      <a:pt x="478" y="543"/>
                    </a:cubicBezTo>
                    <a:close/>
                    <a:moveTo>
                      <a:pt x="470" y="569"/>
                    </a:moveTo>
                    <a:cubicBezTo>
                      <a:pt x="471" y="568"/>
                      <a:pt x="472" y="567"/>
                      <a:pt x="473" y="566"/>
                    </a:cubicBezTo>
                    <a:cubicBezTo>
                      <a:pt x="466" y="578"/>
                      <a:pt x="454" y="593"/>
                      <a:pt x="440" y="603"/>
                    </a:cubicBezTo>
                    <a:cubicBezTo>
                      <a:pt x="439" y="604"/>
                      <a:pt x="440" y="604"/>
                      <a:pt x="439" y="605"/>
                    </a:cubicBezTo>
                    <a:cubicBezTo>
                      <a:pt x="438" y="606"/>
                      <a:pt x="437" y="607"/>
                      <a:pt x="435" y="608"/>
                    </a:cubicBezTo>
                    <a:cubicBezTo>
                      <a:pt x="434" y="607"/>
                      <a:pt x="438" y="605"/>
                      <a:pt x="439" y="603"/>
                    </a:cubicBezTo>
                    <a:cubicBezTo>
                      <a:pt x="439" y="602"/>
                      <a:pt x="438" y="602"/>
                      <a:pt x="438" y="602"/>
                    </a:cubicBezTo>
                    <a:cubicBezTo>
                      <a:pt x="443" y="596"/>
                      <a:pt x="454" y="586"/>
                      <a:pt x="460" y="574"/>
                    </a:cubicBezTo>
                    <a:cubicBezTo>
                      <a:pt x="462" y="572"/>
                      <a:pt x="464" y="571"/>
                      <a:pt x="466" y="570"/>
                    </a:cubicBezTo>
                    <a:cubicBezTo>
                      <a:pt x="467" y="568"/>
                      <a:pt x="464" y="570"/>
                      <a:pt x="464" y="569"/>
                    </a:cubicBezTo>
                    <a:cubicBezTo>
                      <a:pt x="465" y="567"/>
                      <a:pt x="468" y="567"/>
                      <a:pt x="468" y="565"/>
                    </a:cubicBezTo>
                    <a:cubicBezTo>
                      <a:pt x="469" y="563"/>
                      <a:pt x="469" y="565"/>
                      <a:pt x="470" y="566"/>
                    </a:cubicBezTo>
                    <a:cubicBezTo>
                      <a:pt x="472" y="562"/>
                      <a:pt x="473" y="559"/>
                      <a:pt x="475" y="557"/>
                    </a:cubicBezTo>
                    <a:cubicBezTo>
                      <a:pt x="474" y="555"/>
                      <a:pt x="473" y="559"/>
                      <a:pt x="472" y="560"/>
                    </a:cubicBezTo>
                    <a:cubicBezTo>
                      <a:pt x="472" y="557"/>
                      <a:pt x="476" y="552"/>
                      <a:pt x="478" y="551"/>
                    </a:cubicBezTo>
                    <a:cubicBezTo>
                      <a:pt x="480" y="551"/>
                      <a:pt x="478" y="556"/>
                      <a:pt x="481" y="552"/>
                    </a:cubicBezTo>
                    <a:cubicBezTo>
                      <a:pt x="481" y="556"/>
                      <a:pt x="472" y="562"/>
                      <a:pt x="473" y="565"/>
                    </a:cubicBezTo>
                    <a:cubicBezTo>
                      <a:pt x="478" y="560"/>
                      <a:pt x="483" y="550"/>
                      <a:pt x="487" y="548"/>
                    </a:cubicBezTo>
                    <a:cubicBezTo>
                      <a:pt x="484" y="557"/>
                      <a:pt x="477" y="562"/>
                      <a:pt x="472" y="570"/>
                    </a:cubicBezTo>
                    <a:lnTo>
                      <a:pt x="470" y="569"/>
                    </a:lnTo>
                    <a:close/>
                    <a:moveTo>
                      <a:pt x="469" y="540"/>
                    </a:moveTo>
                    <a:cubicBezTo>
                      <a:pt x="470" y="540"/>
                      <a:pt x="470" y="542"/>
                      <a:pt x="468" y="543"/>
                    </a:cubicBezTo>
                    <a:cubicBezTo>
                      <a:pt x="467" y="543"/>
                      <a:pt x="468" y="541"/>
                      <a:pt x="469" y="540"/>
                    </a:cubicBezTo>
                    <a:close/>
                    <a:moveTo>
                      <a:pt x="466" y="548"/>
                    </a:moveTo>
                    <a:cubicBezTo>
                      <a:pt x="466" y="548"/>
                      <a:pt x="467" y="547"/>
                      <a:pt x="466" y="547"/>
                    </a:cubicBezTo>
                    <a:cubicBezTo>
                      <a:pt x="460" y="555"/>
                      <a:pt x="460" y="556"/>
                      <a:pt x="455" y="564"/>
                    </a:cubicBezTo>
                    <a:cubicBezTo>
                      <a:pt x="449" y="564"/>
                      <a:pt x="462" y="550"/>
                      <a:pt x="464" y="545"/>
                    </a:cubicBezTo>
                    <a:cubicBezTo>
                      <a:pt x="467" y="543"/>
                      <a:pt x="469" y="544"/>
                      <a:pt x="466" y="548"/>
                    </a:cubicBezTo>
                    <a:close/>
                    <a:moveTo>
                      <a:pt x="470" y="556"/>
                    </a:moveTo>
                    <a:cubicBezTo>
                      <a:pt x="470" y="557"/>
                      <a:pt x="469" y="559"/>
                      <a:pt x="470" y="560"/>
                    </a:cubicBezTo>
                    <a:cubicBezTo>
                      <a:pt x="468" y="560"/>
                      <a:pt x="465" y="566"/>
                      <a:pt x="463" y="565"/>
                    </a:cubicBezTo>
                    <a:cubicBezTo>
                      <a:pt x="467" y="563"/>
                      <a:pt x="466" y="559"/>
                      <a:pt x="470" y="556"/>
                    </a:cubicBezTo>
                    <a:close/>
                    <a:moveTo>
                      <a:pt x="434" y="568"/>
                    </a:moveTo>
                    <a:cubicBezTo>
                      <a:pt x="434" y="567"/>
                      <a:pt x="433" y="568"/>
                      <a:pt x="432" y="569"/>
                    </a:cubicBezTo>
                    <a:cubicBezTo>
                      <a:pt x="432" y="568"/>
                      <a:pt x="434" y="567"/>
                      <a:pt x="433" y="566"/>
                    </a:cubicBezTo>
                    <a:cubicBezTo>
                      <a:pt x="432" y="566"/>
                      <a:pt x="430" y="570"/>
                      <a:pt x="428" y="571"/>
                    </a:cubicBezTo>
                    <a:cubicBezTo>
                      <a:pt x="429" y="567"/>
                      <a:pt x="435" y="562"/>
                      <a:pt x="435" y="559"/>
                    </a:cubicBezTo>
                    <a:cubicBezTo>
                      <a:pt x="437" y="559"/>
                      <a:pt x="438" y="560"/>
                      <a:pt x="438" y="561"/>
                    </a:cubicBezTo>
                    <a:cubicBezTo>
                      <a:pt x="439" y="561"/>
                      <a:pt x="439" y="559"/>
                      <a:pt x="440" y="559"/>
                    </a:cubicBezTo>
                    <a:cubicBezTo>
                      <a:pt x="441" y="557"/>
                      <a:pt x="438" y="560"/>
                      <a:pt x="437" y="558"/>
                    </a:cubicBezTo>
                    <a:cubicBezTo>
                      <a:pt x="441" y="554"/>
                      <a:pt x="443" y="553"/>
                      <a:pt x="443" y="550"/>
                    </a:cubicBezTo>
                    <a:cubicBezTo>
                      <a:pt x="445" y="548"/>
                      <a:pt x="444" y="550"/>
                      <a:pt x="446" y="547"/>
                    </a:cubicBezTo>
                    <a:cubicBezTo>
                      <a:pt x="449" y="548"/>
                      <a:pt x="444" y="551"/>
                      <a:pt x="443" y="553"/>
                    </a:cubicBezTo>
                    <a:cubicBezTo>
                      <a:pt x="447" y="552"/>
                      <a:pt x="448" y="544"/>
                      <a:pt x="451" y="546"/>
                    </a:cubicBezTo>
                    <a:cubicBezTo>
                      <a:pt x="448" y="550"/>
                      <a:pt x="445" y="555"/>
                      <a:pt x="442" y="559"/>
                    </a:cubicBezTo>
                    <a:cubicBezTo>
                      <a:pt x="438" y="564"/>
                      <a:pt x="434" y="568"/>
                      <a:pt x="429" y="571"/>
                    </a:cubicBezTo>
                    <a:cubicBezTo>
                      <a:pt x="430" y="569"/>
                      <a:pt x="432" y="570"/>
                      <a:pt x="434" y="568"/>
                    </a:cubicBezTo>
                    <a:close/>
                    <a:moveTo>
                      <a:pt x="461" y="563"/>
                    </a:moveTo>
                    <a:cubicBezTo>
                      <a:pt x="463" y="561"/>
                      <a:pt x="461" y="566"/>
                      <a:pt x="463" y="564"/>
                    </a:cubicBezTo>
                    <a:cubicBezTo>
                      <a:pt x="463" y="565"/>
                      <a:pt x="461" y="566"/>
                      <a:pt x="460" y="566"/>
                    </a:cubicBezTo>
                    <a:cubicBezTo>
                      <a:pt x="459" y="566"/>
                      <a:pt x="461" y="564"/>
                      <a:pt x="461" y="563"/>
                    </a:cubicBezTo>
                    <a:close/>
                    <a:moveTo>
                      <a:pt x="460" y="567"/>
                    </a:moveTo>
                    <a:cubicBezTo>
                      <a:pt x="459" y="570"/>
                      <a:pt x="456" y="574"/>
                      <a:pt x="453" y="576"/>
                    </a:cubicBezTo>
                    <a:cubicBezTo>
                      <a:pt x="450" y="579"/>
                      <a:pt x="448" y="581"/>
                      <a:pt x="448" y="579"/>
                    </a:cubicBezTo>
                    <a:cubicBezTo>
                      <a:pt x="450" y="578"/>
                      <a:pt x="452" y="576"/>
                      <a:pt x="454" y="574"/>
                    </a:cubicBezTo>
                    <a:cubicBezTo>
                      <a:pt x="455" y="571"/>
                      <a:pt x="457" y="569"/>
                      <a:pt x="460" y="567"/>
                    </a:cubicBezTo>
                    <a:close/>
                    <a:moveTo>
                      <a:pt x="422" y="553"/>
                    </a:moveTo>
                    <a:cubicBezTo>
                      <a:pt x="423" y="553"/>
                      <a:pt x="422" y="554"/>
                      <a:pt x="423" y="553"/>
                    </a:cubicBezTo>
                    <a:cubicBezTo>
                      <a:pt x="424" y="556"/>
                      <a:pt x="419" y="558"/>
                      <a:pt x="417" y="560"/>
                    </a:cubicBezTo>
                    <a:cubicBezTo>
                      <a:pt x="416" y="558"/>
                      <a:pt x="422" y="555"/>
                      <a:pt x="422" y="553"/>
                    </a:cubicBezTo>
                    <a:close/>
                    <a:moveTo>
                      <a:pt x="417" y="559"/>
                    </a:moveTo>
                    <a:cubicBezTo>
                      <a:pt x="414" y="562"/>
                      <a:pt x="414" y="562"/>
                      <a:pt x="414" y="562"/>
                    </a:cubicBezTo>
                    <a:cubicBezTo>
                      <a:pt x="414" y="561"/>
                      <a:pt x="414" y="560"/>
                      <a:pt x="413" y="561"/>
                    </a:cubicBezTo>
                    <a:cubicBezTo>
                      <a:pt x="413" y="560"/>
                      <a:pt x="415" y="559"/>
                      <a:pt x="414" y="559"/>
                    </a:cubicBezTo>
                    <a:cubicBezTo>
                      <a:pt x="415" y="558"/>
                      <a:pt x="416" y="558"/>
                      <a:pt x="417" y="559"/>
                    </a:cubicBezTo>
                    <a:close/>
                    <a:moveTo>
                      <a:pt x="448" y="582"/>
                    </a:moveTo>
                    <a:cubicBezTo>
                      <a:pt x="446" y="584"/>
                      <a:pt x="443" y="587"/>
                      <a:pt x="440" y="591"/>
                    </a:cubicBezTo>
                    <a:cubicBezTo>
                      <a:pt x="436" y="595"/>
                      <a:pt x="432" y="599"/>
                      <a:pt x="429" y="602"/>
                    </a:cubicBezTo>
                    <a:cubicBezTo>
                      <a:pt x="431" y="596"/>
                      <a:pt x="440" y="591"/>
                      <a:pt x="445" y="584"/>
                    </a:cubicBezTo>
                    <a:cubicBezTo>
                      <a:pt x="445" y="585"/>
                      <a:pt x="447" y="583"/>
                      <a:pt x="448" y="582"/>
                    </a:cubicBezTo>
                    <a:close/>
                    <a:moveTo>
                      <a:pt x="399" y="572"/>
                    </a:moveTo>
                    <a:cubicBezTo>
                      <a:pt x="397" y="573"/>
                      <a:pt x="395" y="577"/>
                      <a:pt x="392" y="576"/>
                    </a:cubicBezTo>
                    <a:cubicBezTo>
                      <a:pt x="392" y="578"/>
                      <a:pt x="391" y="579"/>
                      <a:pt x="389" y="580"/>
                    </a:cubicBezTo>
                    <a:cubicBezTo>
                      <a:pt x="388" y="580"/>
                      <a:pt x="387" y="581"/>
                      <a:pt x="387" y="579"/>
                    </a:cubicBezTo>
                    <a:cubicBezTo>
                      <a:pt x="388" y="578"/>
                      <a:pt x="389" y="580"/>
                      <a:pt x="390" y="579"/>
                    </a:cubicBezTo>
                    <a:cubicBezTo>
                      <a:pt x="391" y="578"/>
                      <a:pt x="390" y="577"/>
                      <a:pt x="389" y="578"/>
                    </a:cubicBezTo>
                    <a:cubicBezTo>
                      <a:pt x="394" y="572"/>
                      <a:pt x="396" y="570"/>
                      <a:pt x="401" y="566"/>
                    </a:cubicBezTo>
                    <a:cubicBezTo>
                      <a:pt x="401" y="567"/>
                      <a:pt x="400" y="570"/>
                      <a:pt x="398" y="570"/>
                    </a:cubicBezTo>
                    <a:cubicBezTo>
                      <a:pt x="401" y="572"/>
                      <a:pt x="402" y="569"/>
                      <a:pt x="402" y="567"/>
                    </a:cubicBezTo>
                    <a:cubicBezTo>
                      <a:pt x="403" y="567"/>
                      <a:pt x="406" y="566"/>
                      <a:pt x="405" y="567"/>
                    </a:cubicBezTo>
                    <a:cubicBezTo>
                      <a:pt x="406" y="568"/>
                      <a:pt x="402" y="570"/>
                      <a:pt x="401" y="572"/>
                    </a:cubicBezTo>
                    <a:cubicBezTo>
                      <a:pt x="404" y="572"/>
                      <a:pt x="407" y="566"/>
                      <a:pt x="409" y="566"/>
                    </a:cubicBezTo>
                    <a:cubicBezTo>
                      <a:pt x="407" y="565"/>
                      <a:pt x="406" y="565"/>
                      <a:pt x="408" y="563"/>
                    </a:cubicBezTo>
                    <a:cubicBezTo>
                      <a:pt x="410" y="565"/>
                      <a:pt x="413" y="563"/>
                      <a:pt x="416" y="560"/>
                    </a:cubicBezTo>
                    <a:cubicBezTo>
                      <a:pt x="416" y="561"/>
                      <a:pt x="416" y="562"/>
                      <a:pt x="417" y="562"/>
                    </a:cubicBezTo>
                    <a:cubicBezTo>
                      <a:pt x="414" y="565"/>
                      <a:pt x="410" y="569"/>
                      <a:pt x="405" y="574"/>
                    </a:cubicBezTo>
                    <a:cubicBezTo>
                      <a:pt x="401" y="579"/>
                      <a:pt x="396" y="584"/>
                      <a:pt x="391" y="587"/>
                    </a:cubicBezTo>
                    <a:cubicBezTo>
                      <a:pt x="391" y="587"/>
                      <a:pt x="391" y="586"/>
                      <a:pt x="391" y="586"/>
                    </a:cubicBezTo>
                    <a:cubicBezTo>
                      <a:pt x="389" y="587"/>
                      <a:pt x="390" y="589"/>
                      <a:pt x="388" y="590"/>
                    </a:cubicBezTo>
                    <a:cubicBezTo>
                      <a:pt x="387" y="589"/>
                      <a:pt x="387" y="589"/>
                      <a:pt x="387" y="589"/>
                    </a:cubicBezTo>
                    <a:cubicBezTo>
                      <a:pt x="386" y="590"/>
                      <a:pt x="386" y="590"/>
                      <a:pt x="385" y="591"/>
                    </a:cubicBezTo>
                    <a:cubicBezTo>
                      <a:pt x="384" y="593"/>
                      <a:pt x="386" y="591"/>
                      <a:pt x="385" y="593"/>
                    </a:cubicBezTo>
                    <a:cubicBezTo>
                      <a:pt x="384" y="594"/>
                      <a:pt x="383" y="594"/>
                      <a:pt x="382" y="595"/>
                    </a:cubicBezTo>
                    <a:cubicBezTo>
                      <a:pt x="382" y="595"/>
                      <a:pt x="381" y="595"/>
                      <a:pt x="381" y="595"/>
                    </a:cubicBezTo>
                    <a:cubicBezTo>
                      <a:pt x="381" y="593"/>
                      <a:pt x="381" y="592"/>
                      <a:pt x="384" y="590"/>
                    </a:cubicBezTo>
                    <a:cubicBezTo>
                      <a:pt x="383" y="590"/>
                      <a:pt x="382" y="589"/>
                      <a:pt x="382" y="589"/>
                    </a:cubicBezTo>
                    <a:cubicBezTo>
                      <a:pt x="384" y="588"/>
                      <a:pt x="384" y="585"/>
                      <a:pt x="387" y="585"/>
                    </a:cubicBezTo>
                    <a:cubicBezTo>
                      <a:pt x="387" y="584"/>
                      <a:pt x="387" y="584"/>
                      <a:pt x="386" y="583"/>
                    </a:cubicBezTo>
                    <a:cubicBezTo>
                      <a:pt x="391" y="579"/>
                      <a:pt x="394" y="577"/>
                      <a:pt x="399" y="572"/>
                    </a:cubicBezTo>
                    <a:close/>
                    <a:moveTo>
                      <a:pt x="429" y="608"/>
                    </a:moveTo>
                    <a:cubicBezTo>
                      <a:pt x="427" y="607"/>
                      <a:pt x="429" y="606"/>
                      <a:pt x="429" y="605"/>
                    </a:cubicBezTo>
                    <a:cubicBezTo>
                      <a:pt x="432" y="602"/>
                      <a:pt x="433" y="601"/>
                      <a:pt x="437" y="598"/>
                    </a:cubicBezTo>
                    <a:cubicBezTo>
                      <a:pt x="432" y="600"/>
                      <a:pt x="443" y="589"/>
                      <a:pt x="445" y="589"/>
                    </a:cubicBezTo>
                    <a:cubicBezTo>
                      <a:pt x="441" y="597"/>
                      <a:pt x="431" y="602"/>
                      <a:pt x="429" y="608"/>
                    </a:cubicBezTo>
                    <a:close/>
                    <a:moveTo>
                      <a:pt x="433" y="607"/>
                    </a:moveTo>
                    <a:cubicBezTo>
                      <a:pt x="433" y="608"/>
                      <a:pt x="430" y="610"/>
                      <a:pt x="430" y="610"/>
                    </a:cubicBezTo>
                    <a:cubicBezTo>
                      <a:pt x="429" y="608"/>
                      <a:pt x="431" y="607"/>
                      <a:pt x="433" y="607"/>
                    </a:cubicBezTo>
                    <a:close/>
                    <a:moveTo>
                      <a:pt x="426" y="607"/>
                    </a:moveTo>
                    <a:cubicBezTo>
                      <a:pt x="428" y="608"/>
                      <a:pt x="427" y="610"/>
                      <a:pt x="424" y="612"/>
                    </a:cubicBezTo>
                    <a:cubicBezTo>
                      <a:pt x="423" y="611"/>
                      <a:pt x="425" y="610"/>
                      <a:pt x="424" y="609"/>
                    </a:cubicBezTo>
                    <a:cubicBezTo>
                      <a:pt x="418" y="613"/>
                      <a:pt x="414" y="618"/>
                      <a:pt x="410" y="617"/>
                    </a:cubicBezTo>
                    <a:cubicBezTo>
                      <a:pt x="415" y="614"/>
                      <a:pt x="416" y="612"/>
                      <a:pt x="418" y="608"/>
                    </a:cubicBezTo>
                    <a:cubicBezTo>
                      <a:pt x="420" y="607"/>
                      <a:pt x="421" y="608"/>
                      <a:pt x="422" y="607"/>
                    </a:cubicBezTo>
                    <a:cubicBezTo>
                      <a:pt x="422" y="608"/>
                      <a:pt x="421" y="609"/>
                      <a:pt x="419" y="610"/>
                    </a:cubicBezTo>
                    <a:cubicBezTo>
                      <a:pt x="421" y="611"/>
                      <a:pt x="423" y="610"/>
                      <a:pt x="426" y="607"/>
                    </a:cubicBezTo>
                    <a:close/>
                    <a:moveTo>
                      <a:pt x="406" y="625"/>
                    </a:moveTo>
                    <a:cubicBezTo>
                      <a:pt x="406" y="627"/>
                      <a:pt x="402" y="629"/>
                      <a:pt x="402" y="627"/>
                    </a:cubicBezTo>
                    <a:cubicBezTo>
                      <a:pt x="402" y="626"/>
                      <a:pt x="403" y="626"/>
                      <a:pt x="404" y="625"/>
                    </a:cubicBezTo>
                    <a:cubicBezTo>
                      <a:pt x="405" y="625"/>
                      <a:pt x="405" y="626"/>
                      <a:pt x="406" y="625"/>
                    </a:cubicBezTo>
                    <a:close/>
                    <a:moveTo>
                      <a:pt x="246" y="431"/>
                    </a:moveTo>
                    <a:cubicBezTo>
                      <a:pt x="247" y="433"/>
                      <a:pt x="245" y="432"/>
                      <a:pt x="244" y="432"/>
                    </a:cubicBezTo>
                    <a:cubicBezTo>
                      <a:pt x="244" y="431"/>
                      <a:pt x="246" y="432"/>
                      <a:pt x="245" y="431"/>
                    </a:cubicBezTo>
                    <a:cubicBezTo>
                      <a:pt x="245" y="430"/>
                      <a:pt x="246" y="432"/>
                      <a:pt x="246" y="431"/>
                    </a:cubicBezTo>
                    <a:close/>
                    <a:moveTo>
                      <a:pt x="243" y="440"/>
                    </a:moveTo>
                    <a:cubicBezTo>
                      <a:pt x="242" y="442"/>
                      <a:pt x="240" y="441"/>
                      <a:pt x="240" y="443"/>
                    </a:cubicBezTo>
                    <a:cubicBezTo>
                      <a:pt x="239" y="444"/>
                      <a:pt x="238" y="441"/>
                      <a:pt x="238" y="442"/>
                    </a:cubicBezTo>
                    <a:cubicBezTo>
                      <a:pt x="237" y="441"/>
                      <a:pt x="238" y="440"/>
                      <a:pt x="237" y="440"/>
                    </a:cubicBezTo>
                    <a:cubicBezTo>
                      <a:pt x="237" y="439"/>
                      <a:pt x="238" y="439"/>
                      <a:pt x="239" y="438"/>
                    </a:cubicBezTo>
                    <a:cubicBezTo>
                      <a:pt x="240" y="438"/>
                      <a:pt x="240" y="439"/>
                      <a:pt x="240" y="440"/>
                    </a:cubicBezTo>
                    <a:cubicBezTo>
                      <a:pt x="241" y="440"/>
                      <a:pt x="242" y="440"/>
                      <a:pt x="243" y="440"/>
                    </a:cubicBezTo>
                    <a:close/>
                    <a:moveTo>
                      <a:pt x="349" y="649"/>
                    </a:moveTo>
                    <a:cubicBezTo>
                      <a:pt x="350" y="650"/>
                      <a:pt x="346" y="651"/>
                      <a:pt x="345" y="651"/>
                    </a:cubicBezTo>
                    <a:cubicBezTo>
                      <a:pt x="345" y="650"/>
                      <a:pt x="348" y="649"/>
                      <a:pt x="349" y="649"/>
                    </a:cubicBezTo>
                    <a:close/>
                    <a:moveTo>
                      <a:pt x="351" y="658"/>
                    </a:moveTo>
                    <a:cubicBezTo>
                      <a:pt x="351" y="659"/>
                      <a:pt x="347" y="660"/>
                      <a:pt x="346" y="661"/>
                    </a:cubicBezTo>
                    <a:cubicBezTo>
                      <a:pt x="345" y="659"/>
                      <a:pt x="348" y="660"/>
                      <a:pt x="351" y="658"/>
                    </a:cubicBezTo>
                    <a:close/>
                    <a:moveTo>
                      <a:pt x="320" y="666"/>
                    </a:moveTo>
                    <a:cubicBezTo>
                      <a:pt x="322" y="666"/>
                      <a:pt x="318" y="669"/>
                      <a:pt x="316" y="669"/>
                    </a:cubicBezTo>
                    <a:cubicBezTo>
                      <a:pt x="315" y="667"/>
                      <a:pt x="320" y="667"/>
                      <a:pt x="320" y="666"/>
                    </a:cubicBezTo>
                    <a:close/>
                    <a:moveTo>
                      <a:pt x="230" y="474"/>
                    </a:moveTo>
                    <a:cubicBezTo>
                      <a:pt x="230" y="475"/>
                      <a:pt x="228" y="476"/>
                      <a:pt x="229" y="477"/>
                    </a:cubicBezTo>
                    <a:cubicBezTo>
                      <a:pt x="227" y="478"/>
                      <a:pt x="225" y="473"/>
                      <a:pt x="226" y="471"/>
                    </a:cubicBezTo>
                    <a:cubicBezTo>
                      <a:pt x="228" y="472"/>
                      <a:pt x="229" y="471"/>
                      <a:pt x="230" y="474"/>
                    </a:cubicBezTo>
                    <a:close/>
                    <a:moveTo>
                      <a:pt x="254" y="634"/>
                    </a:moveTo>
                    <a:cubicBezTo>
                      <a:pt x="255" y="636"/>
                      <a:pt x="253" y="636"/>
                      <a:pt x="251" y="636"/>
                    </a:cubicBezTo>
                    <a:cubicBezTo>
                      <a:pt x="251" y="636"/>
                      <a:pt x="250" y="636"/>
                      <a:pt x="250" y="635"/>
                    </a:cubicBezTo>
                    <a:cubicBezTo>
                      <a:pt x="252" y="634"/>
                      <a:pt x="253" y="634"/>
                      <a:pt x="254" y="634"/>
                    </a:cubicBezTo>
                    <a:close/>
                    <a:moveTo>
                      <a:pt x="199" y="484"/>
                    </a:moveTo>
                    <a:cubicBezTo>
                      <a:pt x="199" y="487"/>
                      <a:pt x="198" y="487"/>
                      <a:pt x="197" y="488"/>
                    </a:cubicBezTo>
                    <a:cubicBezTo>
                      <a:pt x="197" y="491"/>
                      <a:pt x="199" y="492"/>
                      <a:pt x="197" y="495"/>
                    </a:cubicBezTo>
                    <a:cubicBezTo>
                      <a:pt x="196" y="495"/>
                      <a:pt x="195" y="494"/>
                      <a:pt x="195" y="493"/>
                    </a:cubicBezTo>
                    <a:cubicBezTo>
                      <a:pt x="194" y="489"/>
                      <a:pt x="195" y="489"/>
                      <a:pt x="195" y="486"/>
                    </a:cubicBezTo>
                    <a:cubicBezTo>
                      <a:pt x="196" y="485"/>
                      <a:pt x="198" y="486"/>
                      <a:pt x="197" y="484"/>
                    </a:cubicBezTo>
                    <a:cubicBezTo>
                      <a:pt x="198" y="484"/>
                      <a:pt x="199" y="484"/>
                      <a:pt x="199" y="484"/>
                    </a:cubicBezTo>
                    <a:close/>
                    <a:moveTo>
                      <a:pt x="200" y="580"/>
                    </a:moveTo>
                    <a:cubicBezTo>
                      <a:pt x="200" y="581"/>
                      <a:pt x="197" y="580"/>
                      <a:pt x="197" y="580"/>
                    </a:cubicBezTo>
                    <a:cubicBezTo>
                      <a:pt x="197" y="579"/>
                      <a:pt x="198" y="579"/>
                      <a:pt x="199" y="579"/>
                    </a:cubicBezTo>
                    <a:cubicBezTo>
                      <a:pt x="199" y="580"/>
                      <a:pt x="199" y="580"/>
                      <a:pt x="200" y="580"/>
                    </a:cubicBezTo>
                    <a:close/>
                    <a:moveTo>
                      <a:pt x="193" y="490"/>
                    </a:moveTo>
                    <a:cubicBezTo>
                      <a:pt x="192" y="490"/>
                      <a:pt x="192" y="490"/>
                      <a:pt x="192" y="490"/>
                    </a:cubicBezTo>
                    <a:cubicBezTo>
                      <a:pt x="191" y="489"/>
                      <a:pt x="192" y="489"/>
                      <a:pt x="192" y="488"/>
                    </a:cubicBezTo>
                    <a:cubicBezTo>
                      <a:pt x="192" y="488"/>
                      <a:pt x="193" y="489"/>
                      <a:pt x="193" y="490"/>
                    </a:cubicBezTo>
                    <a:close/>
                    <a:moveTo>
                      <a:pt x="192" y="647"/>
                    </a:moveTo>
                    <a:cubicBezTo>
                      <a:pt x="192" y="649"/>
                      <a:pt x="186" y="649"/>
                      <a:pt x="188" y="647"/>
                    </a:cubicBezTo>
                    <a:cubicBezTo>
                      <a:pt x="189" y="646"/>
                      <a:pt x="190" y="647"/>
                      <a:pt x="192" y="647"/>
                    </a:cubicBezTo>
                    <a:close/>
                    <a:moveTo>
                      <a:pt x="163" y="638"/>
                    </a:moveTo>
                    <a:cubicBezTo>
                      <a:pt x="162" y="638"/>
                      <a:pt x="162" y="638"/>
                      <a:pt x="162" y="638"/>
                    </a:cubicBezTo>
                    <a:cubicBezTo>
                      <a:pt x="162" y="637"/>
                      <a:pt x="160" y="636"/>
                      <a:pt x="163" y="636"/>
                    </a:cubicBezTo>
                    <a:cubicBezTo>
                      <a:pt x="163" y="637"/>
                      <a:pt x="164" y="638"/>
                      <a:pt x="163" y="638"/>
                    </a:cubicBezTo>
                    <a:close/>
                  </a:path>
                </a:pathLst>
              </a:custGeom>
              <a:solidFill>
                <a:srgbClr val="BDDEE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A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A1AD4A-E5F1-4680-8B05-9CDC761BD5A9}"/>
                </a:ext>
              </a:extLst>
            </p:cNvPr>
            <p:cNvSpPr txBox="1">
              <a:spLocks/>
            </p:cNvSpPr>
            <p:nvPr/>
          </p:nvSpPr>
          <p:spPr>
            <a:xfrm>
              <a:off x="4174850" y="3241708"/>
              <a:ext cx="2102674" cy="56484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50000"/>
                </a:lnSpc>
              </a:pPr>
              <a:r>
                <a:rPr lang="it-IT" sz="2800" b="1" baseline="30000" dirty="0">
                  <a:solidFill>
                    <a:schemeClr val="bg1"/>
                  </a:solidFill>
                </a:rPr>
                <a:t>Family Continuity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97530A-31D8-4411-B751-06E4E9775B58}"/>
              </a:ext>
            </a:extLst>
          </p:cNvPr>
          <p:cNvCxnSpPr/>
          <p:nvPr/>
        </p:nvCxnSpPr>
        <p:spPr>
          <a:xfrm>
            <a:off x="8478319" y="2857473"/>
            <a:ext cx="691803" cy="691803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E03FB86-19B2-406D-9609-00A405953D36}"/>
              </a:ext>
            </a:extLst>
          </p:cNvPr>
          <p:cNvCxnSpPr>
            <a:cxnSpLocks/>
          </p:cNvCxnSpPr>
          <p:nvPr/>
        </p:nvCxnSpPr>
        <p:spPr>
          <a:xfrm flipV="1">
            <a:off x="8483036" y="3549972"/>
            <a:ext cx="691803" cy="691803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8E19C4AA-0F8B-4EDA-A328-86F8AC3250FC}"/>
              </a:ext>
            </a:extLst>
          </p:cNvPr>
          <p:cNvSpPr/>
          <p:nvPr/>
        </p:nvSpPr>
        <p:spPr>
          <a:xfrm rot="2725140">
            <a:off x="8666059" y="2978997"/>
            <a:ext cx="5485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ALIGN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3387D1F-7148-4817-9053-CA21DAA7437D}"/>
              </a:ext>
            </a:extLst>
          </p:cNvPr>
          <p:cNvSpPr/>
          <p:nvPr/>
        </p:nvSpPr>
        <p:spPr>
          <a:xfrm rot="18925140">
            <a:off x="8626868" y="3923819"/>
            <a:ext cx="5485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ALIGN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4938578-A039-482D-8512-95DEBBF6AA2F}"/>
              </a:ext>
            </a:extLst>
          </p:cNvPr>
          <p:cNvSpPr/>
          <p:nvPr/>
        </p:nvSpPr>
        <p:spPr>
          <a:xfrm>
            <a:off x="9183337" y="3380347"/>
            <a:ext cx="7325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TRUST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42595-E403-455B-951E-5A0156D864F3}"/>
              </a:ext>
            </a:extLst>
          </p:cNvPr>
          <p:cNvSpPr/>
          <p:nvPr/>
        </p:nvSpPr>
        <p:spPr>
          <a:xfrm>
            <a:off x="4859645" y="5546186"/>
            <a:ext cx="6096000" cy="56669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85" fontAlgn="auto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Family Cohesion:  </a:t>
            </a:r>
          </a:p>
          <a:p>
            <a:pPr defTabSz="914485" fontAlgn="auto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From Diversity to Unity to Continuity</a:t>
            </a:r>
          </a:p>
        </p:txBody>
      </p:sp>
      <p:pic>
        <p:nvPicPr>
          <p:cNvPr id="21" name="Picture 2" descr="Create customer avatars for interviews">
            <a:extLst>
              <a:ext uri="{FF2B5EF4-FFF2-40B4-BE49-F238E27FC236}">
                <a16:creationId xmlns:a16="http://schemas.microsoft.com/office/drawing/2014/main" id="{E122E350-F345-4348-88A6-5C85ABA3F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3" r="40164" b="-19"/>
          <a:stretch/>
        </p:blipFill>
        <p:spPr bwMode="auto">
          <a:xfrm>
            <a:off x="722490" y="1625601"/>
            <a:ext cx="3488265" cy="35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2AF3FB7-5739-408D-9CD1-060E9885A2DC}"/>
              </a:ext>
            </a:extLst>
          </p:cNvPr>
          <p:cNvSpPr/>
          <p:nvPr/>
        </p:nvSpPr>
        <p:spPr>
          <a:xfrm>
            <a:off x="2871200" y="107218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Starts With Understanding Differences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51F3AB2-C5CC-40AD-BF3E-16E59F167DB9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336"/>
                </a:solidFill>
                <a:cs typeface="Segoe UI Light" panose="020B0502040204020203" pitchFamily="34" charset="0"/>
              </a:rPr>
              <a:t>The Family Continuity Model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3F260EE-D5FA-4CEA-862A-F7679BE9C1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71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utoUpdateAnimBg="0"/>
      <p:bldP spid="34" grpId="0" autoUpdateAnimBg="0"/>
      <p:bldP spid="35" grpId="0" autoUpdateAnimBg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15050B-2239-485B-809C-5A0AFFC03F18}"/>
              </a:ext>
            </a:extLst>
          </p:cNvPr>
          <p:cNvSpPr/>
          <p:nvPr/>
        </p:nvSpPr>
        <p:spPr>
          <a:xfrm>
            <a:off x="2346866" y="1072180"/>
            <a:ext cx="749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How Do Family Members Wish To Be Communicated With?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433E9B-E8DE-4003-8124-7F190D3F9A1D}"/>
              </a:ext>
            </a:extLst>
          </p:cNvPr>
          <p:cNvSpPr/>
          <p:nvPr/>
        </p:nvSpPr>
        <p:spPr>
          <a:xfrm>
            <a:off x="863600" y="425849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Customizing the Family Continuity  Experience</a:t>
            </a:r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8FBDD516-1939-4B34-8344-7AEA6F737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015416"/>
            <a:ext cx="0" cy="4297680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F4B8435D-C51D-420B-8DC6-D59967319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087" y="1626661"/>
            <a:ext cx="4695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4F1F69"/>
                </a:solidFill>
                <a:latin typeface="Calibri" panose="020F0502020204030204" pitchFamily="34" charset="0"/>
                <a:cs typeface="Arial" charset="0"/>
              </a:rPr>
              <a:t>Fast Paced</a:t>
            </a:r>
          </a:p>
        </p:txBody>
      </p:sp>
      <p:sp>
        <p:nvSpPr>
          <p:cNvPr id="25" name="Line 45">
            <a:extLst>
              <a:ext uri="{FF2B5EF4-FFF2-40B4-BE49-F238E27FC236}">
                <a16:creationId xmlns:a16="http://schemas.microsoft.com/office/drawing/2014/main" id="{D77335EF-3B08-4402-AF12-536A8BF58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9688" y="4074340"/>
            <a:ext cx="9083928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Text Box 46">
            <a:extLst>
              <a:ext uri="{FF2B5EF4-FFF2-40B4-BE49-F238E27FC236}">
                <a16:creationId xmlns:a16="http://schemas.microsoft.com/office/drawing/2014/main" id="{629455F3-11F8-4D7A-9BE6-107F9ED1D63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24650" y="3914002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4F1F69"/>
                </a:solidFill>
                <a:latin typeface="Calibri" panose="020F0502020204030204" pitchFamily="34" charset="0"/>
                <a:cs typeface="Arial" charset="0"/>
              </a:rPr>
              <a:t>Results Orientated</a:t>
            </a:r>
          </a:p>
        </p:txBody>
      </p:sp>
      <p:sp>
        <p:nvSpPr>
          <p:cNvPr id="27" name="Text Box 47">
            <a:extLst>
              <a:ext uri="{FF2B5EF4-FFF2-40B4-BE49-F238E27FC236}">
                <a16:creationId xmlns:a16="http://schemas.microsoft.com/office/drawing/2014/main" id="{E64F2D59-9DA6-4A3C-8A6F-38E73C0B002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9526969" y="3874284"/>
            <a:ext cx="297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4F1F69"/>
                </a:solidFill>
                <a:latin typeface="Calibri" panose="020F0502020204030204" pitchFamily="34" charset="0"/>
                <a:cs typeface="Arial" charset="0"/>
              </a:rPr>
              <a:t>Relationship Orientated</a:t>
            </a:r>
          </a:p>
        </p:txBody>
      </p:sp>
      <p:sp>
        <p:nvSpPr>
          <p:cNvPr id="28" name="Text Box 40">
            <a:extLst>
              <a:ext uri="{FF2B5EF4-FFF2-40B4-BE49-F238E27FC236}">
                <a16:creationId xmlns:a16="http://schemas.microsoft.com/office/drawing/2014/main" id="{1E43AC4F-6397-4D72-8A59-BFD0C8959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0" y="4814720"/>
            <a:ext cx="18415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Feelings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Soft tone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Security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Instructions</a:t>
            </a:r>
            <a:b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</a:br>
            <a:b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</a:br>
            <a:endParaRPr lang="en-US" sz="1800" i="1" dirty="0">
              <a:solidFill>
                <a:srgbClr val="FFFFFF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5BA38C89-3FE6-4CA3-A6BF-F044AE9E8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806" y="6345013"/>
            <a:ext cx="3608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4F1F69"/>
                </a:solidFill>
                <a:latin typeface="Calibri" panose="020F0502020204030204" pitchFamily="34" charset="0"/>
                <a:cs typeface="Arial" charset="0"/>
              </a:rPr>
              <a:t>Moves Carefully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D61539-901C-4188-9393-3060AD781EDB}"/>
              </a:ext>
            </a:extLst>
          </p:cNvPr>
          <p:cNvSpPr/>
          <p:nvPr/>
        </p:nvSpPr>
        <p:spPr>
          <a:xfrm>
            <a:off x="1706882" y="2150092"/>
            <a:ext cx="4059932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9AEBEA-7146-4BCA-B60E-1FA85A7CECDE}"/>
              </a:ext>
            </a:extLst>
          </p:cNvPr>
          <p:cNvSpPr/>
          <p:nvPr/>
        </p:nvSpPr>
        <p:spPr>
          <a:xfrm>
            <a:off x="1706882" y="4222370"/>
            <a:ext cx="4059931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68D8B1-4D4B-46D1-9CD5-CEA08CB9E5FB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2270196"/>
            <a:ext cx="1832991" cy="302732"/>
            <a:chOff x="1529423" y="2207802"/>
            <a:chExt cx="3224414" cy="53325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D35BB9-AC43-442A-B1AA-B90E27DA881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id="{B5778248-31BB-4140-BC41-75CE85695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Vision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DA12AEF-88D0-4170-BD5A-FE35AF207406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2674949"/>
            <a:ext cx="1743652" cy="313672"/>
            <a:chOff x="1529423" y="2207802"/>
            <a:chExt cx="3067257" cy="55252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6EC3D34-A681-4EEB-A5EA-0A248059F9A1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25">
              <a:extLst>
                <a:ext uri="{FF2B5EF4-FFF2-40B4-BE49-F238E27FC236}">
                  <a16:creationId xmlns:a16="http://schemas.microsoft.com/office/drawing/2014/main" id="{A51D5A9C-1F62-48F7-B247-E762A47EE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Option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356E37D-65F7-43BD-93F4-41FC7DEB7875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3104896"/>
            <a:ext cx="1648533" cy="302310"/>
            <a:chOff x="1529423" y="2207802"/>
            <a:chExt cx="2899934" cy="53251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A32DC6A-8C1A-440A-8384-1A5EFEADB2AD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F663B1DF-EFBB-49BD-B92B-96F733CF8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Bottom Line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49A100-2662-4F0A-ADF4-9195897CCE3E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3487073"/>
            <a:ext cx="1648533" cy="313235"/>
            <a:chOff x="1529423" y="2207802"/>
            <a:chExt cx="2899934" cy="55175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7CDA7EE-8A9A-4E6D-AEE5-9940014657BD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31">
              <a:extLst>
                <a:ext uri="{FF2B5EF4-FFF2-40B4-BE49-F238E27FC236}">
                  <a16:creationId xmlns:a16="http://schemas.microsoft.com/office/drawing/2014/main" id="{4B45C437-3AD2-4B39-99FA-6C5A2A17C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Discussion 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9942C81-207B-4BBE-8C69-94086AFDE120}"/>
              </a:ext>
            </a:extLst>
          </p:cNvPr>
          <p:cNvCxnSpPr>
            <a:cxnSpLocks/>
          </p:cNvCxnSpPr>
          <p:nvPr/>
        </p:nvCxnSpPr>
        <p:spPr>
          <a:xfrm>
            <a:off x="3693853" y="2415017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0793C4F-D019-411F-9CBE-9F21CB247592}"/>
              </a:ext>
            </a:extLst>
          </p:cNvPr>
          <p:cNvCxnSpPr>
            <a:cxnSpLocks/>
          </p:cNvCxnSpPr>
          <p:nvPr/>
        </p:nvCxnSpPr>
        <p:spPr>
          <a:xfrm>
            <a:off x="3693853" y="2818594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1E5335C-B83D-4180-BC45-D5CFDFE90936}"/>
              </a:ext>
            </a:extLst>
          </p:cNvPr>
          <p:cNvCxnSpPr>
            <a:cxnSpLocks/>
          </p:cNvCxnSpPr>
          <p:nvPr/>
        </p:nvCxnSpPr>
        <p:spPr>
          <a:xfrm>
            <a:off x="3693853" y="3256166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9694B42-10B9-4978-99A9-3257E6F8F0CD}"/>
              </a:ext>
            </a:extLst>
          </p:cNvPr>
          <p:cNvCxnSpPr>
            <a:cxnSpLocks/>
          </p:cNvCxnSpPr>
          <p:nvPr/>
        </p:nvCxnSpPr>
        <p:spPr>
          <a:xfrm>
            <a:off x="3693853" y="3628701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8EA482B3-46BA-4584-B888-CB06EF91291A}"/>
              </a:ext>
            </a:extLst>
          </p:cNvPr>
          <p:cNvSpPr/>
          <p:nvPr/>
        </p:nvSpPr>
        <p:spPr>
          <a:xfrm>
            <a:off x="6448735" y="4222370"/>
            <a:ext cx="4059931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FCB160-253D-45AB-B35C-72315636D645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4343362"/>
            <a:ext cx="1832991" cy="302732"/>
            <a:chOff x="1529423" y="2207802"/>
            <a:chExt cx="3224414" cy="5332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5F9845C-D02F-4E2B-8983-C8F08776D51F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22">
              <a:extLst>
                <a:ext uri="{FF2B5EF4-FFF2-40B4-BE49-F238E27FC236}">
                  <a16:creationId xmlns:a16="http://schemas.microsoft.com/office/drawing/2014/main" id="{1DF67AF0-1602-4A80-893A-A53E6FDD9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Analysis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8464DBF-5340-44B0-AF88-3653B2D15160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4748115"/>
            <a:ext cx="1743652" cy="313672"/>
            <a:chOff x="1529423" y="2207802"/>
            <a:chExt cx="3067257" cy="552529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602FDCD-AC53-4C83-9560-E393C9184B95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25">
              <a:extLst>
                <a:ext uri="{FF2B5EF4-FFF2-40B4-BE49-F238E27FC236}">
                  <a16:creationId xmlns:a16="http://schemas.microsoft.com/office/drawing/2014/main" id="{745F638F-4DC6-4ED3-9BB5-2C87D9C4C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Facts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80F3EF0-D1DB-4ACF-BDA3-7C30BCF601B6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5178062"/>
            <a:ext cx="1648533" cy="302310"/>
            <a:chOff x="1529423" y="2207802"/>
            <a:chExt cx="2899934" cy="53251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1414738-CC8A-4A81-8CB8-69B9C6E522EE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28">
              <a:extLst>
                <a:ext uri="{FF2B5EF4-FFF2-40B4-BE49-F238E27FC236}">
                  <a16:creationId xmlns:a16="http://schemas.microsoft.com/office/drawing/2014/main" id="{8106B678-7717-4E72-9420-67CF35E58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Transparent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DA0B86F-815F-4D90-8BA4-23495F86657F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5560239"/>
            <a:ext cx="1648533" cy="313235"/>
            <a:chOff x="1529423" y="2207802"/>
            <a:chExt cx="2899934" cy="551759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4FF7626-5C20-452B-8444-F45CA78286F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31">
              <a:extLst>
                <a:ext uri="{FF2B5EF4-FFF2-40B4-BE49-F238E27FC236}">
                  <a16:creationId xmlns:a16="http://schemas.microsoft.com/office/drawing/2014/main" id="{96ED527E-6210-4433-8543-B38275682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Tangible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E738066-2E1B-4E07-9F61-761E06C72DBA}"/>
              </a:ext>
            </a:extLst>
          </p:cNvPr>
          <p:cNvCxnSpPr>
            <a:cxnSpLocks/>
          </p:cNvCxnSpPr>
          <p:nvPr/>
        </p:nvCxnSpPr>
        <p:spPr>
          <a:xfrm>
            <a:off x="3695037" y="4488183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07FBA69-11AF-4F11-BF40-0C52E742AA76}"/>
              </a:ext>
            </a:extLst>
          </p:cNvPr>
          <p:cNvCxnSpPr>
            <a:cxnSpLocks/>
          </p:cNvCxnSpPr>
          <p:nvPr/>
        </p:nvCxnSpPr>
        <p:spPr>
          <a:xfrm>
            <a:off x="3695037" y="4891760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AB637F6-190F-4147-9591-75947628BD23}"/>
              </a:ext>
            </a:extLst>
          </p:cNvPr>
          <p:cNvCxnSpPr>
            <a:cxnSpLocks/>
          </p:cNvCxnSpPr>
          <p:nvPr/>
        </p:nvCxnSpPr>
        <p:spPr>
          <a:xfrm>
            <a:off x="3695037" y="5329332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B66EDC5-F8ED-4751-BCE8-685FBA13AF42}"/>
              </a:ext>
            </a:extLst>
          </p:cNvPr>
          <p:cNvCxnSpPr>
            <a:cxnSpLocks/>
          </p:cNvCxnSpPr>
          <p:nvPr/>
        </p:nvCxnSpPr>
        <p:spPr>
          <a:xfrm>
            <a:off x="3695037" y="5701867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B6F9616-BB0C-4A26-9375-C83A5E6C1FD1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2270196"/>
            <a:ext cx="1832991" cy="302732"/>
            <a:chOff x="1529423" y="2207802"/>
            <a:chExt cx="3224414" cy="533258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7EF79E5-5551-4BE2-8E2D-45E9D6A34602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9" name="Rectangle 22">
              <a:extLst>
                <a:ext uri="{FF2B5EF4-FFF2-40B4-BE49-F238E27FC236}">
                  <a16:creationId xmlns:a16="http://schemas.microsoft.com/office/drawing/2014/main" id="{DD6CA321-5731-4D87-A6F7-FB6837580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Openness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4663B7C-B62E-403F-ACC5-3C3D5CF76179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2674949"/>
            <a:ext cx="1743652" cy="313672"/>
            <a:chOff x="1529423" y="2207802"/>
            <a:chExt cx="3067257" cy="552529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E37A882-AC11-47A5-839C-256EB4FFBB27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25">
              <a:extLst>
                <a:ext uri="{FF2B5EF4-FFF2-40B4-BE49-F238E27FC236}">
                  <a16:creationId xmlns:a16="http://schemas.microsoft.com/office/drawing/2014/main" id="{967359C3-6E5A-4D0C-BF02-6DC2C8BE7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Verbalize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6EFE432-270B-4D68-814B-82FCB867119B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3104896"/>
            <a:ext cx="1648533" cy="302310"/>
            <a:chOff x="1529423" y="2207802"/>
            <a:chExt cx="2899934" cy="532515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A0CBFCD-0A5D-456E-835C-D3B59076F831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28">
              <a:extLst>
                <a:ext uri="{FF2B5EF4-FFF2-40B4-BE49-F238E27FC236}">
                  <a16:creationId xmlns:a16="http://schemas.microsoft.com/office/drawing/2014/main" id="{459B2F19-BA26-41DC-9415-7A141942F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Broad Facts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8A3E9C3-1584-4091-A232-F6937F4D88B7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3487073"/>
            <a:ext cx="1648533" cy="313235"/>
            <a:chOff x="1529423" y="2207802"/>
            <a:chExt cx="2899934" cy="551759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C5C8FCD-98AE-437F-A1F5-58DE2024BAAB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31">
              <a:extLst>
                <a:ext uri="{FF2B5EF4-FFF2-40B4-BE49-F238E27FC236}">
                  <a16:creationId xmlns:a16="http://schemas.microsoft.com/office/drawing/2014/main" id="{8A88286B-2049-4CB3-B5A6-D55373256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Graphics</a:t>
              </a: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7035314-DAA4-425B-AE3C-A5147EFC20C4}"/>
              </a:ext>
            </a:extLst>
          </p:cNvPr>
          <p:cNvCxnSpPr>
            <a:cxnSpLocks/>
          </p:cNvCxnSpPr>
          <p:nvPr/>
        </p:nvCxnSpPr>
        <p:spPr>
          <a:xfrm>
            <a:off x="8425352" y="2415017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116174-8ACB-41A7-BCDB-C91AB32FAD06}"/>
              </a:ext>
            </a:extLst>
          </p:cNvPr>
          <p:cNvCxnSpPr>
            <a:cxnSpLocks/>
          </p:cNvCxnSpPr>
          <p:nvPr/>
        </p:nvCxnSpPr>
        <p:spPr>
          <a:xfrm>
            <a:off x="8425352" y="2818594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A7BF027-4D50-4B6B-A7B5-755D508F6495}"/>
              </a:ext>
            </a:extLst>
          </p:cNvPr>
          <p:cNvCxnSpPr>
            <a:cxnSpLocks/>
          </p:cNvCxnSpPr>
          <p:nvPr/>
        </p:nvCxnSpPr>
        <p:spPr>
          <a:xfrm>
            <a:off x="8425352" y="3256166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B40E8D3-6650-4776-92A8-EBA97100589A}"/>
              </a:ext>
            </a:extLst>
          </p:cNvPr>
          <p:cNvCxnSpPr>
            <a:cxnSpLocks/>
          </p:cNvCxnSpPr>
          <p:nvPr/>
        </p:nvCxnSpPr>
        <p:spPr>
          <a:xfrm>
            <a:off x="8425352" y="3628701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2AE09EE-BE1C-474D-BDBE-E374F52F8AC7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4328372"/>
            <a:ext cx="1832991" cy="302732"/>
            <a:chOff x="1529423" y="2207802"/>
            <a:chExt cx="3224414" cy="533258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867B337-5EC1-438D-A4E3-99E97FFBE3B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22">
              <a:extLst>
                <a:ext uri="{FF2B5EF4-FFF2-40B4-BE49-F238E27FC236}">
                  <a16:creationId xmlns:a16="http://schemas.microsoft.com/office/drawing/2014/main" id="{3442DD81-B6B0-4F3E-BFA9-69E974A41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Feelings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BB095E9-E38B-455D-82D2-D1509537CD27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4733125"/>
            <a:ext cx="1743652" cy="313672"/>
            <a:chOff x="1529423" y="2207802"/>
            <a:chExt cx="3067257" cy="552529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D12DE45-C5FC-4967-87A8-739F06BA2D6B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88" name="Rectangle 25">
              <a:extLst>
                <a:ext uri="{FF2B5EF4-FFF2-40B4-BE49-F238E27FC236}">
                  <a16:creationId xmlns:a16="http://schemas.microsoft.com/office/drawing/2014/main" id="{0970CA42-9C90-4100-8F37-63FAD6A9B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Soft Tone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A00E71C-0C74-482B-A54C-1CEB84C90921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5163072"/>
            <a:ext cx="1648533" cy="302310"/>
            <a:chOff x="1529423" y="2207802"/>
            <a:chExt cx="2899934" cy="532515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BA868C5-1DAB-4A4B-B61F-A58EE47DD40F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1" name="Rectangle 28">
              <a:extLst>
                <a:ext uri="{FF2B5EF4-FFF2-40B4-BE49-F238E27FC236}">
                  <a16:creationId xmlns:a16="http://schemas.microsoft.com/office/drawing/2014/main" id="{06FE2BDC-68C5-4010-A5B3-19D6E7DA5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Security 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FACCC3E-619D-431B-9CA9-DF8F94385E55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5545249"/>
            <a:ext cx="1648533" cy="313235"/>
            <a:chOff x="1529423" y="2207802"/>
            <a:chExt cx="2899934" cy="551759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8C00BFC-89C9-4588-BF17-BA91C5A73AF4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4" name="Rectangle 31">
              <a:extLst>
                <a:ext uri="{FF2B5EF4-FFF2-40B4-BE49-F238E27FC236}">
                  <a16:creationId xmlns:a16="http://schemas.microsoft.com/office/drawing/2014/main" id="{0A407E6C-8EED-41F5-A061-B700DE691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Instructions</a:t>
              </a:r>
            </a:p>
          </p:txBody>
        </p: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024AA17-6005-4930-886C-14344BBFFBE5}"/>
              </a:ext>
            </a:extLst>
          </p:cNvPr>
          <p:cNvCxnSpPr>
            <a:cxnSpLocks/>
          </p:cNvCxnSpPr>
          <p:nvPr/>
        </p:nvCxnSpPr>
        <p:spPr>
          <a:xfrm>
            <a:off x="8440328" y="4473193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9CFD4C4-C867-4B5F-B9C6-30F757817D31}"/>
              </a:ext>
            </a:extLst>
          </p:cNvPr>
          <p:cNvCxnSpPr>
            <a:cxnSpLocks/>
          </p:cNvCxnSpPr>
          <p:nvPr/>
        </p:nvCxnSpPr>
        <p:spPr>
          <a:xfrm>
            <a:off x="8440328" y="4876770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9E10408-9FB2-462B-A9EA-909DAD71ECE6}"/>
              </a:ext>
            </a:extLst>
          </p:cNvPr>
          <p:cNvCxnSpPr>
            <a:cxnSpLocks/>
          </p:cNvCxnSpPr>
          <p:nvPr/>
        </p:nvCxnSpPr>
        <p:spPr>
          <a:xfrm>
            <a:off x="8440328" y="5314342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F2717B4-6A8C-4A2A-8AC2-40A3AD5A04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r="17136"/>
          <a:stretch/>
        </p:blipFill>
        <p:spPr>
          <a:xfrm>
            <a:off x="1706880" y="2156454"/>
            <a:ext cx="1839777" cy="1776189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E6C294A-3A8C-4AA1-B5C6-6F1A3981C51B}"/>
              </a:ext>
            </a:extLst>
          </p:cNvPr>
          <p:cNvCxnSpPr>
            <a:cxnSpLocks/>
          </p:cNvCxnSpPr>
          <p:nvPr/>
        </p:nvCxnSpPr>
        <p:spPr>
          <a:xfrm>
            <a:off x="8440328" y="5686877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D9799F2-D47B-41B1-A74B-B925595578AC}"/>
              </a:ext>
            </a:extLst>
          </p:cNvPr>
          <p:cNvSpPr/>
          <p:nvPr/>
        </p:nvSpPr>
        <p:spPr>
          <a:xfrm>
            <a:off x="1706881" y="3523094"/>
            <a:ext cx="1839777" cy="403186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5B3BB-9D30-42B9-940A-784916C837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8"/>
          <a:stretch/>
        </p:blipFill>
        <p:spPr>
          <a:xfrm flipH="1">
            <a:off x="1696533" y="4229471"/>
            <a:ext cx="1859271" cy="179687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E9231ED8-F354-4F0A-AFEC-B63601066D8E}"/>
              </a:ext>
            </a:extLst>
          </p:cNvPr>
          <p:cNvSpPr/>
          <p:nvPr/>
        </p:nvSpPr>
        <p:spPr>
          <a:xfrm>
            <a:off x="6461319" y="3523094"/>
            <a:ext cx="1839777" cy="41570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8A3BEA-C25B-484F-AF54-9986915821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t="709" r="7874" b="-709"/>
          <a:stretch/>
        </p:blipFill>
        <p:spPr>
          <a:xfrm>
            <a:off x="6454521" y="4222401"/>
            <a:ext cx="1833733" cy="1776188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60618A47-49A4-44CE-8B15-E9964D1F3309}"/>
              </a:ext>
            </a:extLst>
          </p:cNvPr>
          <p:cNvSpPr/>
          <p:nvPr/>
        </p:nvSpPr>
        <p:spPr>
          <a:xfrm>
            <a:off x="1708066" y="5598340"/>
            <a:ext cx="1839777" cy="421724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6F69B97-3438-4ADB-9403-E528E6FA3BC5}"/>
              </a:ext>
            </a:extLst>
          </p:cNvPr>
          <p:cNvSpPr/>
          <p:nvPr/>
        </p:nvSpPr>
        <p:spPr>
          <a:xfrm>
            <a:off x="6461319" y="5598340"/>
            <a:ext cx="1839777" cy="423008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 Box 27">
            <a:extLst>
              <a:ext uri="{FF2B5EF4-FFF2-40B4-BE49-F238E27FC236}">
                <a16:creationId xmlns:a16="http://schemas.microsoft.com/office/drawing/2014/main" id="{D2D4F657-8929-4110-9403-DFD015C61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365" y="3560968"/>
            <a:ext cx="183977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Goal Setting</a:t>
            </a:r>
          </a:p>
        </p:txBody>
      </p:sp>
      <p:sp>
        <p:nvSpPr>
          <p:cNvPr id="104" name="Text Box 27">
            <a:extLst>
              <a:ext uri="{FF2B5EF4-FFF2-40B4-BE49-F238E27FC236}">
                <a16:creationId xmlns:a16="http://schemas.microsoft.com/office/drawing/2014/main" id="{567BDCB5-B681-4892-926F-6F063D904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132" y="5673796"/>
            <a:ext cx="17945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Information</a:t>
            </a:r>
          </a:p>
        </p:txBody>
      </p:sp>
      <p:sp>
        <p:nvSpPr>
          <p:cNvPr id="105" name="Text Box 27">
            <a:extLst>
              <a:ext uri="{FF2B5EF4-FFF2-40B4-BE49-F238E27FC236}">
                <a16:creationId xmlns:a16="http://schemas.microsoft.com/office/drawing/2014/main" id="{16DFE221-9D47-49DD-AD6D-9938EA2A4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76" y="3560968"/>
            <a:ext cx="1839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Lifestyle</a:t>
            </a:r>
          </a:p>
        </p:txBody>
      </p:sp>
      <p:sp>
        <p:nvSpPr>
          <p:cNvPr id="106" name="Text Box 27">
            <a:extLst>
              <a:ext uri="{FF2B5EF4-FFF2-40B4-BE49-F238E27FC236}">
                <a16:creationId xmlns:a16="http://schemas.microsoft.com/office/drawing/2014/main" id="{991BF8BE-AC70-48CF-A719-810E98EDB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76" y="5639686"/>
            <a:ext cx="1839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Stability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12E33-1EF2-4194-90CE-38C755487C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83" t="67" r="9725" b="-67"/>
          <a:stretch/>
        </p:blipFill>
        <p:spPr>
          <a:xfrm>
            <a:off x="6448232" y="2145427"/>
            <a:ext cx="1839777" cy="1800645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79E1540A-071D-41B3-8948-CEEE757E1698}"/>
              </a:ext>
            </a:extLst>
          </p:cNvPr>
          <p:cNvSpPr/>
          <p:nvPr/>
        </p:nvSpPr>
        <p:spPr>
          <a:xfrm>
            <a:off x="6461319" y="3521164"/>
            <a:ext cx="1839777" cy="423008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 Box 27">
            <a:extLst>
              <a:ext uri="{FF2B5EF4-FFF2-40B4-BE49-F238E27FC236}">
                <a16:creationId xmlns:a16="http://schemas.microsoft.com/office/drawing/2014/main" id="{EAB1B6FA-A0C1-454E-B255-5F60EEE8C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76" y="3562510"/>
            <a:ext cx="1839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Lifestyle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31B5BB03-8750-4276-94B1-B11970903E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10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5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5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75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75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75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5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75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75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75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51F3AB2-C5CC-40AD-BF3E-16E59F167DB9}"/>
              </a:ext>
            </a:extLst>
          </p:cNvPr>
          <p:cNvSpPr/>
          <p:nvPr/>
        </p:nvSpPr>
        <p:spPr>
          <a:xfrm>
            <a:off x="208006" y="425849"/>
            <a:ext cx="11775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The DNA Continuity Planning Vision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9D1A6574-A670-427B-B189-3E3C06B8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32" y="1818550"/>
            <a:ext cx="7461521" cy="469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EB7214-5577-4C94-A954-384BD16306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1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59086"/>
            <a:ext cx="4066032" cy="2198914"/>
          </a:xfrm>
          <a:prstGeom prst="rect">
            <a:avLst/>
          </a:prstGeom>
          <a:solidFill>
            <a:srgbClr val="000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66032" y="4659086"/>
            <a:ext cx="8125968" cy="2198914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0170" y="5306111"/>
            <a:ext cx="2445910" cy="140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John Williams has a harmonious family life defined by the 4 “E’s”: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Entertainment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Excitement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Entitlement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Expectation</a:t>
            </a:r>
          </a:p>
        </p:txBody>
      </p:sp>
      <p:sp>
        <p:nvSpPr>
          <p:cNvPr id="11" name="Title 22"/>
          <p:cNvSpPr txBox="1">
            <a:spLocks/>
          </p:cNvSpPr>
          <p:nvPr/>
        </p:nvSpPr>
        <p:spPr>
          <a:xfrm>
            <a:off x="1102833" y="4920658"/>
            <a:ext cx="2237775" cy="3854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US" sz="1600" spc="0" dirty="0">
                <a:solidFill>
                  <a:schemeClr val="bg1"/>
                </a:solidFill>
                <a:latin typeface="+mn-lt"/>
                <a:cs typeface="Segoe UI" panose="020B0502040204020203" pitchFamily="34" charset="0"/>
              </a:rPr>
              <a:t>The Family Status Quo: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94372" y="5306111"/>
            <a:ext cx="3376014" cy="118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Both parents want to distribute family wealth, possessions and responsibilities equitably.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Communicate their values.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Seek common ground in family unit purpose and mission.</a:t>
            </a:r>
          </a:p>
        </p:txBody>
      </p:sp>
      <p:sp>
        <p:nvSpPr>
          <p:cNvPr id="13" name="Title 22"/>
          <p:cNvSpPr txBox="1">
            <a:spLocks/>
          </p:cNvSpPr>
          <p:nvPr/>
        </p:nvSpPr>
        <p:spPr>
          <a:xfrm>
            <a:off x="4787036" y="4920658"/>
            <a:ext cx="2983350" cy="3854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US" sz="1600" spc="0" dirty="0">
                <a:solidFill>
                  <a:schemeClr val="bg1"/>
                </a:solidFill>
                <a:latin typeface="+mn-lt"/>
                <a:cs typeface="Segoe UI" panose="020B0502040204020203" pitchFamily="34" charset="0"/>
              </a:rPr>
              <a:t>Scenario: Father wants to retire: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44706" y="5306111"/>
            <a:ext cx="2983350" cy="118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Relationship continuity (the priority)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Values continuity (the priority)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Business continuity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Financial continuity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solidFill>
                  <a:schemeClr val="bg1">
                    <a:alpha val="60000"/>
                  </a:schemeClr>
                </a:solidFill>
                <a:latin typeface="+mj-lt"/>
                <a:cs typeface="Segoe UI Light" panose="020B0502040204020203" pitchFamily="34" charset="0"/>
              </a:rPr>
              <a:t>Philanthropic continuity</a:t>
            </a:r>
          </a:p>
        </p:txBody>
      </p:sp>
      <p:sp>
        <p:nvSpPr>
          <p:cNvPr id="15" name="Title 22"/>
          <p:cNvSpPr txBox="1">
            <a:spLocks/>
          </p:cNvSpPr>
          <p:nvPr/>
        </p:nvSpPr>
        <p:spPr>
          <a:xfrm>
            <a:off x="8437369" y="4920658"/>
            <a:ext cx="3010919" cy="3432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US" sz="1600" spc="0" dirty="0">
                <a:solidFill>
                  <a:schemeClr val="bg1"/>
                </a:solidFill>
                <a:latin typeface="+mn-lt"/>
                <a:cs typeface="Segoe UI" panose="020B0502040204020203" pitchFamily="34" charset="0"/>
              </a:rPr>
              <a:t>Framework to address transition:</a:t>
            </a:r>
          </a:p>
        </p:txBody>
      </p:sp>
      <p:sp>
        <p:nvSpPr>
          <p:cNvPr id="16" name="Freeform 74"/>
          <p:cNvSpPr>
            <a:spLocks noChangeArrowheads="1"/>
          </p:cNvSpPr>
          <p:nvPr/>
        </p:nvSpPr>
        <p:spPr bwMode="auto">
          <a:xfrm>
            <a:off x="757495" y="4907958"/>
            <a:ext cx="337300" cy="298676"/>
          </a:xfrm>
          <a:custGeom>
            <a:avLst/>
            <a:gdLst>
              <a:gd name="T0" fmla="*/ 203452 w 461"/>
              <a:gd name="T1" fmla="*/ 95902 h 409"/>
              <a:gd name="T2" fmla="*/ 203452 w 461"/>
              <a:gd name="T3" fmla="*/ 95902 h 409"/>
              <a:gd name="T4" fmla="*/ 111425 w 461"/>
              <a:gd name="T5" fmla="*/ 7654 h 409"/>
              <a:gd name="T6" fmla="*/ 95636 w 461"/>
              <a:gd name="T7" fmla="*/ 7654 h 409"/>
              <a:gd name="T8" fmla="*/ 4060 w 461"/>
              <a:gd name="T9" fmla="*/ 95902 h 409"/>
              <a:gd name="T10" fmla="*/ 8120 w 461"/>
              <a:gd name="T11" fmla="*/ 103556 h 409"/>
              <a:gd name="T12" fmla="*/ 27969 w 461"/>
              <a:gd name="T13" fmla="*/ 103556 h 409"/>
              <a:gd name="T14" fmla="*/ 27969 w 461"/>
              <a:gd name="T15" fmla="*/ 175595 h 409"/>
              <a:gd name="T16" fmla="*/ 35638 w 461"/>
              <a:gd name="T17" fmla="*/ 183700 h 409"/>
              <a:gd name="T18" fmla="*/ 79847 w 461"/>
              <a:gd name="T19" fmla="*/ 183700 h 409"/>
              <a:gd name="T20" fmla="*/ 79847 w 461"/>
              <a:gd name="T21" fmla="*/ 111661 h 409"/>
              <a:gd name="T22" fmla="*/ 127665 w 461"/>
              <a:gd name="T23" fmla="*/ 111661 h 409"/>
              <a:gd name="T24" fmla="*/ 127665 w 461"/>
              <a:gd name="T25" fmla="*/ 183700 h 409"/>
              <a:gd name="T26" fmla="*/ 171874 w 461"/>
              <a:gd name="T27" fmla="*/ 183700 h 409"/>
              <a:gd name="T28" fmla="*/ 179543 w 461"/>
              <a:gd name="T29" fmla="*/ 175595 h 409"/>
              <a:gd name="T30" fmla="*/ 179543 w 461"/>
              <a:gd name="T31" fmla="*/ 103556 h 409"/>
              <a:gd name="T32" fmla="*/ 199843 w 461"/>
              <a:gd name="T33" fmla="*/ 103556 h 409"/>
              <a:gd name="T34" fmla="*/ 203452 w 461"/>
              <a:gd name="T35" fmla="*/ 95902 h 40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7" name="Freeform 79"/>
          <p:cNvSpPr>
            <a:spLocks noChangeArrowheads="1"/>
          </p:cNvSpPr>
          <p:nvPr/>
        </p:nvSpPr>
        <p:spPr bwMode="auto">
          <a:xfrm>
            <a:off x="8111111" y="4953842"/>
            <a:ext cx="295164" cy="297349"/>
          </a:xfrm>
          <a:custGeom>
            <a:avLst/>
            <a:gdLst>
              <a:gd name="T0" fmla="*/ 106933 w 479"/>
              <a:gd name="T1" fmla="*/ 0 h 479"/>
              <a:gd name="T2" fmla="*/ 106933 w 479"/>
              <a:gd name="T3" fmla="*/ 0 h 479"/>
              <a:gd name="T4" fmla="*/ 0 w 479"/>
              <a:gd name="T5" fmla="*/ 107725 h 479"/>
              <a:gd name="T6" fmla="*/ 106933 w 479"/>
              <a:gd name="T7" fmla="*/ 215449 h 479"/>
              <a:gd name="T8" fmla="*/ 213866 w 479"/>
              <a:gd name="T9" fmla="*/ 107725 h 479"/>
              <a:gd name="T10" fmla="*/ 106933 w 479"/>
              <a:gd name="T11" fmla="*/ 0 h 479"/>
              <a:gd name="T12" fmla="*/ 198206 w 479"/>
              <a:gd name="T13" fmla="*/ 107725 h 479"/>
              <a:gd name="T14" fmla="*/ 198206 w 479"/>
              <a:gd name="T15" fmla="*/ 107725 h 479"/>
              <a:gd name="T16" fmla="*/ 178520 w 479"/>
              <a:gd name="T17" fmla="*/ 163615 h 479"/>
              <a:gd name="T18" fmla="*/ 174493 w 479"/>
              <a:gd name="T19" fmla="*/ 147840 h 479"/>
              <a:gd name="T20" fmla="*/ 178520 w 479"/>
              <a:gd name="T21" fmla="*/ 115838 h 479"/>
              <a:gd name="T22" fmla="*/ 166439 w 479"/>
              <a:gd name="T23" fmla="*/ 91949 h 479"/>
              <a:gd name="T24" fmla="*/ 142726 w 479"/>
              <a:gd name="T25" fmla="*/ 80230 h 479"/>
              <a:gd name="T26" fmla="*/ 154806 w 479"/>
              <a:gd name="T27" fmla="*/ 39664 h 479"/>
              <a:gd name="T28" fmla="*/ 131093 w 479"/>
              <a:gd name="T29" fmla="*/ 27945 h 479"/>
              <a:gd name="T30" fmla="*/ 134673 w 479"/>
              <a:gd name="T31" fmla="*/ 23889 h 479"/>
              <a:gd name="T32" fmla="*/ 198206 w 479"/>
              <a:gd name="T33" fmla="*/ 107725 h 479"/>
              <a:gd name="T34" fmla="*/ 94853 w 479"/>
              <a:gd name="T35" fmla="*/ 19832 h 479"/>
              <a:gd name="T36" fmla="*/ 94853 w 479"/>
              <a:gd name="T37" fmla="*/ 19832 h 479"/>
              <a:gd name="T38" fmla="*/ 83220 w 479"/>
              <a:gd name="T39" fmla="*/ 27945 h 479"/>
              <a:gd name="T40" fmla="*/ 67113 w 479"/>
              <a:gd name="T41" fmla="*/ 39664 h 479"/>
              <a:gd name="T42" fmla="*/ 51453 w 479"/>
              <a:gd name="T43" fmla="*/ 59947 h 479"/>
              <a:gd name="T44" fmla="*/ 59507 w 479"/>
              <a:gd name="T45" fmla="*/ 71666 h 479"/>
              <a:gd name="T46" fmla="*/ 79193 w 479"/>
              <a:gd name="T47" fmla="*/ 71666 h 479"/>
              <a:gd name="T48" fmla="*/ 110960 w 479"/>
              <a:gd name="T49" fmla="*/ 107725 h 479"/>
              <a:gd name="T50" fmla="*/ 83220 w 479"/>
              <a:gd name="T51" fmla="*/ 131613 h 479"/>
              <a:gd name="T52" fmla="*/ 79193 w 479"/>
              <a:gd name="T53" fmla="*/ 151896 h 479"/>
              <a:gd name="T54" fmla="*/ 79193 w 479"/>
              <a:gd name="T55" fmla="*/ 175785 h 479"/>
              <a:gd name="T56" fmla="*/ 59507 w 479"/>
              <a:gd name="T57" fmla="*/ 155502 h 479"/>
              <a:gd name="T58" fmla="*/ 55480 w 479"/>
              <a:gd name="T59" fmla="*/ 128008 h 479"/>
              <a:gd name="T60" fmla="*/ 39373 w 479"/>
              <a:gd name="T61" fmla="*/ 107725 h 479"/>
              <a:gd name="T62" fmla="*/ 47426 w 479"/>
              <a:gd name="T63" fmla="*/ 83836 h 479"/>
              <a:gd name="T64" fmla="*/ 23713 w 479"/>
              <a:gd name="T65" fmla="*/ 76173 h 479"/>
              <a:gd name="T66" fmla="*/ 94853 w 479"/>
              <a:gd name="T67" fmla="*/ 19832 h 479"/>
              <a:gd name="T68" fmla="*/ 79193 w 479"/>
              <a:gd name="T69" fmla="*/ 195617 h 479"/>
              <a:gd name="T70" fmla="*/ 79193 w 479"/>
              <a:gd name="T71" fmla="*/ 195617 h 479"/>
              <a:gd name="T72" fmla="*/ 91273 w 479"/>
              <a:gd name="T73" fmla="*/ 187504 h 479"/>
              <a:gd name="T74" fmla="*/ 106933 w 479"/>
              <a:gd name="T75" fmla="*/ 183447 h 479"/>
              <a:gd name="T76" fmla="*/ 131093 w 479"/>
              <a:gd name="T77" fmla="*/ 175785 h 479"/>
              <a:gd name="T78" fmla="*/ 158386 w 479"/>
              <a:gd name="T79" fmla="*/ 183447 h 479"/>
              <a:gd name="T80" fmla="*/ 106933 w 479"/>
              <a:gd name="T81" fmla="*/ 199674 h 479"/>
              <a:gd name="T82" fmla="*/ 79193 w 479"/>
              <a:gd name="T83" fmla="*/ 195617 h 4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8" name="Freeform 123"/>
          <p:cNvSpPr>
            <a:spLocks noChangeArrowheads="1"/>
          </p:cNvSpPr>
          <p:nvPr/>
        </p:nvSpPr>
        <p:spPr bwMode="auto">
          <a:xfrm>
            <a:off x="4461679" y="4934028"/>
            <a:ext cx="322309" cy="329863"/>
          </a:xfrm>
          <a:custGeom>
            <a:avLst/>
            <a:gdLst>
              <a:gd name="T0" fmla="*/ 123628 w 452"/>
              <a:gd name="T1" fmla="*/ 135490 h 462"/>
              <a:gd name="T2" fmla="*/ 123628 w 452"/>
              <a:gd name="T3" fmla="*/ 135490 h 462"/>
              <a:gd name="T4" fmla="*/ 195108 w 452"/>
              <a:gd name="T5" fmla="*/ 11703 h 462"/>
              <a:gd name="T6" fmla="*/ 195108 w 452"/>
              <a:gd name="T7" fmla="*/ 8102 h 462"/>
              <a:gd name="T8" fmla="*/ 191062 w 452"/>
              <a:gd name="T9" fmla="*/ 8102 h 462"/>
              <a:gd name="T10" fmla="*/ 71480 w 452"/>
              <a:gd name="T11" fmla="*/ 80124 h 462"/>
              <a:gd name="T12" fmla="*/ 4046 w 452"/>
              <a:gd name="T13" fmla="*/ 135490 h 462"/>
              <a:gd name="T14" fmla="*/ 15735 w 452"/>
              <a:gd name="T15" fmla="*/ 147644 h 462"/>
              <a:gd name="T16" fmla="*/ 39561 w 452"/>
              <a:gd name="T17" fmla="*/ 139542 h 462"/>
              <a:gd name="T18" fmla="*/ 67883 w 452"/>
              <a:gd name="T19" fmla="*/ 167450 h 462"/>
              <a:gd name="T20" fmla="*/ 59791 w 452"/>
              <a:gd name="T21" fmla="*/ 191307 h 462"/>
              <a:gd name="T22" fmla="*/ 67883 w 452"/>
              <a:gd name="T23" fmla="*/ 203461 h 462"/>
              <a:gd name="T24" fmla="*/ 123628 w 452"/>
              <a:gd name="T25" fmla="*/ 135490 h 462"/>
              <a:gd name="T26" fmla="*/ 135317 w 452"/>
              <a:gd name="T27" fmla="*/ 67520 h 462"/>
              <a:gd name="T28" fmla="*/ 135317 w 452"/>
              <a:gd name="T29" fmla="*/ 67520 h 462"/>
              <a:gd name="T30" fmla="*/ 135317 w 452"/>
              <a:gd name="T31" fmla="*/ 43663 h 462"/>
              <a:gd name="T32" fmla="*/ 159143 w 452"/>
              <a:gd name="T33" fmla="*/ 43663 h 462"/>
              <a:gd name="T34" fmla="*/ 159143 w 452"/>
              <a:gd name="T35" fmla="*/ 67520 h 462"/>
              <a:gd name="T36" fmla="*/ 135317 w 452"/>
              <a:gd name="T37" fmla="*/ 67520 h 46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892BA9-1650-4DA8-A334-7D81202AEA47}"/>
              </a:ext>
            </a:extLst>
          </p:cNvPr>
          <p:cNvSpPr/>
          <p:nvPr/>
        </p:nvSpPr>
        <p:spPr>
          <a:xfrm>
            <a:off x="2871200" y="107218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Engaging them in Family Continuity Planning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FB27D3-6F59-4060-952C-8A3ED821AFD8}"/>
              </a:ext>
            </a:extLst>
          </p:cNvPr>
          <p:cNvSpPr/>
          <p:nvPr/>
        </p:nvSpPr>
        <p:spPr>
          <a:xfrm>
            <a:off x="208006" y="425849"/>
            <a:ext cx="11775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Facts: The Williams Family in Transition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27E47B8F-F00E-49C7-AC96-CD8908855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032" y="1855873"/>
            <a:ext cx="67056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637028-9DFF-4A60-86E4-333A7C88F7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469" y="1855338"/>
            <a:ext cx="3499104" cy="264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4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2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1E52893-9904-43AD-B43B-641AF6DC30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r="40191"/>
          <a:stretch/>
        </p:blipFill>
        <p:spPr>
          <a:xfrm>
            <a:off x="6193971" y="0"/>
            <a:ext cx="599802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66893B-658E-4013-873A-A85D0AEEB002}"/>
              </a:ext>
            </a:extLst>
          </p:cNvPr>
          <p:cNvSpPr/>
          <p:nvPr/>
        </p:nvSpPr>
        <p:spPr>
          <a:xfrm>
            <a:off x="721359" y="142681"/>
            <a:ext cx="5111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336"/>
                </a:solidFill>
                <a:cs typeface="Segoe UI Light" panose="020B0502040204020203" pitchFamily="34" charset="0"/>
              </a:rPr>
              <a:t>Key Questions for the Family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A5FBEE-E22F-45D7-A323-5CC47846C25E}"/>
              </a:ext>
            </a:extLst>
          </p:cNvPr>
          <p:cNvSpPr/>
          <p:nvPr/>
        </p:nvSpPr>
        <p:spPr>
          <a:xfrm>
            <a:off x="625107" y="1144129"/>
            <a:ext cx="556886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  <a:tabLst>
                <a:tab pos="2959100" algn="ctr"/>
                <a:tab pos="5238750" algn="ctr"/>
              </a:tabLst>
            </a:pPr>
            <a:r>
              <a:rPr lang="en-AU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What are your primary strengths and struggles for helping your family unit build a Quality Life together?</a:t>
            </a:r>
          </a:p>
          <a:p>
            <a:pPr>
              <a:tabLst>
                <a:tab pos="2959100" algn="ctr"/>
                <a:tab pos="5238750" algn="ctr"/>
              </a:tabLst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r>
              <a:rPr lang="en-AU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2. Identify the relationship dynamics between you and other family members. How would your strengths and struggles impact each other?</a:t>
            </a: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r>
              <a:rPr lang="en-AU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3. Based on your </a:t>
            </a:r>
            <a:r>
              <a:rPr lang="en-AU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behavioral</a:t>
            </a:r>
            <a:r>
              <a:rPr lang="en-AU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style, how will you adapt your communication with them? </a:t>
            </a: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r>
              <a:rPr lang="en-AU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4. Based on their strengths and struggles, what do you think their decision-making pattern is likely to be? </a:t>
            </a: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8925" indent="-288925">
              <a:tabLst>
                <a:tab pos="2959100" algn="ctr"/>
                <a:tab pos="5238750" algn="ctr"/>
              </a:tabLst>
            </a:pPr>
            <a:r>
              <a:rPr lang="en-AU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5. How will your decision-making pattern differ to theirs?</a:t>
            </a:r>
          </a:p>
          <a:p>
            <a:pPr>
              <a:spcBef>
                <a:spcPct val="50000"/>
              </a:spcBef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6B7A2-9929-4F04-978B-CCF28D2E9B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F5262948-0AED-40A6-8D7D-34A4D61C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r="40191"/>
          <a:stretch/>
        </p:blipFill>
        <p:spPr>
          <a:xfrm>
            <a:off x="6480042" y="0"/>
            <a:ext cx="5864358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55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16127</TotalTime>
  <Words>698</Words>
  <Application>Microsoft Office PowerPoint</Application>
  <PresentationFormat>Widescreen</PresentationFormat>
  <Paragraphs>151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Support.Representative@dnabehavior.com</cp:lastModifiedBy>
  <cp:revision>451</cp:revision>
  <dcterms:created xsi:type="dcterms:W3CDTF">2018-10-14T12:07:14Z</dcterms:created>
  <dcterms:modified xsi:type="dcterms:W3CDTF">2020-08-04T00:23:13Z</dcterms:modified>
</cp:coreProperties>
</file>