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003" r:id="rId2"/>
    <p:sldId id="1119" r:id="rId3"/>
    <p:sldId id="1142" r:id="rId4"/>
    <p:sldId id="1145" r:id="rId5"/>
    <p:sldId id="1144" r:id="rId6"/>
    <p:sldId id="1146" r:id="rId7"/>
    <p:sldId id="1140" r:id="rId8"/>
    <p:sldId id="808" r:id="rId9"/>
    <p:sldId id="1147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3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11/02/2023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Hire The Right People For Your Roles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731133" y="4842710"/>
            <a:ext cx="9048484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Hiring Performance 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Your Hiring Process Is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Your Hiring Process Measures Up In These Key Areas:</a:t>
            </a:r>
          </a:p>
          <a:p>
            <a:r>
              <a:rPr lang="en-US" dirty="0"/>
              <a:t>,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21492" y="1835178"/>
            <a:ext cx="49722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Hiring Managers follow a standard process with each candidate?</a:t>
            </a:r>
          </a:p>
          <a:p>
            <a:r>
              <a:rPr lang="en-US" sz="2400" dirty="0"/>
              <a:t>2. Job descriptions are written with specific behaviors/talents in mind?</a:t>
            </a:r>
          </a:p>
          <a:p>
            <a:r>
              <a:rPr lang="en-US" sz="2400" dirty="0"/>
              <a:t>3. Hiring managers understand the benchmark for an ideal candidate?</a:t>
            </a:r>
          </a:p>
          <a:p>
            <a:r>
              <a:rPr lang="en-US" sz="2400" dirty="0"/>
              <a:t>4. The hiring process has reduced turnover of hired candidates?</a:t>
            </a:r>
          </a:p>
          <a:p>
            <a:r>
              <a:rPr lang="en-US" sz="2400" dirty="0"/>
              <a:t>5. Leaders and new hires look for ways to maximize natural talent?</a:t>
            </a:r>
          </a:p>
        </p:txBody>
      </p:sp>
      <p:pic>
        <p:nvPicPr>
          <p:cNvPr id="6" name="Picture 5" descr="A person standing on a table&#10;&#10;Description automatically generated">
            <a:extLst>
              <a:ext uri="{FF2B5EF4-FFF2-40B4-BE49-F238E27FC236}">
                <a16:creationId xmlns:a16="http://schemas.microsoft.com/office/drawing/2014/main" id="{FF5B8A9F-D664-452C-A781-B7CDFC19A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10" y="1893195"/>
            <a:ext cx="6065949" cy="40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Top Grading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Get A Grip On Your Business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978794" y="1777083"/>
            <a:ext cx="53189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Learn: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That great companies, large and small, rise or fall because of their talent.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That the more high-performers on your team, the more successful your organization will be.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 new approach to hiring.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Interviewing techniques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The importance of developing talent.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BE988-003C-43AB-A530-DFF9E534D4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24" y="1640788"/>
            <a:ext cx="3073758" cy="4251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8C508-25E3-4117-B372-A48D6F025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Hire, Fire and The Walking Dead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E4C93-CA93-44B5-BD8A-8F3310B11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293" y="790440"/>
            <a:ext cx="11722909" cy="333617"/>
          </a:xfrm>
        </p:spPr>
        <p:txBody>
          <a:bodyPr/>
          <a:lstStyle/>
          <a:p>
            <a:r>
              <a:rPr lang="en-US" dirty="0"/>
              <a:t>A Leader’s Guide to Recruiting the Best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6D507B-30F1-4168-89AF-E5603DBD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0" y="1430580"/>
            <a:ext cx="32194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C14070-DB50-41CA-94BB-EA907CE911D8}"/>
              </a:ext>
            </a:extLst>
          </p:cNvPr>
          <p:cNvSpPr/>
          <p:nvPr/>
        </p:nvSpPr>
        <p:spPr>
          <a:xfrm>
            <a:off x="4722255" y="1670022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In this book learn how-to consistently:</a:t>
            </a:r>
          </a:p>
          <a:p>
            <a:endParaRPr lang="en-US" sz="2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</a:rPr>
              <a:t>Define the market and build a pipeline of high potential candidates; position the "product" (career opportunity) against the competition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</a:rPr>
              <a:t>Deliver the message with impact to potential candidates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</a:rPr>
              <a:t>Prospect for talent where competitors are not looking  in the "hidden candidate market"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</a:rPr>
              <a:t>Rigorously qualify (screen) potential hires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33333"/>
                </a:solidFill>
                <a:latin typeface="Arial" panose="020B0604020202020204" pitchFamily="34" charset="0"/>
              </a:rPr>
              <a:t>Close the sale and deliver the star performer every time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2572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Benchmarks for Hiring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What Talents are Required for your Role?</a:t>
            </a:r>
          </a:p>
          <a:p>
            <a:r>
              <a:rPr lang="en-US" sz="2000" b="1" dirty="0"/>
              <a:t>Building a Sales / Service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4787E-9A82-48F7-AA35-2CB470C0390E}"/>
              </a:ext>
            </a:extLst>
          </p:cNvPr>
          <p:cNvSpPr/>
          <p:nvPr/>
        </p:nvSpPr>
        <p:spPr>
          <a:xfrm>
            <a:off x="1764405" y="2086378"/>
            <a:ext cx="8056122" cy="4423893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Group 114">
            <a:extLst>
              <a:ext uri="{FF2B5EF4-FFF2-40B4-BE49-F238E27FC236}">
                <a16:creationId xmlns:a16="http://schemas.microsoft.com/office/drawing/2014/main" id="{2D7EC68C-D9AF-4503-800F-86802A67E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944880"/>
              </p:ext>
            </p:extLst>
          </p:nvPr>
        </p:nvGraphicFramePr>
        <p:xfrm>
          <a:off x="1764405" y="2155011"/>
          <a:ext cx="8035692" cy="4279944"/>
        </p:xfrm>
        <a:graphic>
          <a:graphicData uri="http://schemas.openxmlformats.org/drawingml/2006/table">
            <a:tbl>
              <a:tblPr/>
              <a:tblGrid>
                <a:gridCol w="123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7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DNA Behavior Factor</a:t>
                      </a: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Talents  - Activity</a:t>
                      </a: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Outside Sales 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Inside Sales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Customer Service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 Charge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Visionary/Decisive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Cooperative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Listens/Collaborates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Outgoing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Networks/ Communicates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Reserved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Task Focused/ Researches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Patient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Friendly/Supportive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Fast Paced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Handles Objections/ Rejection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Planned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Detailed/ Structured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Spontaneous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Flexible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Trust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Receptive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Skeptical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Asks Questions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Pioneer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Goal Driven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Content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Balanced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Risk Taker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Takes Bold Action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Cautious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Manages Risk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Creative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Problem Solves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Anchored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Implements/ Executes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54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Review Ideal Environment for Hiring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What Tasks, Roles, Rewards and Environments are Key for your Candidate?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21BA46-2C2D-4554-9B86-3EED9F468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3023" y="1906530"/>
            <a:ext cx="6065949" cy="460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9A4A5-0342-48BA-887C-7DBC9C66B59C}"/>
              </a:ext>
            </a:extLst>
          </p:cNvPr>
          <p:cNvSpPr txBox="1"/>
          <p:nvPr/>
        </p:nvSpPr>
        <p:spPr>
          <a:xfrm>
            <a:off x="373488" y="3233997"/>
            <a:ext cx="1964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be a good fit for Outside Sales Role</a:t>
            </a:r>
          </a:p>
          <a:p>
            <a:endParaRPr lang="en-US" dirty="0"/>
          </a:p>
          <a:p>
            <a:r>
              <a:rPr lang="en-US" dirty="0"/>
              <a:t>Probably bad fit for Tech Support</a:t>
            </a:r>
          </a:p>
        </p:txBody>
      </p:sp>
    </p:spTree>
    <p:extLst>
      <p:ext uri="{BB962C8B-B14F-4D97-AF65-F5344CB8AC3E}">
        <p14:creationId xmlns:p14="http://schemas.microsoft.com/office/powerpoint/2010/main" val="44479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Team Building - Hiring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608" y="3589348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Hiring and Create Benchmarks for Roles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7522714" y="405685"/>
            <a:ext cx="3926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 Clear Job Description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7281302" y="2951460"/>
            <a:ext cx="400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Follow An Established 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473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Hire and Onboard Great Candidates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14495</TotalTime>
  <Words>490</Words>
  <Application>Microsoft Office PowerPoint</Application>
  <PresentationFormat>Widescreen</PresentationFormat>
  <Paragraphs>113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435</cp:revision>
  <dcterms:created xsi:type="dcterms:W3CDTF">2018-10-14T12:07:14Z</dcterms:created>
  <dcterms:modified xsi:type="dcterms:W3CDTF">2023-02-11T17:43:11Z</dcterms:modified>
</cp:coreProperties>
</file>