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
  </p:notesMasterIdLst>
  <p:handoutMasterIdLst>
    <p:handoutMasterId r:id="rId4"/>
  </p:handoutMasterIdLst>
  <p:sldIdLst>
    <p:sldId id="3586" r:id="rId2"/>
  </p:sldIdLst>
  <p:sldSz cx="6858000" cy="9144000" type="screen4x3"/>
  <p:notesSz cx="7019925" cy="9305925"/>
  <p:defaultTextStyle>
    <a:defPPr>
      <a:defRPr lang="en-AU"/>
    </a:defPPr>
    <a:lvl1pPr algn="ctr" rtl="0" eaLnBrk="0" fontAlgn="base" hangingPunct="0">
      <a:spcBef>
        <a:spcPct val="50000"/>
      </a:spcBef>
      <a:spcAft>
        <a:spcPct val="0"/>
      </a:spcAft>
      <a:defRPr sz="1000" kern="1200">
        <a:solidFill>
          <a:schemeClr val="tx1"/>
        </a:solidFill>
        <a:latin typeface="Times New Roman" pitchFamily="18" charset="0"/>
        <a:ea typeface="+mn-ea"/>
        <a:cs typeface="+mn-cs"/>
      </a:defRPr>
    </a:lvl1pPr>
    <a:lvl2pPr marL="457200" algn="ctr" rtl="0" eaLnBrk="0" fontAlgn="base" hangingPunct="0">
      <a:spcBef>
        <a:spcPct val="50000"/>
      </a:spcBef>
      <a:spcAft>
        <a:spcPct val="0"/>
      </a:spcAft>
      <a:defRPr sz="1000" kern="1200">
        <a:solidFill>
          <a:schemeClr val="tx1"/>
        </a:solidFill>
        <a:latin typeface="Times New Roman" pitchFamily="18" charset="0"/>
        <a:ea typeface="+mn-ea"/>
        <a:cs typeface="+mn-cs"/>
      </a:defRPr>
    </a:lvl2pPr>
    <a:lvl3pPr marL="914400" algn="ctr" rtl="0" eaLnBrk="0" fontAlgn="base" hangingPunct="0">
      <a:spcBef>
        <a:spcPct val="50000"/>
      </a:spcBef>
      <a:spcAft>
        <a:spcPct val="0"/>
      </a:spcAft>
      <a:defRPr sz="1000" kern="1200">
        <a:solidFill>
          <a:schemeClr val="tx1"/>
        </a:solidFill>
        <a:latin typeface="Times New Roman" pitchFamily="18" charset="0"/>
        <a:ea typeface="+mn-ea"/>
        <a:cs typeface="+mn-cs"/>
      </a:defRPr>
    </a:lvl3pPr>
    <a:lvl4pPr marL="1371600" algn="ctr" rtl="0" eaLnBrk="0" fontAlgn="base" hangingPunct="0">
      <a:spcBef>
        <a:spcPct val="50000"/>
      </a:spcBef>
      <a:spcAft>
        <a:spcPct val="0"/>
      </a:spcAft>
      <a:defRPr sz="1000" kern="1200">
        <a:solidFill>
          <a:schemeClr val="tx1"/>
        </a:solidFill>
        <a:latin typeface="Times New Roman" pitchFamily="18" charset="0"/>
        <a:ea typeface="+mn-ea"/>
        <a:cs typeface="+mn-cs"/>
      </a:defRPr>
    </a:lvl4pPr>
    <a:lvl5pPr marL="1828800" algn="ctr" rtl="0" eaLnBrk="0" fontAlgn="base" hangingPunct="0">
      <a:spcBef>
        <a:spcPct val="50000"/>
      </a:spcBef>
      <a:spcAft>
        <a:spcPct val="0"/>
      </a:spcAft>
      <a:defRPr sz="1000" kern="1200">
        <a:solidFill>
          <a:schemeClr val="tx1"/>
        </a:solidFill>
        <a:latin typeface="Times New Roman" pitchFamily="18" charset="0"/>
        <a:ea typeface="+mn-ea"/>
        <a:cs typeface="+mn-cs"/>
      </a:defRPr>
    </a:lvl5pPr>
    <a:lvl6pPr marL="2286000" algn="l" defTabSz="914400" rtl="0" eaLnBrk="1" latinLnBrk="0" hangingPunct="1">
      <a:defRPr sz="1000" kern="1200">
        <a:solidFill>
          <a:schemeClr val="tx1"/>
        </a:solidFill>
        <a:latin typeface="Times New Roman" pitchFamily="18" charset="0"/>
        <a:ea typeface="+mn-ea"/>
        <a:cs typeface="+mn-cs"/>
      </a:defRPr>
    </a:lvl6pPr>
    <a:lvl7pPr marL="2743200" algn="l" defTabSz="914400" rtl="0" eaLnBrk="1" latinLnBrk="0" hangingPunct="1">
      <a:defRPr sz="1000" kern="1200">
        <a:solidFill>
          <a:schemeClr val="tx1"/>
        </a:solidFill>
        <a:latin typeface="Times New Roman" pitchFamily="18" charset="0"/>
        <a:ea typeface="+mn-ea"/>
        <a:cs typeface="+mn-cs"/>
      </a:defRPr>
    </a:lvl7pPr>
    <a:lvl8pPr marL="3200400" algn="l" defTabSz="914400" rtl="0" eaLnBrk="1" latinLnBrk="0" hangingPunct="1">
      <a:defRPr sz="1000" kern="1200">
        <a:solidFill>
          <a:schemeClr val="tx1"/>
        </a:solidFill>
        <a:latin typeface="Times New Roman" pitchFamily="18" charset="0"/>
        <a:ea typeface="+mn-ea"/>
        <a:cs typeface="+mn-cs"/>
      </a:defRPr>
    </a:lvl8pPr>
    <a:lvl9pPr marL="3657600" algn="l" defTabSz="914400" rtl="0" eaLnBrk="1" latinLnBrk="0" hangingPunct="1">
      <a:defRPr sz="1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0000"/>
    <a:srgbClr val="7A7A90"/>
    <a:srgbClr val="008000"/>
    <a:srgbClr val="4F1F69"/>
    <a:srgbClr val="000066"/>
    <a:srgbClr val="E1CF01"/>
    <a:srgbClr val="DDDDFF"/>
    <a:srgbClr val="CC6600"/>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9466" autoAdjust="0"/>
    <p:restoredTop sz="98413" autoAdjust="0"/>
  </p:normalViewPr>
  <p:slideViewPr>
    <p:cSldViewPr>
      <p:cViewPr>
        <p:scale>
          <a:sx n="80" d="100"/>
          <a:sy n="80" d="100"/>
        </p:scale>
        <p:origin x="-1386" y="1224"/>
      </p:cViewPr>
      <p:guideLst>
        <p:guide orient="horz" pos="2837"/>
        <p:guide pos="216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78" d="100"/>
          <a:sy n="78" d="100"/>
        </p:scale>
        <p:origin x="-1980" y="-102"/>
      </p:cViewPr>
      <p:guideLst>
        <p:guide orient="horz" pos="2931"/>
        <p:guide pos="2212"/>
      </p:guideLst>
    </p:cSldViewPr>
  </p:notesViewPr>
  <p:gridSpacing cx="114300" cy="1143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1"/>
            <a:ext cx="3039424" cy="465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51" tIns="46082" rIns="92151" bIns="46082" numCol="1" anchor="t" anchorCtr="0" compatLnSpc="1">
            <a:prstTxWarp prst="textNoShape">
              <a:avLst/>
            </a:prstTxWarp>
          </a:bodyPr>
          <a:lstStyle>
            <a:lvl1pPr algn="l" defTabSz="921949" eaLnBrk="1" hangingPunct="1">
              <a:spcBef>
                <a:spcPct val="0"/>
              </a:spcBef>
              <a:defRPr sz="1200">
                <a:solidFill>
                  <a:srgbClr val="000099"/>
                </a:solidFill>
              </a:defRPr>
            </a:lvl1pPr>
          </a:lstStyle>
          <a:p>
            <a:pPr>
              <a:defRPr/>
            </a:pPr>
            <a:endParaRPr lang="en-AU"/>
          </a:p>
        </p:txBody>
      </p:sp>
      <p:sp>
        <p:nvSpPr>
          <p:cNvPr id="58371" name="Rectangle 3"/>
          <p:cNvSpPr>
            <a:spLocks noGrp="1" noChangeArrowheads="1"/>
          </p:cNvSpPr>
          <p:nvPr>
            <p:ph type="dt" sz="quarter" idx="1"/>
          </p:nvPr>
        </p:nvSpPr>
        <p:spPr bwMode="auto">
          <a:xfrm>
            <a:off x="3980501" y="1"/>
            <a:ext cx="3039424" cy="465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51" tIns="46082" rIns="92151" bIns="46082" numCol="1" anchor="t" anchorCtr="0" compatLnSpc="1">
            <a:prstTxWarp prst="textNoShape">
              <a:avLst/>
            </a:prstTxWarp>
          </a:bodyPr>
          <a:lstStyle>
            <a:lvl1pPr algn="r" defTabSz="921949" eaLnBrk="1" hangingPunct="1">
              <a:spcBef>
                <a:spcPct val="0"/>
              </a:spcBef>
              <a:defRPr sz="1200">
                <a:solidFill>
                  <a:srgbClr val="000099"/>
                </a:solidFill>
              </a:defRPr>
            </a:lvl1pPr>
          </a:lstStyle>
          <a:p>
            <a:pPr>
              <a:defRPr/>
            </a:pPr>
            <a:endParaRPr lang="en-AU"/>
          </a:p>
        </p:txBody>
      </p:sp>
      <p:sp>
        <p:nvSpPr>
          <p:cNvPr id="58372" name="Rectangle 4"/>
          <p:cNvSpPr>
            <a:spLocks noGrp="1" noChangeArrowheads="1"/>
          </p:cNvSpPr>
          <p:nvPr>
            <p:ph type="ftr" sz="quarter" idx="2"/>
          </p:nvPr>
        </p:nvSpPr>
        <p:spPr bwMode="auto">
          <a:xfrm>
            <a:off x="1" y="8840313"/>
            <a:ext cx="3039424"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51" tIns="46082" rIns="92151" bIns="46082" numCol="1" anchor="b" anchorCtr="0" compatLnSpc="1">
            <a:prstTxWarp prst="textNoShape">
              <a:avLst/>
            </a:prstTxWarp>
          </a:bodyPr>
          <a:lstStyle>
            <a:lvl1pPr algn="l" defTabSz="921949" eaLnBrk="1" hangingPunct="1">
              <a:spcBef>
                <a:spcPct val="0"/>
              </a:spcBef>
              <a:defRPr sz="1200">
                <a:solidFill>
                  <a:srgbClr val="000099"/>
                </a:solidFill>
              </a:defRPr>
            </a:lvl1pPr>
          </a:lstStyle>
          <a:p>
            <a:pPr>
              <a:defRPr/>
            </a:pPr>
            <a:endParaRPr lang="en-AU"/>
          </a:p>
        </p:txBody>
      </p:sp>
      <p:sp>
        <p:nvSpPr>
          <p:cNvPr id="58373" name="Rectangle 5"/>
          <p:cNvSpPr>
            <a:spLocks noGrp="1" noChangeArrowheads="1"/>
          </p:cNvSpPr>
          <p:nvPr>
            <p:ph type="sldNum" sz="quarter" idx="3"/>
          </p:nvPr>
        </p:nvSpPr>
        <p:spPr bwMode="auto">
          <a:xfrm>
            <a:off x="3980501" y="8840313"/>
            <a:ext cx="3039424"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51" tIns="46082" rIns="92151" bIns="46082" numCol="1" anchor="b" anchorCtr="0" compatLnSpc="1">
            <a:prstTxWarp prst="textNoShape">
              <a:avLst/>
            </a:prstTxWarp>
          </a:bodyPr>
          <a:lstStyle>
            <a:lvl1pPr algn="r" defTabSz="921949" eaLnBrk="1" hangingPunct="1">
              <a:spcBef>
                <a:spcPct val="0"/>
              </a:spcBef>
              <a:defRPr sz="1200">
                <a:solidFill>
                  <a:srgbClr val="000099"/>
                </a:solidFill>
              </a:defRPr>
            </a:lvl1pPr>
          </a:lstStyle>
          <a:p>
            <a:pPr>
              <a:defRPr/>
            </a:pPr>
            <a:fld id="{E90AEDF8-699C-4F30-AAF9-D44C06DCD048}" type="slidenum">
              <a:rPr lang="en-AU"/>
              <a:pPr>
                <a:defRPr/>
              </a:pPr>
              <a:t>‹#›</a:t>
            </a:fld>
            <a:endParaRPr lang="en-AU"/>
          </a:p>
        </p:txBody>
      </p:sp>
    </p:spTree>
    <p:extLst>
      <p:ext uri="{BB962C8B-B14F-4D97-AF65-F5344CB8AC3E}">
        <p14:creationId xmlns:p14="http://schemas.microsoft.com/office/powerpoint/2010/main" val="12867524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1"/>
            <a:ext cx="3039424" cy="465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51" tIns="46082" rIns="92151" bIns="46082" numCol="1" anchor="t" anchorCtr="0" compatLnSpc="1">
            <a:prstTxWarp prst="textNoShape">
              <a:avLst/>
            </a:prstTxWarp>
          </a:bodyPr>
          <a:lstStyle>
            <a:lvl1pPr algn="l" defTabSz="921949" eaLnBrk="1" hangingPunct="1">
              <a:spcBef>
                <a:spcPct val="0"/>
              </a:spcBef>
              <a:defRPr sz="1200"/>
            </a:lvl1pPr>
          </a:lstStyle>
          <a:p>
            <a:pPr>
              <a:defRPr/>
            </a:pPr>
            <a:endParaRPr lang="en-AU"/>
          </a:p>
        </p:txBody>
      </p:sp>
      <p:sp>
        <p:nvSpPr>
          <p:cNvPr id="3075" name="Rectangle 3"/>
          <p:cNvSpPr>
            <a:spLocks noGrp="1" noChangeArrowheads="1"/>
          </p:cNvSpPr>
          <p:nvPr>
            <p:ph type="dt" idx="1"/>
          </p:nvPr>
        </p:nvSpPr>
        <p:spPr bwMode="auto">
          <a:xfrm>
            <a:off x="3980501" y="1"/>
            <a:ext cx="3039424" cy="465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51" tIns="46082" rIns="92151" bIns="46082" numCol="1" anchor="t" anchorCtr="0" compatLnSpc="1">
            <a:prstTxWarp prst="textNoShape">
              <a:avLst/>
            </a:prstTxWarp>
          </a:bodyPr>
          <a:lstStyle>
            <a:lvl1pPr algn="r" defTabSz="921949" eaLnBrk="1" hangingPunct="1">
              <a:spcBef>
                <a:spcPct val="0"/>
              </a:spcBef>
              <a:defRPr sz="1200"/>
            </a:lvl1pPr>
          </a:lstStyle>
          <a:p>
            <a:pPr>
              <a:defRPr/>
            </a:pPr>
            <a:endParaRPr lang="en-AU"/>
          </a:p>
        </p:txBody>
      </p:sp>
      <p:sp>
        <p:nvSpPr>
          <p:cNvPr id="633860" name="Rectangle 4"/>
          <p:cNvSpPr>
            <a:spLocks noGrp="1" noRot="1" noChangeAspect="1" noChangeArrowheads="1" noTextEdit="1"/>
          </p:cNvSpPr>
          <p:nvPr>
            <p:ph type="sldImg" idx="2"/>
          </p:nvPr>
        </p:nvSpPr>
        <p:spPr bwMode="auto">
          <a:xfrm>
            <a:off x="2201863" y="696913"/>
            <a:ext cx="2619375" cy="349091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34719" y="4420950"/>
            <a:ext cx="5150488" cy="4187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51" tIns="46082" rIns="92151" bIns="46082" numCol="1" anchor="t" anchorCtr="0" compatLnSpc="1">
            <a:prstTxWarp prst="textNoShape">
              <a:avLst/>
            </a:prstTxWarp>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3078" name="Rectangle 6"/>
          <p:cNvSpPr>
            <a:spLocks noGrp="1" noChangeArrowheads="1"/>
          </p:cNvSpPr>
          <p:nvPr>
            <p:ph type="ftr" sz="quarter" idx="4"/>
          </p:nvPr>
        </p:nvSpPr>
        <p:spPr bwMode="auto">
          <a:xfrm>
            <a:off x="1" y="8840313"/>
            <a:ext cx="3039424"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51" tIns="46082" rIns="92151" bIns="46082" numCol="1" anchor="b" anchorCtr="0" compatLnSpc="1">
            <a:prstTxWarp prst="textNoShape">
              <a:avLst/>
            </a:prstTxWarp>
          </a:bodyPr>
          <a:lstStyle>
            <a:lvl1pPr algn="l" defTabSz="921949" eaLnBrk="1" hangingPunct="1">
              <a:spcBef>
                <a:spcPct val="0"/>
              </a:spcBef>
              <a:defRPr sz="1200"/>
            </a:lvl1pPr>
          </a:lstStyle>
          <a:p>
            <a:pPr>
              <a:defRPr/>
            </a:pPr>
            <a:endParaRPr lang="en-AU"/>
          </a:p>
        </p:txBody>
      </p:sp>
      <p:sp>
        <p:nvSpPr>
          <p:cNvPr id="3079" name="Rectangle 7"/>
          <p:cNvSpPr>
            <a:spLocks noGrp="1" noChangeArrowheads="1"/>
          </p:cNvSpPr>
          <p:nvPr>
            <p:ph type="sldNum" sz="quarter" idx="5"/>
          </p:nvPr>
        </p:nvSpPr>
        <p:spPr bwMode="auto">
          <a:xfrm>
            <a:off x="3980501" y="8840313"/>
            <a:ext cx="3039424"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51" tIns="46082" rIns="92151" bIns="46082" numCol="1" anchor="b" anchorCtr="0" compatLnSpc="1">
            <a:prstTxWarp prst="textNoShape">
              <a:avLst/>
            </a:prstTxWarp>
          </a:bodyPr>
          <a:lstStyle>
            <a:lvl1pPr algn="r" defTabSz="921949" eaLnBrk="1" hangingPunct="1">
              <a:spcBef>
                <a:spcPct val="0"/>
              </a:spcBef>
              <a:defRPr sz="1200"/>
            </a:lvl1pPr>
          </a:lstStyle>
          <a:p>
            <a:pPr>
              <a:defRPr/>
            </a:pPr>
            <a:fld id="{DFCFA702-594D-43E0-8068-CBA83F20ECB7}" type="slidenum">
              <a:rPr lang="en-AU"/>
              <a:pPr>
                <a:defRPr/>
              </a:pPr>
              <a:t>‹#›</a:t>
            </a:fld>
            <a:endParaRPr lang="en-AU"/>
          </a:p>
        </p:txBody>
      </p:sp>
    </p:spTree>
    <p:extLst>
      <p:ext uri="{BB962C8B-B14F-4D97-AF65-F5344CB8AC3E}">
        <p14:creationId xmlns:p14="http://schemas.microsoft.com/office/powerpoint/2010/main" val="13069400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Rectangle 190"/>
          <p:cNvSpPr>
            <a:spLocks noChangeArrowheads="1"/>
          </p:cNvSpPr>
          <p:nvPr userDrawn="1"/>
        </p:nvSpPr>
        <p:spPr bwMode="auto">
          <a:xfrm>
            <a:off x="5314950" y="893025"/>
            <a:ext cx="1543050" cy="246189"/>
          </a:xfrm>
          <a:prstGeom prst="rect">
            <a:avLst/>
          </a:prstGeom>
          <a:solidFill>
            <a:schemeClr val="bg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06" tIns="45704" rIns="91406" bIns="45704" anchor="ctr">
            <a:spAutoFit/>
          </a:bodyPr>
          <a:lstStyle/>
          <a:p>
            <a:endParaRPr lang="en-US"/>
          </a:p>
        </p:txBody>
      </p:sp>
      <p:cxnSp>
        <p:nvCxnSpPr>
          <p:cNvPr id="3" name="Straight Connector 9"/>
          <p:cNvCxnSpPr>
            <a:cxnSpLocks noChangeShapeType="1"/>
          </p:cNvCxnSpPr>
          <p:nvPr userDrawn="1"/>
        </p:nvCxnSpPr>
        <p:spPr bwMode="auto">
          <a:xfrm>
            <a:off x="6" y="1727200"/>
            <a:ext cx="6854429" cy="0"/>
          </a:xfrm>
          <a:prstGeom prst="line">
            <a:avLst/>
          </a:prstGeom>
          <a:noFill/>
          <a:ln w="28575" algn="ctr">
            <a:solidFill>
              <a:srgbClr val="000066"/>
            </a:solidFill>
            <a:round/>
            <a:headEnd/>
            <a:tailEnd/>
          </a:ln>
          <a:extLst>
            <a:ext uri="{909E8E84-426E-40DD-AFC4-6F175D3DCCD1}">
              <a14:hiddenFill xmlns:a14="http://schemas.microsoft.com/office/drawing/2010/main">
                <a:noFill/>
              </a14:hiddenFill>
            </a:ext>
          </a:extLst>
        </p:spPr>
      </p:cxn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29100" y="196937"/>
            <a:ext cx="2506510" cy="1391949"/>
          </a:xfrm>
          <a:prstGeom prst="rect">
            <a:avLst/>
          </a:prstGeom>
        </p:spPr>
      </p:pic>
    </p:spTree>
    <p:extLst>
      <p:ext uri="{BB962C8B-B14F-4D97-AF65-F5344CB8AC3E}">
        <p14:creationId xmlns:p14="http://schemas.microsoft.com/office/powerpoint/2010/main" val="205647345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44783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092393" y="493184"/>
            <a:ext cx="1651397" cy="718396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6929" y="493184"/>
            <a:ext cx="4841081" cy="71839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093147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6010" y="493184"/>
            <a:ext cx="6287690" cy="5842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136925" y="1960033"/>
            <a:ext cx="3236119" cy="5717117"/>
          </a:xfrm>
        </p:spPr>
        <p:txBody>
          <a:bodyPr/>
          <a:lstStyle/>
          <a:p>
            <a:pPr lvl="0"/>
            <a:endParaRPr lang="en-US" noProof="0" smtClean="0"/>
          </a:p>
        </p:txBody>
      </p:sp>
      <p:sp>
        <p:nvSpPr>
          <p:cNvPr id="4" name="Text Placeholder 3"/>
          <p:cNvSpPr>
            <a:spLocks noGrp="1"/>
          </p:cNvSpPr>
          <p:nvPr>
            <p:ph type="body" sz="half" idx="2"/>
          </p:nvPr>
        </p:nvSpPr>
        <p:spPr>
          <a:xfrm>
            <a:off x="3487376" y="1960033"/>
            <a:ext cx="3236119" cy="571711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066471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6010" y="493184"/>
            <a:ext cx="6287690" cy="584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36922" y="1960033"/>
            <a:ext cx="6586538" cy="5717117"/>
          </a:xfrm>
        </p:spPr>
        <p:txBody>
          <a:bodyPr/>
          <a:lstStyle/>
          <a:p>
            <a:pPr lvl="0"/>
            <a:endParaRPr lang="en-US" noProof="0" smtClean="0"/>
          </a:p>
        </p:txBody>
      </p:sp>
    </p:spTree>
    <p:extLst>
      <p:ext uri="{BB962C8B-B14F-4D97-AF65-F5344CB8AC3E}">
        <p14:creationId xmlns:p14="http://schemas.microsoft.com/office/powerpoint/2010/main" val="27102628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6010" y="493184"/>
            <a:ext cx="6287690" cy="5842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36925" y="1960033"/>
            <a:ext cx="3236119" cy="571711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87376" y="1960033"/>
            <a:ext cx="3236119" cy="571711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365085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3" name="Picture 1"/>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35216" y="8295338"/>
            <a:ext cx="1322784" cy="848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528200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7" name="Rectangle 2"/>
          <p:cNvSpPr>
            <a:spLocks noChangeArrowheads="1"/>
          </p:cNvSpPr>
          <p:nvPr userDrawn="1"/>
        </p:nvSpPr>
        <p:spPr bwMode="auto">
          <a:xfrm>
            <a:off x="1" y="322262"/>
            <a:ext cx="6857999" cy="744537"/>
          </a:xfrm>
          <a:prstGeom prst="rect">
            <a:avLst/>
          </a:prstGeom>
          <a:solidFill>
            <a:srgbClr val="003366"/>
          </a:solidFill>
          <a:ln>
            <a:noFill/>
          </a:ln>
          <a:extLst/>
        </p:spPr>
        <p:txBody>
          <a:bodyPr wrap="none" anchor="ctr"/>
          <a:lstStyle/>
          <a:p>
            <a:endParaRPr lang="en-US" sz="2400" b="0">
              <a:solidFill>
                <a:schemeClr val="bg1"/>
              </a:solidFill>
            </a:endParaRPr>
          </a:p>
        </p:txBody>
      </p:sp>
      <p:sp>
        <p:nvSpPr>
          <p:cNvPr id="8" name="Rectangle 4"/>
          <p:cNvSpPr>
            <a:spLocks noGrp="1" noChangeArrowheads="1"/>
          </p:cNvSpPr>
          <p:nvPr>
            <p:ph type="title"/>
          </p:nvPr>
        </p:nvSpPr>
        <p:spPr bwMode="auto">
          <a:xfrm>
            <a:off x="90684" y="333375"/>
            <a:ext cx="6767316"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rmAutofit/>
          </a:bodyPr>
          <a:lstStyle>
            <a:lvl1pPr>
              <a:defRPr sz="2200">
                <a:solidFill>
                  <a:schemeClr val="bg1">
                    <a:lumMod val="95000"/>
                  </a:schemeClr>
                </a:solidFill>
                <a:latin typeface="Arial" pitchFamily="34" charset="0"/>
                <a:cs typeface="Arial" pitchFamily="34" charset="0"/>
              </a:defRPr>
            </a:lvl1pPr>
          </a:lstStyle>
          <a:p>
            <a:pPr lvl="0"/>
            <a:r>
              <a:rPr lang="en-AU" dirty="0" smtClean="0"/>
              <a:t>   Click to edit Master title style</a:t>
            </a:r>
          </a:p>
        </p:txBody>
      </p:sp>
      <p:sp>
        <p:nvSpPr>
          <p:cNvPr id="5" name="Slide Number Placeholder 5"/>
          <p:cNvSpPr>
            <a:spLocks noGrp="1"/>
          </p:cNvSpPr>
          <p:nvPr>
            <p:ph type="sldNum" sz="quarter" idx="12"/>
          </p:nvPr>
        </p:nvSpPr>
        <p:spPr>
          <a:xfrm>
            <a:off x="2590800" y="8534400"/>
            <a:ext cx="1600200" cy="486833"/>
          </a:xfrm>
          <a:prstGeom prst="rect">
            <a:avLst/>
          </a:prstGeom>
        </p:spPr>
        <p:txBody>
          <a:bodyPr/>
          <a:lstStyle>
            <a:lvl1pPr algn="ctr">
              <a:defRPr/>
            </a:lvl1pPr>
          </a:lstStyle>
          <a:p>
            <a:fld id="{397F412A-C89B-4233-88A1-9FCE863E6268}" type="slidenum">
              <a:rPr lang="en-US" smtClean="0"/>
              <a:pPr/>
              <a:t>‹#›</a:t>
            </a:fld>
            <a:endParaRPr lang="en-US"/>
          </a:p>
        </p:txBody>
      </p:sp>
    </p:spTree>
    <p:extLst>
      <p:ext uri="{BB962C8B-B14F-4D97-AF65-F5344CB8AC3E}">
        <p14:creationId xmlns:p14="http://schemas.microsoft.com/office/powerpoint/2010/main" val="26103267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 y="444500"/>
            <a:ext cx="6743701" cy="5842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5122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31"/>
            <a:ext cx="5829300" cy="2000249"/>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472047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6925" y="1960033"/>
            <a:ext cx="3236119" cy="57171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7376" y="1960033"/>
            <a:ext cx="3236119" cy="57171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70359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4"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4"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81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81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72132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005097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391037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11"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316" y="364072"/>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11" y="1913472"/>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87738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36680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5"/>
          <p:cNvSpPr>
            <a:spLocks noGrp="1" noChangeArrowheads="1"/>
          </p:cNvSpPr>
          <p:nvPr>
            <p:ph type="body" idx="1"/>
          </p:nvPr>
        </p:nvSpPr>
        <p:spPr bwMode="auto">
          <a:xfrm>
            <a:off x="136922" y="1960033"/>
            <a:ext cx="6586538" cy="57171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ctr"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1027" name="Text Box 7"/>
          <p:cNvSpPr txBox="1">
            <a:spLocks noChangeArrowheads="1"/>
          </p:cNvSpPr>
          <p:nvPr/>
        </p:nvSpPr>
        <p:spPr bwMode="auto">
          <a:xfrm>
            <a:off x="4" y="8913168"/>
            <a:ext cx="485775"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000">
                <a:solidFill>
                  <a:schemeClr val="tx1"/>
                </a:solidFill>
                <a:latin typeface="Times New Roman" pitchFamily="18" charset="0"/>
              </a:defRPr>
            </a:lvl1pPr>
            <a:lvl2pPr marL="742950" indent="-285750">
              <a:defRPr sz="1000">
                <a:solidFill>
                  <a:schemeClr val="tx1"/>
                </a:solidFill>
                <a:latin typeface="Times New Roman" pitchFamily="18" charset="0"/>
              </a:defRPr>
            </a:lvl2pPr>
            <a:lvl3pPr marL="1143000" indent="-228600">
              <a:defRPr sz="1000">
                <a:solidFill>
                  <a:schemeClr val="tx1"/>
                </a:solidFill>
                <a:latin typeface="Times New Roman" pitchFamily="18" charset="0"/>
              </a:defRPr>
            </a:lvl3pPr>
            <a:lvl4pPr marL="1600200" indent="-228600">
              <a:defRPr sz="1000">
                <a:solidFill>
                  <a:schemeClr val="tx1"/>
                </a:solidFill>
                <a:latin typeface="Times New Roman" pitchFamily="18" charset="0"/>
              </a:defRPr>
            </a:lvl4pPr>
            <a:lvl5pPr marL="2057400" indent="-228600">
              <a:defRPr sz="1000">
                <a:solidFill>
                  <a:schemeClr val="tx1"/>
                </a:solidFill>
                <a:latin typeface="Times New Roman" pitchFamily="18" charset="0"/>
              </a:defRPr>
            </a:lvl5pPr>
            <a:lvl6pPr marL="2514600" indent="-228600" algn="ctr" eaLnBrk="0" fontAlgn="base" hangingPunct="0">
              <a:spcBef>
                <a:spcPct val="50000"/>
              </a:spcBef>
              <a:spcAft>
                <a:spcPct val="0"/>
              </a:spcAft>
              <a:defRPr sz="1000">
                <a:solidFill>
                  <a:schemeClr val="tx1"/>
                </a:solidFill>
                <a:latin typeface="Times New Roman" pitchFamily="18" charset="0"/>
              </a:defRPr>
            </a:lvl6pPr>
            <a:lvl7pPr marL="2971800" indent="-228600" algn="ctr" eaLnBrk="0" fontAlgn="base" hangingPunct="0">
              <a:spcBef>
                <a:spcPct val="50000"/>
              </a:spcBef>
              <a:spcAft>
                <a:spcPct val="0"/>
              </a:spcAft>
              <a:defRPr sz="1000">
                <a:solidFill>
                  <a:schemeClr val="tx1"/>
                </a:solidFill>
                <a:latin typeface="Times New Roman" pitchFamily="18" charset="0"/>
              </a:defRPr>
            </a:lvl7pPr>
            <a:lvl8pPr marL="3429000" indent="-228600" algn="ctr" eaLnBrk="0" fontAlgn="base" hangingPunct="0">
              <a:spcBef>
                <a:spcPct val="50000"/>
              </a:spcBef>
              <a:spcAft>
                <a:spcPct val="0"/>
              </a:spcAft>
              <a:defRPr sz="1000">
                <a:solidFill>
                  <a:schemeClr val="tx1"/>
                </a:solidFill>
                <a:latin typeface="Times New Roman" pitchFamily="18" charset="0"/>
              </a:defRPr>
            </a:lvl8pPr>
            <a:lvl9pPr marL="3886200" indent="-228600" algn="ctr" eaLnBrk="0" fontAlgn="base" hangingPunct="0">
              <a:spcBef>
                <a:spcPct val="50000"/>
              </a:spcBef>
              <a:spcAft>
                <a:spcPct val="0"/>
              </a:spcAft>
              <a:defRPr sz="1000">
                <a:solidFill>
                  <a:schemeClr val="tx1"/>
                </a:solidFill>
                <a:latin typeface="Times New Roman" pitchFamily="18" charset="0"/>
              </a:defRPr>
            </a:lvl9pPr>
          </a:lstStyle>
          <a:p>
            <a:pPr algn="l" eaLnBrk="1" hangingPunct="1">
              <a:defRPr/>
            </a:pPr>
            <a:fld id="{01E0F94D-A342-424D-BCE9-2D90518857B0}" type="slidenum">
              <a:rPr lang="en-AU" sz="900" b="1" smtClean="0">
                <a:solidFill>
                  <a:schemeClr val="tx1"/>
                </a:solidFill>
                <a:latin typeface="Arial" pitchFamily="34" charset="0"/>
                <a:cs typeface="Arial" pitchFamily="34" charset="0"/>
              </a:rPr>
              <a:pPr algn="l" eaLnBrk="1" hangingPunct="1">
                <a:defRPr/>
              </a:pPr>
              <a:t>‹#›</a:t>
            </a:fld>
            <a:endParaRPr lang="en-AU" sz="900" b="1" dirty="0" smtClean="0">
              <a:solidFill>
                <a:schemeClr val="tx1"/>
              </a:solidFill>
              <a:latin typeface="Arial" pitchFamily="34" charset="0"/>
              <a:cs typeface="Arial" pitchFamily="34" charset="0"/>
            </a:endParaRPr>
          </a:p>
        </p:txBody>
      </p:sp>
      <p:sp>
        <p:nvSpPr>
          <p:cNvPr id="1028" name="Text Box 50"/>
          <p:cNvSpPr txBox="1">
            <a:spLocks noChangeArrowheads="1"/>
          </p:cNvSpPr>
          <p:nvPr/>
        </p:nvSpPr>
        <p:spPr bwMode="auto">
          <a:xfrm>
            <a:off x="432322" y="8928556"/>
            <a:ext cx="253947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defPPr>
              <a:defRPr lang="en-AU"/>
            </a:defPPr>
            <a:lvl1pPr algn="l" eaLnBrk="1" hangingPunct="1">
              <a:spcBef>
                <a:spcPct val="0"/>
              </a:spcBef>
              <a:defRPr sz="800">
                <a:solidFill>
                  <a:schemeClr val="bg2"/>
                </a:solidFill>
                <a:latin typeface="Arial" pitchFamily="34" charset="0"/>
                <a:cs typeface="Arial" pitchFamily="34" charset="0"/>
              </a:defRPr>
            </a:lvl1pPr>
            <a:lvl2pPr marL="742950" indent="-285750"/>
            <a:lvl3pPr marL="1143000" indent="-228600"/>
            <a:lvl4pPr marL="1600200" indent="-228600"/>
            <a:lvl5pPr marL="2057400" indent="-228600"/>
            <a:lvl6pPr marL="2514600" indent="-228600" algn="ctr" eaLnBrk="0" fontAlgn="base" hangingPunct="0">
              <a:spcBef>
                <a:spcPct val="50000"/>
              </a:spcBef>
              <a:spcAft>
                <a:spcPct val="0"/>
              </a:spcAft>
            </a:lvl6pPr>
            <a:lvl7pPr marL="2971800" indent="-228600" algn="ctr" eaLnBrk="0" fontAlgn="base" hangingPunct="0">
              <a:spcBef>
                <a:spcPct val="50000"/>
              </a:spcBef>
              <a:spcAft>
                <a:spcPct val="0"/>
              </a:spcAft>
            </a:lvl7pPr>
            <a:lvl8pPr marL="3429000" indent="-228600" algn="ctr" eaLnBrk="0" fontAlgn="base" hangingPunct="0">
              <a:spcBef>
                <a:spcPct val="50000"/>
              </a:spcBef>
              <a:spcAft>
                <a:spcPct val="0"/>
              </a:spcAft>
            </a:lvl8pPr>
            <a:lvl9pPr marL="3886200" indent="-228600" algn="ctr" eaLnBrk="0" fontAlgn="base" hangingPunct="0">
              <a:spcBef>
                <a:spcPct val="50000"/>
              </a:spcBef>
              <a:spcAft>
                <a:spcPct val="0"/>
              </a:spcAft>
            </a:lvl9pPr>
          </a:lstStyle>
          <a:p>
            <a:pPr lvl="0"/>
            <a:r>
              <a:rPr lang="en-US" dirty="0" smtClean="0">
                <a:solidFill>
                  <a:schemeClr val="tx1"/>
                </a:solidFill>
              </a:rPr>
              <a:t>Copyright </a:t>
            </a:r>
            <a:r>
              <a:rPr lang="en-US" dirty="0" smtClean="0">
                <a:solidFill>
                  <a:schemeClr val="tx1"/>
                </a:solidFill>
                <a:sym typeface="Symbol" pitchFamily="18" charset="2"/>
              </a:rPr>
              <a:t> </a:t>
            </a:r>
            <a:r>
              <a:rPr lang="en-US" dirty="0" smtClean="0">
                <a:solidFill>
                  <a:schemeClr val="tx1"/>
                </a:solidFill>
                <a:sym typeface="Symbol" pitchFamily="18" charset="2"/>
              </a:rPr>
              <a:t>2001-2015 </a:t>
            </a:r>
            <a:r>
              <a:rPr lang="en-US" dirty="0" smtClean="0">
                <a:solidFill>
                  <a:schemeClr val="tx1"/>
                </a:solidFill>
                <a:sym typeface="Symbol" pitchFamily="18" charset="2"/>
              </a:rPr>
              <a:t>DNA Behavior International</a:t>
            </a:r>
            <a:endParaRPr lang="en-AU" dirty="0" smtClean="0">
              <a:solidFill>
                <a:schemeClr val="tx1"/>
              </a:solidFill>
            </a:endParaRPr>
          </a:p>
        </p:txBody>
      </p:sp>
      <p:sp>
        <p:nvSpPr>
          <p:cNvPr id="1029" name="Rectangle 261"/>
          <p:cNvSpPr>
            <a:spLocks noChangeArrowheads="1"/>
          </p:cNvSpPr>
          <p:nvPr/>
        </p:nvSpPr>
        <p:spPr bwMode="auto">
          <a:xfrm>
            <a:off x="0" y="416984"/>
            <a:ext cx="6858000" cy="576072"/>
          </a:xfrm>
          <a:prstGeom prst="rect">
            <a:avLst/>
          </a:prstGeom>
          <a:solidFill>
            <a:srgbClr val="0033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spcBef>
                <a:spcPct val="0"/>
              </a:spcBef>
            </a:pPr>
            <a:endParaRPr lang="en-US" sz="2400">
              <a:solidFill>
                <a:srgbClr val="000099"/>
              </a:solidFill>
              <a:latin typeface="Arial" charset="0"/>
              <a:cs typeface="Arial" charset="0"/>
            </a:endParaRPr>
          </a:p>
        </p:txBody>
      </p:sp>
      <p:sp>
        <p:nvSpPr>
          <p:cNvPr id="1030" name="Rectangle 262"/>
          <p:cNvSpPr>
            <a:spLocks noGrp="1" noChangeArrowheads="1"/>
          </p:cNvSpPr>
          <p:nvPr>
            <p:ph type="title"/>
          </p:nvPr>
        </p:nvSpPr>
        <p:spPr bwMode="auto">
          <a:xfrm>
            <a:off x="100016" y="408856"/>
            <a:ext cx="66579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AU" dirty="0" smtClean="0"/>
              <a:t>Click to edit Master title style</a:t>
            </a:r>
          </a:p>
        </p:txBody>
      </p:sp>
      <p:pic>
        <p:nvPicPr>
          <p:cNvPr id="9" name="Picture 8"/>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5425562" y="8348472"/>
            <a:ext cx="1432523" cy="795528"/>
          </a:xfrm>
          <a:prstGeom prst="rect">
            <a:avLst/>
          </a:prstGeom>
        </p:spPr>
      </p:pic>
    </p:spTree>
  </p:cSld>
  <p:clrMap bg1="lt1" tx1="dk1" bg2="lt2" tx2="dk2" accent1="accent1" accent2="accent2" accent3="accent3" accent4="accent4" accent5="accent5" accent6="accent6" hlink="hlink" folHlink="folHlink"/>
  <p:sldLayoutIdLst>
    <p:sldLayoutId id="2147484468" r:id="rId1"/>
    <p:sldLayoutId id="2147484455" r:id="rId2"/>
    <p:sldLayoutId id="2147484456" r:id="rId3"/>
    <p:sldLayoutId id="2147484457" r:id="rId4"/>
    <p:sldLayoutId id="2147484458" r:id="rId5"/>
    <p:sldLayoutId id="2147484459" r:id="rId6"/>
    <p:sldLayoutId id="2147484460" r:id="rId7"/>
    <p:sldLayoutId id="2147484461" r:id="rId8"/>
    <p:sldLayoutId id="2147484462" r:id="rId9"/>
    <p:sldLayoutId id="2147484463" r:id="rId10"/>
    <p:sldLayoutId id="2147484464" r:id="rId11"/>
    <p:sldLayoutId id="2147484465" r:id="rId12"/>
    <p:sldLayoutId id="2147484466" r:id="rId13"/>
    <p:sldLayoutId id="2147484467" r:id="rId14"/>
    <p:sldLayoutId id="2147484516" r:id="rId15"/>
    <p:sldLayoutId id="2147484517" r:id="rId16"/>
  </p:sldLayoutIdLst>
  <p:timing>
    <p:tnLst>
      <p:par>
        <p:cTn id="1" dur="indefinite" restart="never" nodeType="tmRoot"/>
      </p:par>
    </p:tnLst>
  </p:timing>
  <p:txStyles>
    <p:titleStyle>
      <a:lvl1pPr marL="190500" indent="-3175" algn="l" rtl="0" eaLnBrk="0" fontAlgn="base" hangingPunct="0">
        <a:spcBef>
          <a:spcPct val="0"/>
        </a:spcBef>
        <a:spcAft>
          <a:spcPct val="0"/>
        </a:spcAft>
        <a:defRPr sz="2400" b="1">
          <a:solidFill>
            <a:schemeClr val="bg1"/>
          </a:solidFill>
          <a:latin typeface="Arial" pitchFamily="34" charset="0"/>
          <a:ea typeface="+mj-ea"/>
          <a:cs typeface="Arial" pitchFamily="34" charset="0"/>
        </a:defRPr>
      </a:lvl1pPr>
      <a:lvl2pPr marL="190500" indent="-3175" algn="l" rtl="0" eaLnBrk="0" fontAlgn="base" hangingPunct="0">
        <a:spcBef>
          <a:spcPct val="0"/>
        </a:spcBef>
        <a:spcAft>
          <a:spcPct val="0"/>
        </a:spcAft>
        <a:defRPr sz="3000" b="1">
          <a:solidFill>
            <a:schemeClr val="bg1"/>
          </a:solidFill>
          <a:latin typeface="Arial" charset="0"/>
          <a:cs typeface="Arial" charset="0"/>
        </a:defRPr>
      </a:lvl2pPr>
      <a:lvl3pPr marL="190500" indent="-3175" algn="l" rtl="0" eaLnBrk="0" fontAlgn="base" hangingPunct="0">
        <a:spcBef>
          <a:spcPct val="0"/>
        </a:spcBef>
        <a:spcAft>
          <a:spcPct val="0"/>
        </a:spcAft>
        <a:defRPr sz="3000" b="1">
          <a:solidFill>
            <a:schemeClr val="bg1"/>
          </a:solidFill>
          <a:latin typeface="Arial" charset="0"/>
          <a:cs typeface="Arial" charset="0"/>
        </a:defRPr>
      </a:lvl3pPr>
      <a:lvl4pPr marL="190500" indent="-3175" algn="l" rtl="0" eaLnBrk="0" fontAlgn="base" hangingPunct="0">
        <a:spcBef>
          <a:spcPct val="0"/>
        </a:spcBef>
        <a:spcAft>
          <a:spcPct val="0"/>
        </a:spcAft>
        <a:defRPr sz="3000" b="1">
          <a:solidFill>
            <a:schemeClr val="bg1"/>
          </a:solidFill>
          <a:latin typeface="Arial" charset="0"/>
          <a:cs typeface="Arial" charset="0"/>
        </a:defRPr>
      </a:lvl4pPr>
      <a:lvl5pPr marL="190500" indent="-3175" algn="l" rtl="0" eaLnBrk="0" fontAlgn="base" hangingPunct="0">
        <a:spcBef>
          <a:spcPct val="0"/>
        </a:spcBef>
        <a:spcAft>
          <a:spcPct val="0"/>
        </a:spcAft>
        <a:defRPr sz="3000" b="1">
          <a:solidFill>
            <a:schemeClr val="bg1"/>
          </a:solidFill>
          <a:latin typeface="Arial" charset="0"/>
          <a:cs typeface="Arial" charset="0"/>
        </a:defRPr>
      </a:lvl5pPr>
      <a:lvl6pPr marL="647700" indent="-3175" algn="l" rtl="0" fontAlgn="base">
        <a:spcBef>
          <a:spcPct val="0"/>
        </a:spcBef>
        <a:spcAft>
          <a:spcPct val="0"/>
        </a:spcAft>
        <a:defRPr sz="2800" b="1">
          <a:solidFill>
            <a:srgbClr val="AC8B38"/>
          </a:solidFill>
          <a:latin typeface="Times New Roman" pitchFamily="18" charset="0"/>
        </a:defRPr>
      </a:lvl6pPr>
      <a:lvl7pPr marL="1104900" indent="-3175" algn="l" rtl="0" fontAlgn="base">
        <a:spcBef>
          <a:spcPct val="0"/>
        </a:spcBef>
        <a:spcAft>
          <a:spcPct val="0"/>
        </a:spcAft>
        <a:defRPr sz="2800" b="1">
          <a:solidFill>
            <a:srgbClr val="AC8B38"/>
          </a:solidFill>
          <a:latin typeface="Times New Roman" pitchFamily="18" charset="0"/>
        </a:defRPr>
      </a:lvl7pPr>
      <a:lvl8pPr marL="1562100" indent="-3175" algn="l" rtl="0" fontAlgn="base">
        <a:spcBef>
          <a:spcPct val="0"/>
        </a:spcBef>
        <a:spcAft>
          <a:spcPct val="0"/>
        </a:spcAft>
        <a:defRPr sz="2800" b="1">
          <a:solidFill>
            <a:srgbClr val="AC8B38"/>
          </a:solidFill>
          <a:latin typeface="Times New Roman" pitchFamily="18" charset="0"/>
        </a:defRPr>
      </a:lvl8pPr>
      <a:lvl9pPr marL="2019300" indent="-3175" algn="l" rtl="0" fontAlgn="base">
        <a:spcBef>
          <a:spcPct val="0"/>
        </a:spcBef>
        <a:spcAft>
          <a:spcPct val="0"/>
        </a:spcAft>
        <a:defRPr sz="2800" b="1">
          <a:solidFill>
            <a:srgbClr val="AC8B38"/>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rgbClr val="000066"/>
          </a:solidFill>
          <a:latin typeface="Arial" pitchFamily="34" charset="0"/>
          <a:ea typeface="+mn-ea"/>
          <a:cs typeface="Arial" pitchFamily="34" charset="0"/>
        </a:defRPr>
      </a:lvl1pPr>
      <a:lvl2pPr marL="742950" indent="-285750" algn="l" rtl="0" eaLnBrk="0" fontAlgn="base" hangingPunct="0">
        <a:spcBef>
          <a:spcPct val="20000"/>
        </a:spcBef>
        <a:spcAft>
          <a:spcPct val="0"/>
        </a:spcAft>
        <a:buChar char="•"/>
        <a:defRPr sz="2800">
          <a:solidFill>
            <a:srgbClr val="000066"/>
          </a:solidFill>
          <a:latin typeface="Arial" pitchFamily="34" charset="0"/>
          <a:cs typeface="Arial" pitchFamily="34" charset="0"/>
        </a:defRPr>
      </a:lvl2pPr>
      <a:lvl3pPr marL="1143000" indent="-228600" algn="l" rtl="0" eaLnBrk="0" fontAlgn="base" hangingPunct="0">
        <a:spcBef>
          <a:spcPct val="20000"/>
        </a:spcBef>
        <a:spcAft>
          <a:spcPct val="0"/>
        </a:spcAft>
        <a:buChar char="•"/>
        <a:defRPr sz="2400">
          <a:solidFill>
            <a:srgbClr val="000066"/>
          </a:solidFill>
          <a:latin typeface="Arial" pitchFamily="34" charset="0"/>
          <a:cs typeface="Arial" pitchFamily="34" charset="0"/>
        </a:defRPr>
      </a:lvl3pPr>
      <a:lvl4pPr marL="1600200" indent="-228600" algn="l" rtl="0" eaLnBrk="0" fontAlgn="base" hangingPunct="0">
        <a:spcBef>
          <a:spcPct val="20000"/>
        </a:spcBef>
        <a:spcAft>
          <a:spcPct val="0"/>
        </a:spcAft>
        <a:buChar char="•"/>
        <a:defRPr sz="2000">
          <a:solidFill>
            <a:srgbClr val="000066"/>
          </a:solidFill>
          <a:latin typeface="Arial" pitchFamily="34" charset="0"/>
          <a:cs typeface="Arial" pitchFamily="34" charset="0"/>
        </a:defRPr>
      </a:lvl4pPr>
      <a:lvl5pPr marL="2057400" indent="-228600" algn="l" rtl="0" eaLnBrk="0" fontAlgn="base" hangingPunct="0">
        <a:spcBef>
          <a:spcPct val="20000"/>
        </a:spcBef>
        <a:spcAft>
          <a:spcPct val="0"/>
        </a:spcAft>
        <a:buChar char="•"/>
        <a:defRPr sz="2000">
          <a:solidFill>
            <a:srgbClr val="000066"/>
          </a:solidFill>
          <a:latin typeface="Arial" pitchFamily="34" charset="0"/>
          <a:cs typeface="Arial" pitchFamily="34" charset="0"/>
        </a:defRPr>
      </a:lvl5pPr>
      <a:lvl6pPr marL="2514600" indent="-228600" algn="l" rtl="0" fontAlgn="base">
        <a:spcBef>
          <a:spcPct val="20000"/>
        </a:spcBef>
        <a:spcAft>
          <a:spcPct val="0"/>
        </a:spcAft>
        <a:buChar char="•"/>
        <a:defRPr sz="2000">
          <a:solidFill>
            <a:srgbClr val="000066"/>
          </a:solidFill>
          <a:latin typeface="+mn-lt"/>
        </a:defRPr>
      </a:lvl6pPr>
      <a:lvl7pPr marL="2971800" indent="-228600" algn="l" rtl="0" fontAlgn="base">
        <a:spcBef>
          <a:spcPct val="20000"/>
        </a:spcBef>
        <a:spcAft>
          <a:spcPct val="0"/>
        </a:spcAft>
        <a:buChar char="•"/>
        <a:defRPr sz="2000">
          <a:solidFill>
            <a:srgbClr val="000066"/>
          </a:solidFill>
          <a:latin typeface="+mn-lt"/>
        </a:defRPr>
      </a:lvl7pPr>
      <a:lvl8pPr marL="3429000" indent="-228600" algn="l" rtl="0" fontAlgn="base">
        <a:spcBef>
          <a:spcPct val="20000"/>
        </a:spcBef>
        <a:spcAft>
          <a:spcPct val="0"/>
        </a:spcAft>
        <a:buChar char="•"/>
        <a:defRPr sz="2000">
          <a:solidFill>
            <a:srgbClr val="000066"/>
          </a:solidFill>
          <a:latin typeface="+mn-lt"/>
        </a:defRPr>
      </a:lvl8pPr>
      <a:lvl9pPr marL="3886200" indent="-228600" algn="l" rtl="0" fontAlgn="base">
        <a:spcBef>
          <a:spcPct val="20000"/>
        </a:spcBef>
        <a:spcAft>
          <a:spcPct val="0"/>
        </a:spcAft>
        <a:buChar char="•"/>
        <a:defRPr sz="20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 y="342900"/>
            <a:ext cx="6743701" cy="734484"/>
          </a:xfrm>
        </p:spPr>
        <p:txBody>
          <a:bodyPr/>
          <a:lstStyle/>
          <a:p>
            <a:r>
              <a:rPr lang="en-US" dirty="0" smtClean="0"/>
              <a:t>Client Engagement Letter </a:t>
            </a:r>
            <a:endParaRPr lang="en-US" dirty="0"/>
          </a:p>
        </p:txBody>
      </p:sp>
      <p:pic>
        <p:nvPicPr>
          <p:cNvPr id="4" name="Content Placeholder 6" descr="DNA Wealth Mentoring Meeting Guide Oct 2011 [Compatibility Mode] - Microsoft PowerPoint"/>
          <p:cNvPicPr>
            <a:picLocks noChangeAspect="1"/>
          </p:cNvPicPr>
          <p:nvPr/>
        </p:nvPicPr>
        <p:blipFill rotWithShape="1">
          <a:blip r:embed="rId2" cstate="print">
            <a:extLst>
              <a:ext uri="{28A0092B-C50C-407E-A947-70E740481C1C}">
                <a14:useLocalDpi xmlns:a14="http://schemas.microsoft.com/office/drawing/2010/main" val="0"/>
              </a:ext>
            </a:extLst>
          </a:blip>
          <a:srcRect l="35654" t="20276" r="23744" b="9100"/>
          <a:stretch/>
        </p:blipFill>
        <p:spPr bwMode="auto">
          <a:xfrm>
            <a:off x="5257800" y="1784267"/>
            <a:ext cx="1371601" cy="2330533"/>
          </a:xfrm>
          <a:prstGeom prst="rect">
            <a:avLst/>
          </a:prstGeom>
          <a:noFill/>
          <a:ln w="9525">
            <a:solidFill>
              <a:schemeClr val="bg1">
                <a:lumMod val="6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ontent Placeholder 2"/>
          <p:cNvSpPr>
            <a:spLocks noGrp="1"/>
          </p:cNvSpPr>
          <p:nvPr>
            <p:ph idx="1"/>
          </p:nvPr>
        </p:nvSpPr>
        <p:spPr>
          <a:xfrm>
            <a:off x="136922" y="1960033"/>
            <a:ext cx="5006578" cy="6383867"/>
          </a:xfrm>
        </p:spPr>
        <p:txBody>
          <a:bodyPr/>
          <a:lstStyle/>
          <a:p>
            <a:pPr marL="0" indent="0" eaLnBrk="1" hangingPunct="1">
              <a:spcBef>
                <a:spcPts val="0"/>
              </a:spcBef>
              <a:buFontTx/>
              <a:buNone/>
              <a:tabLst>
                <a:tab pos="2959100" algn="ctr"/>
                <a:tab pos="5238750" algn="ctr"/>
              </a:tabLst>
              <a:defRPr/>
            </a:pPr>
            <a:r>
              <a:rPr lang="en-US" sz="2000" b="1" dirty="0">
                <a:solidFill>
                  <a:schemeClr val="tx1"/>
                </a:solidFill>
              </a:rPr>
              <a:t>At the beginning of a relationship with a new client, Chris </a:t>
            </a:r>
            <a:r>
              <a:rPr lang="en-US" sz="2000" b="1" dirty="0" err="1" smtClean="0">
                <a:solidFill>
                  <a:schemeClr val="tx1"/>
                </a:solidFill>
              </a:rPr>
              <a:t>Coddington</a:t>
            </a:r>
            <a:r>
              <a:rPr lang="en-US" sz="2000" b="1" dirty="0" smtClean="0">
                <a:solidFill>
                  <a:schemeClr val="tx1"/>
                </a:solidFill>
              </a:rPr>
              <a:t> (the Advisor) sends </a:t>
            </a:r>
            <a:r>
              <a:rPr lang="en-US" sz="2000" b="1" dirty="0">
                <a:solidFill>
                  <a:schemeClr val="tx1"/>
                </a:solidFill>
              </a:rPr>
              <a:t>an engagement letter that includes the following wording:</a:t>
            </a:r>
          </a:p>
          <a:p>
            <a:pPr marL="0" indent="0" eaLnBrk="1" hangingPunct="1">
              <a:spcBef>
                <a:spcPts val="0"/>
              </a:spcBef>
              <a:buFontTx/>
              <a:buNone/>
              <a:tabLst>
                <a:tab pos="2959100" algn="ctr"/>
                <a:tab pos="5238750" algn="ctr"/>
              </a:tabLst>
              <a:defRPr/>
            </a:pPr>
            <a:endParaRPr lang="en-US" sz="1400" dirty="0">
              <a:solidFill>
                <a:srgbClr val="000000"/>
              </a:solidFill>
            </a:endParaRPr>
          </a:p>
          <a:p>
            <a:pPr marL="0" indent="0" eaLnBrk="1" hangingPunct="1">
              <a:spcBef>
                <a:spcPts val="0"/>
              </a:spcBef>
              <a:buFontTx/>
              <a:buNone/>
              <a:tabLst>
                <a:tab pos="2959100" algn="ctr"/>
                <a:tab pos="5238750" algn="ctr"/>
              </a:tabLst>
              <a:defRPr/>
            </a:pPr>
            <a:r>
              <a:rPr lang="en-US" sz="1400" dirty="0">
                <a:solidFill>
                  <a:srgbClr val="000000"/>
                </a:solidFill>
              </a:rPr>
              <a:t>“Making the time we spend together more effective and helping you to reach your goals is very important to me. In order to provide you with the best service I can on a long-term basis, I would like to understand you better. I need to better be able to understand what drives your </a:t>
            </a:r>
            <a:r>
              <a:rPr lang="en-US" sz="1400" dirty="0" smtClean="0">
                <a:solidFill>
                  <a:srgbClr val="000000"/>
                </a:solidFill>
              </a:rPr>
              <a:t>attitude to risk and financial decision-making </a:t>
            </a:r>
            <a:r>
              <a:rPr lang="en-US" sz="1400" dirty="0">
                <a:solidFill>
                  <a:srgbClr val="000000"/>
                </a:solidFill>
              </a:rPr>
              <a:t>and </a:t>
            </a:r>
            <a:r>
              <a:rPr lang="en-US" sz="1400" dirty="0" smtClean="0">
                <a:solidFill>
                  <a:srgbClr val="000000"/>
                </a:solidFill>
              </a:rPr>
              <a:t>how best </a:t>
            </a:r>
            <a:r>
              <a:rPr lang="en-US" sz="1400" dirty="0">
                <a:solidFill>
                  <a:srgbClr val="000000"/>
                </a:solidFill>
              </a:rPr>
              <a:t>to communicate with you on your terms so that we can more quickly build the trust necessary to have a deeper conversation</a:t>
            </a:r>
            <a:r>
              <a:rPr lang="en-US" sz="1400" dirty="0" smtClean="0">
                <a:solidFill>
                  <a:srgbClr val="000000"/>
                </a:solidFill>
              </a:rPr>
              <a:t>.</a:t>
            </a:r>
          </a:p>
          <a:p>
            <a:pPr marL="0" indent="0" eaLnBrk="1" hangingPunct="1">
              <a:spcBef>
                <a:spcPts val="0"/>
              </a:spcBef>
              <a:buFontTx/>
              <a:buNone/>
              <a:tabLst>
                <a:tab pos="2959100" algn="ctr"/>
                <a:tab pos="5238750" algn="ctr"/>
              </a:tabLst>
              <a:defRPr/>
            </a:pPr>
            <a:endParaRPr lang="en-US" sz="1400" dirty="0">
              <a:solidFill>
                <a:srgbClr val="000000"/>
              </a:solidFill>
            </a:endParaRPr>
          </a:p>
          <a:p>
            <a:pPr marL="0" indent="0" eaLnBrk="1" hangingPunct="1">
              <a:spcBef>
                <a:spcPts val="0"/>
              </a:spcBef>
              <a:buFontTx/>
              <a:buNone/>
              <a:tabLst>
                <a:tab pos="2959100" algn="ctr"/>
                <a:tab pos="5238750" algn="ctr"/>
              </a:tabLst>
              <a:defRPr/>
            </a:pPr>
            <a:r>
              <a:rPr lang="en-US" sz="1400" dirty="0">
                <a:solidFill>
                  <a:srgbClr val="000000"/>
                </a:solidFill>
              </a:rPr>
              <a:t>Building wealth is actually about first understanding your own rational and emotional zones and inherent aptitudes. I can help you to more consistently follow a pattern of decision-making that will lead you to success and fulfilling your dreams with a lot more comfort. This starts with understanding </a:t>
            </a:r>
            <a:r>
              <a:rPr lang="en-US" sz="1400" dirty="0" smtClean="0">
                <a:solidFill>
                  <a:srgbClr val="000000"/>
                </a:solidFill>
              </a:rPr>
              <a:t>your unique financial personality.</a:t>
            </a:r>
            <a:endParaRPr lang="en-US" sz="1400" dirty="0">
              <a:solidFill>
                <a:srgbClr val="000000"/>
              </a:solidFill>
            </a:endParaRPr>
          </a:p>
          <a:p>
            <a:pPr marL="0" indent="0" eaLnBrk="1" hangingPunct="1">
              <a:spcBef>
                <a:spcPts val="0"/>
              </a:spcBef>
              <a:buFontTx/>
              <a:buNone/>
              <a:tabLst>
                <a:tab pos="2959100" algn="ctr"/>
                <a:tab pos="5238750" algn="ctr"/>
              </a:tabLst>
              <a:defRPr/>
            </a:pPr>
            <a:endParaRPr lang="en-US" sz="1400" dirty="0">
              <a:solidFill>
                <a:srgbClr val="000000"/>
              </a:solidFill>
            </a:endParaRPr>
          </a:p>
          <a:p>
            <a:pPr marL="0" indent="0" eaLnBrk="1" hangingPunct="1">
              <a:spcBef>
                <a:spcPts val="0"/>
              </a:spcBef>
              <a:buFontTx/>
              <a:buNone/>
              <a:tabLst>
                <a:tab pos="2959100" algn="ctr"/>
                <a:tab pos="5238750" algn="ctr"/>
              </a:tabLst>
              <a:defRPr/>
            </a:pPr>
            <a:r>
              <a:rPr lang="en-US" sz="1400" dirty="0">
                <a:solidFill>
                  <a:srgbClr val="000000"/>
                </a:solidFill>
              </a:rPr>
              <a:t>For this reason, I ask my clients to complete the Financial DNA</a:t>
            </a:r>
            <a:r>
              <a:rPr lang="en-US" sz="1400" baseline="30000" dirty="0">
                <a:solidFill>
                  <a:srgbClr val="000000"/>
                </a:solidFill>
              </a:rPr>
              <a:t>®</a:t>
            </a:r>
            <a:r>
              <a:rPr lang="en-US" sz="1400" dirty="0">
                <a:solidFill>
                  <a:srgbClr val="000000"/>
                </a:solidFill>
              </a:rPr>
              <a:t> Discovery Process to help you and me develop an objective understanding of your needs. Many of my clients have truly appreciated the clarity this process has brought from the uncovering of new information that helps </a:t>
            </a:r>
            <a:r>
              <a:rPr lang="en-US" sz="1400" dirty="0" smtClean="0">
                <a:solidFill>
                  <a:srgbClr val="000000"/>
                </a:solidFill>
              </a:rPr>
              <a:t>their financial </a:t>
            </a:r>
            <a:r>
              <a:rPr lang="en-US" sz="1400" dirty="0">
                <a:solidFill>
                  <a:srgbClr val="000000"/>
                </a:solidFill>
              </a:rPr>
              <a:t>decision-making. </a:t>
            </a:r>
          </a:p>
          <a:p>
            <a:pPr marL="0" indent="0" eaLnBrk="1" hangingPunct="1">
              <a:spcBef>
                <a:spcPts val="0"/>
              </a:spcBef>
              <a:buFontTx/>
              <a:buNone/>
              <a:tabLst>
                <a:tab pos="2959100" algn="ctr"/>
                <a:tab pos="5238750" algn="ctr"/>
              </a:tabLst>
              <a:defRPr/>
            </a:pPr>
            <a:endParaRPr lang="en-US" sz="1400" dirty="0">
              <a:solidFill>
                <a:srgbClr val="000000"/>
              </a:solidFill>
            </a:endParaRPr>
          </a:p>
          <a:p>
            <a:pPr marL="0" indent="0" eaLnBrk="1" hangingPunct="1">
              <a:spcBef>
                <a:spcPts val="0"/>
              </a:spcBef>
              <a:buFontTx/>
              <a:buNone/>
              <a:tabLst>
                <a:tab pos="2959100" algn="ctr"/>
                <a:tab pos="5238750" algn="ctr"/>
              </a:tabLst>
              <a:defRPr/>
            </a:pPr>
            <a:r>
              <a:rPr lang="en-US" sz="1400" dirty="0">
                <a:solidFill>
                  <a:srgbClr val="000000"/>
                </a:solidFill>
              </a:rPr>
              <a:t>I will provide you with my Financial DNA</a:t>
            </a:r>
            <a:r>
              <a:rPr lang="en-US" sz="1400" baseline="30000" dirty="0">
                <a:solidFill>
                  <a:srgbClr val="000000"/>
                </a:solidFill>
              </a:rPr>
              <a:t>® </a:t>
            </a:r>
            <a:r>
              <a:rPr lang="en-US" sz="1400" dirty="0" smtClean="0">
                <a:solidFill>
                  <a:srgbClr val="000000"/>
                </a:solidFill>
              </a:rPr>
              <a:t>Discovery Report </a:t>
            </a:r>
            <a:r>
              <a:rPr lang="en-US" sz="1400" dirty="0">
                <a:solidFill>
                  <a:srgbClr val="000000"/>
                </a:solidFill>
              </a:rPr>
              <a:t>as well, so that you know I have also walked this path and to build my relationship with you.”</a:t>
            </a:r>
          </a:p>
          <a:p>
            <a:pPr marL="0" indent="0" eaLnBrk="1" hangingPunct="1">
              <a:spcBef>
                <a:spcPts val="0"/>
              </a:spcBef>
              <a:buFontTx/>
              <a:buNone/>
              <a:tabLst>
                <a:tab pos="2959100" algn="ctr"/>
                <a:tab pos="5238750" algn="ctr"/>
              </a:tabLst>
              <a:defRPr/>
            </a:pPr>
            <a:endParaRPr lang="en-US" sz="1400" dirty="0">
              <a:solidFill>
                <a:srgbClr val="000000"/>
              </a:solidFill>
            </a:endParaRPr>
          </a:p>
          <a:p>
            <a:endParaRPr lang="en-US" sz="1400" dirty="0"/>
          </a:p>
        </p:txBody>
      </p:sp>
    </p:spTree>
    <p:extLst>
      <p:ext uri="{BB962C8B-B14F-4D97-AF65-F5344CB8AC3E}">
        <p14:creationId xmlns:p14="http://schemas.microsoft.com/office/powerpoint/2010/main" val="396141185"/>
      </p:ext>
    </p:extLst>
  </p:cSld>
  <p:clrMapOvr>
    <a:masterClrMapping/>
  </p:clrMapOvr>
</p:sld>
</file>

<file path=ppt/theme/theme1.xml><?xml version="1.0" encoding="utf-8"?>
<a:theme xmlns:a="http://schemas.openxmlformats.org/drawingml/2006/main" name="Financial DNA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a:spPr>
      <a:bodyPr vert="horz" wrap="non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AU" sz="1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a:spPr>
      <a:bodyPr vert="horz" wrap="non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AU" sz="1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Financial DNA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Financial DNA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Financial DNA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Financial DNA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Financial DNA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Financial DNA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Financial DNA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Financial DNA template 8">
        <a:dk1>
          <a:srgbClr val="000099"/>
        </a:dk1>
        <a:lt1>
          <a:srgbClr val="FFFFFF"/>
        </a:lt1>
        <a:dk2>
          <a:srgbClr val="FFCC00"/>
        </a:dk2>
        <a:lt2>
          <a:srgbClr val="000066"/>
        </a:lt2>
        <a:accent1>
          <a:srgbClr val="0033CC"/>
        </a:accent1>
        <a:accent2>
          <a:srgbClr val="FFCC00"/>
        </a:accent2>
        <a:accent3>
          <a:srgbClr val="FFFFFF"/>
        </a:accent3>
        <a:accent4>
          <a:srgbClr val="000082"/>
        </a:accent4>
        <a:accent5>
          <a:srgbClr val="AAADE2"/>
        </a:accent5>
        <a:accent6>
          <a:srgbClr val="E7B900"/>
        </a:accent6>
        <a:hlink>
          <a:srgbClr val="CCCCFF"/>
        </a:hlink>
        <a:folHlink>
          <a:srgbClr val="FFF2B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76992</TotalTime>
  <Words>259</Words>
  <Application>Microsoft Office PowerPoint</Application>
  <PresentationFormat>On-screen Show (4:3)</PresentationFormat>
  <Paragraphs>10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Financial DNA template</vt:lpstr>
      <vt:lpstr>Client Engagement Letter </vt:lpstr>
    </vt:vector>
  </TitlesOfParts>
  <Company>Coddington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jrubbo</dc:creator>
  <cp:lastModifiedBy>temp</cp:lastModifiedBy>
  <cp:revision>4227</cp:revision>
  <cp:lastPrinted>2013-03-05T14:45:29Z</cp:lastPrinted>
  <dcterms:created xsi:type="dcterms:W3CDTF">2004-05-27T00:29:27Z</dcterms:created>
  <dcterms:modified xsi:type="dcterms:W3CDTF">2015-02-11T22:34:18Z</dcterms:modified>
</cp:coreProperties>
</file>