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Robo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italic.fntdata"/><Relationship Id="rId6" Type="http://schemas.openxmlformats.org/officeDocument/2006/relationships/slide" Target="slides/slide1.xml"/><Relationship Id="rId18" Type="http://schemas.openxmlformats.org/officeDocument/2006/relationships/font" Target="fonts/Robo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7a337204a2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7a337204a2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7a337204a2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7a337204a2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7a337202b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7a337202b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7a337204a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7a337204a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7a337204a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7a337204a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7a337204a2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7a337204a2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7a337204a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7a337204a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7a337204a2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7a337204a2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7a337204a2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7a337204a2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7a337204a2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7a337204a2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{{title}}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{{subtitle}}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520"/>
              <a:t>{{person9_name}}</a:t>
            </a:r>
            <a:endParaRPr sz="2520"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{{person9_name}} is a {{person9_uniquestyle}}.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When communicating with {{person9_name}} remember these points: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{{person9_key1}}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{{person9_key2}}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{{person9_key3}}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{{person9_key4}}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{{person9_key5}}</a:t>
            </a:r>
            <a:endParaRPr sz="1050">
              <a:solidFill>
                <a:srgbClr val="1F1F1F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520"/>
              <a:t>{{person10_name}}</a:t>
            </a:r>
            <a:endParaRPr sz="2520"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{{person10_name}} is a {{person10_uniquestyle}}.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When communicating with {{person10_name}} remember these points: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{{person10_key1}}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{{person10_key2}}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{{person10_key3}}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{{person10_key4}}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{{person10_key5}}</a:t>
            </a:r>
            <a:endParaRPr sz="1050">
              <a:solidFill>
                <a:srgbClr val="1F1F1F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520"/>
              <a:t>{{person</a:t>
            </a:r>
            <a:r>
              <a:rPr lang="en" sz="2520"/>
              <a:t>1</a:t>
            </a:r>
            <a:r>
              <a:rPr lang="en" sz="2520"/>
              <a:t>_name}}</a:t>
            </a:r>
            <a:endParaRPr sz="2520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{{person</a:t>
            </a:r>
            <a:r>
              <a:rPr lang="en"/>
              <a:t>1</a:t>
            </a:r>
            <a:r>
              <a:rPr lang="en"/>
              <a:t>_name}} is a {{person</a:t>
            </a:r>
            <a:r>
              <a:rPr lang="en"/>
              <a:t>1</a:t>
            </a:r>
            <a:r>
              <a:rPr lang="en"/>
              <a:t>_uniquestyle}}.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When communicating with {{person</a:t>
            </a:r>
            <a:r>
              <a:rPr lang="en"/>
              <a:t>1</a:t>
            </a:r>
            <a:r>
              <a:rPr lang="en"/>
              <a:t>_name}} remember these points: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</a:t>
            </a: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1</a:t>
            </a: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_key</a:t>
            </a: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1</a:t>
            </a: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{{person1_key2}}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{{person1_key3}}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{{person1_key4}}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{{person1_key5}}</a:t>
            </a:r>
            <a:endParaRPr sz="1050">
              <a:solidFill>
                <a:srgbClr val="1F1F1F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520"/>
              <a:t>{{person2_name}}</a:t>
            </a:r>
            <a:endParaRPr sz="2520"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{{person2_name}} is a {{person2_uniquestyle}}.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When communicating with {{person2_name}} remember these points: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{{person2_key1}}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{{person2_key2}}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{{person2_key3}}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{{person2_key4}}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{{person2_key5}}</a:t>
            </a:r>
            <a:endParaRPr sz="1050">
              <a:solidFill>
                <a:srgbClr val="1F1F1F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520"/>
              <a:t>{{person3_name}}</a:t>
            </a:r>
            <a:endParaRPr sz="2520"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{{person3_name}} is a {{person3_uniquestyle}}.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When communicating with {{person3_name}} remember these points: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{{person3_key1}}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{{person3_key2}}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{{person3_key3}}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{{person3_key4}}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{{person3_key5}}</a:t>
            </a:r>
            <a:endParaRPr sz="1050">
              <a:solidFill>
                <a:srgbClr val="1F1F1F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520"/>
              <a:t>{{person4_name}}</a:t>
            </a:r>
            <a:endParaRPr sz="2520"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{{person4_name}} is a {{person4_uniquestyle}}.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When communicating with {{person4_name}} remember these points: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{{person4_key1}}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{{person4_key2}}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{{person4_key3}}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{{person4_key4}}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{{person4_key5}}</a:t>
            </a:r>
            <a:endParaRPr sz="1050">
              <a:solidFill>
                <a:srgbClr val="1F1F1F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520"/>
              <a:t>{{person5_name}}</a:t>
            </a:r>
            <a:endParaRPr sz="2520"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{{person5_name}} is a {{person5_uniquestyle}}.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When communicating with {{person5_name}} remember these points: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{{person5_key1}}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{{person5_key2}}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{{person5_key3}}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{{person5_key4}}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{{person5_key5}}</a:t>
            </a:r>
            <a:endParaRPr sz="1050">
              <a:solidFill>
                <a:srgbClr val="1F1F1F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520"/>
              <a:t>{{person6_name}}</a:t>
            </a:r>
            <a:endParaRPr sz="2520"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{{person6_name}} is a {{person6_uniquestyle}}.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When communicating with {{person6_name}} remember these points: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{{person6_key1}}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{{person6_key2}}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{{person6_key3}}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{{person6_key4}}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{{person6_key5}}</a:t>
            </a:r>
            <a:endParaRPr sz="1050">
              <a:solidFill>
                <a:srgbClr val="1F1F1F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520"/>
              <a:t>{{person7_name}}</a:t>
            </a:r>
            <a:endParaRPr sz="2520"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{{person7_name}} is a {{person7_uniquestyle}}.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When communicating with {{person7_name}} remember these points: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{{person7_key1}}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{{person7_key2}}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{{person7_key3}}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{{person7_key4}}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{{person7_key5}}</a:t>
            </a:r>
            <a:endParaRPr sz="1050">
              <a:solidFill>
                <a:srgbClr val="1F1F1F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520"/>
              <a:t>{{person8_name}}</a:t>
            </a:r>
            <a:endParaRPr sz="2520"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{{person8_name}} is a {{person8_uniquestyle}}.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When communicating with {{person8_name}} remember these points: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{{person8_key1}}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{{person8_key2}}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{{person8_key3}}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{{person8_key4}}</a:t>
            </a:r>
            <a:endParaRPr sz="1050">
              <a:solidFill>
                <a:srgbClr val="1F1F1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05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{{person8_key5}}</a:t>
            </a:r>
            <a:endParaRPr sz="1050">
              <a:solidFill>
                <a:srgbClr val="1F1F1F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