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03" r:id="rId2"/>
    <p:sldId id="1119" r:id="rId3"/>
    <p:sldId id="1142" r:id="rId4"/>
    <p:sldId id="1149" r:id="rId5"/>
    <p:sldId id="1150" r:id="rId6"/>
    <p:sldId id="473" r:id="rId7"/>
    <p:sldId id="1116" r:id="rId8"/>
    <p:sldId id="1140" r:id="rId9"/>
    <p:sldId id="808" r:id="rId10"/>
    <p:sldId id="1151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37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1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9" r:id="rId31"/>
    <p:sldLayoutId id="214748373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0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Build The Confidence to Manage Conflict Communication Situations         While Preserving the Relationship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162575" y="4842710"/>
            <a:ext cx="801712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Conflict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You Can Communicate When It Matters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Well You Manage Conflict Communication Dialogue?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21492" y="1989728"/>
            <a:ext cx="6473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You are able to have real conversations with different styles of people when it is important?</a:t>
            </a:r>
          </a:p>
          <a:p>
            <a:pPr marL="342900" indent="-342900">
              <a:buAutoNum type="arabicPeriod"/>
            </a:pPr>
            <a:r>
              <a:rPr lang="en-US" sz="2400" dirty="0"/>
              <a:t>You feel comfortable to communicate what needs to be said and preserve the relationship?</a:t>
            </a:r>
          </a:p>
          <a:p>
            <a:pPr marL="342900" indent="-342900">
              <a:buAutoNum type="arabicPeriod"/>
            </a:pPr>
            <a:r>
              <a:rPr lang="en-US" sz="2400" dirty="0"/>
              <a:t>You are able to monitor how other people are reacting at key moments during an emotionally charged discussion?</a:t>
            </a:r>
          </a:p>
          <a:p>
            <a:pPr marL="342900" indent="-342900">
              <a:buAutoNum type="arabicPeriod"/>
            </a:pPr>
            <a:r>
              <a:rPr lang="en-US" sz="2400" dirty="0"/>
              <a:t>The other person/people feel their concerns and needs have been heard?</a:t>
            </a:r>
          </a:p>
          <a:p>
            <a:pPr marL="342900" indent="-342900">
              <a:buAutoNum type="arabicPeriod"/>
            </a:pPr>
            <a:r>
              <a:rPr lang="en-US" sz="2400" dirty="0"/>
              <a:t>You can safely discuss a difficult topic and achieve a higher level of win-win for everyone?</a:t>
            </a:r>
          </a:p>
        </p:txBody>
      </p:sp>
      <p:pic>
        <p:nvPicPr>
          <p:cNvPr id="8" name="Picture 2" descr="http://businessdnaresources.com/images/stories/slider_img37.png">
            <a:extLst>
              <a:ext uri="{FF2B5EF4-FFF2-40B4-BE49-F238E27FC236}">
                <a16:creationId xmlns:a16="http://schemas.microsoft.com/office/drawing/2014/main" id="{40C5ACBB-FA95-4E09-8874-797E20548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t="13784" r="17816" b="5692"/>
          <a:stretch/>
        </p:blipFill>
        <p:spPr bwMode="auto">
          <a:xfrm>
            <a:off x="7564254" y="2211109"/>
            <a:ext cx="3716554" cy="34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Crucial Conversations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Powerful Communication Framework for High Performance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765532" y="1694047"/>
            <a:ext cx="53708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Turn a doomed conversation into a healthy discussion</a:t>
            </a:r>
          </a:p>
          <a:p>
            <a:pPr marL="342900" indent="-342900">
              <a:buAutoNum type="arabicPeriod"/>
            </a:pPr>
            <a:r>
              <a:rPr lang="en-US" sz="2400" dirty="0"/>
              <a:t>Learn the dialogue skills to face crucial conversations and handle them safely</a:t>
            </a:r>
          </a:p>
          <a:p>
            <a:pPr marL="342900" indent="-342900">
              <a:buAutoNum type="arabicPeriod"/>
            </a:pPr>
            <a:r>
              <a:rPr lang="en-US" sz="2400" dirty="0"/>
              <a:t>Address controversial and emotional issues honestly and respectfully</a:t>
            </a:r>
          </a:p>
          <a:p>
            <a:pPr marL="342900" indent="-342900">
              <a:buAutoNum type="arabicPeriod"/>
            </a:pPr>
            <a:r>
              <a:rPr lang="en-US" sz="2400" dirty="0"/>
              <a:t>Identify where you need to change your behavior between silence and violence in the conversation</a:t>
            </a:r>
          </a:p>
          <a:p>
            <a:pPr marL="342900" indent="-342900">
              <a:buAutoNum type="arabicPeriod"/>
            </a:pPr>
            <a:r>
              <a:rPr lang="en-US" sz="2400" dirty="0"/>
              <a:t>Learn to create a higher middle ground by creating questions which combine  what you want and do not want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CDAFFA-F467-40CA-93ED-BA8B17F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34" y="1620404"/>
            <a:ext cx="31813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Difficult Conversations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Powerful Communication Framework for Discussing What Matters Most in Difficult Situations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832909" y="2030931"/>
            <a:ext cx="537089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Decode the structure of Difficult Conversations</a:t>
            </a:r>
          </a:p>
          <a:p>
            <a:pPr marL="342900" indent="-342900">
              <a:buAutoNum type="arabicPeriod"/>
            </a:pPr>
            <a:r>
              <a:rPr lang="en-US" sz="2400" dirty="0"/>
              <a:t>Learn the Three Conversation Framework  -What Happened – </a:t>
            </a:r>
            <a:r>
              <a:rPr lang="en-US" sz="2400" dirty="0" err="1"/>
              <a:t>whats</a:t>
            </a:r>
            <a:r>
              <a:rPr lang="en-US" sz="2400" dirty="0"/>
              <a:t> the story, Feelings managing your emotions and Your Identity – what this says about you</a:t>
            </a:r>
          </a:p>
          <a:p>
            <a:pPr marL="342900" indent="-342900">
              <a:buAutoNum type="arabicPeriod"/>
            </a:pPr>
            <a:r>
              <a:rPr lang="en-US" sz="2400" dirty="0"/>
              <a:t>Keeping your balance in difficult situations</a:t>
            </a:r>
          </a:p>
          <a:p>
            <a:pPr marL="342900" indent="-342900">
              <a:buAutoNum type="arabicPeriod"/>
            </a:pPr>
            <a:r>
              <a:rPr lang="en-US" sz="2400" dirty="0"/>
              <a:t>Move towards a Learning Conversation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2050" name="Picture 2" descr="Difficult Conversations By Bruce Pattern">
            <a:extLst>
              <a:ext uri="{FF2B5EF4-FFF2-40B4-BE49-F238E27FC236}">
                <a16:creationId xmlns:a16="http://schemas.microsoft.com/office/drawing/2014/main" id="{7AECF2DF-FA18-4D27-801A-0F540C6E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7" y="1672703"/>
            <a:ext cx="2881162" cy="44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Change Your Questions Change Your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Discover the Power of Question Thinking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832909" y="1688603"/>
            <a:ext cx="53708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Learn how the right powerful questions can transform your life and relationships</a:t>
            </a:r>
          </a:p>
          <a:p>
            <a:pPr marL="342900" indent="-342900">
              <a:buAutoNum type="arabicPeriod"/>
            </a:pPr>
            <a:r>
              <a:rPr lang="en-US" sz="2400" dirty="0"/>
              <a:t>Know what to ask and how at the right moments</a:t>
            </a:r>
          </a:p>
          <a:p>
            <a:pPr marL="342900" indent="-342900">
              <a:buAutoNum type="arabicPeriod"/>
            </a:pPr>
            <a:r>
              <a:rPr lang="en-US" sz="2400" dirty="0"/>
              <a:t>Use a framework for learning and not judging</a:t>
            </a:r>
          </a:p>
          <a:p>
            <a:pPr marL="342900" indent="-342900">
              <a:buAutoNum type="arabicPeriod"/>
            </a:pPr>
            <a:r>
              <a:rPr lang="en-US" sz="2400" dirty="0"/>
              <a:t>Gain the ability to shift your internal questions so you shift to your own positive thoughts</a:t>
            </a:r>
          </a:p>
          <a:p>
            <a:pPr marL="342900" indent="-342900">
              <a:buAutoNum type="arabicPeriod"/>
            </a:pPr>
            <a:r>
              <a:rPr lang="en-US" sz="2400" dirty="0"/>
              <a:t>Learn to think productively and not reactively</a:t>
            </a:r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DD577B-BD19-41C3-AAEC-E9D078953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80" y="1553026"/>
            <a:ext cx="30670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8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AFF5440-7E79-45EC-8AAE-82C37C2E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" t="699" r="2095" b="2215"/>
          <a:stretch/>
        </p:blipFill>
        <p:spPr>
          <a:xfrm>
            <a:off x="3132191" y="2204107"/>
            <a:ext cx="5916116" cy="3571932"/>
          </a:xfrm>
          <a:prstGeom prst="rect">
            <a:avLst/>
          </a:prstGeom>
          <a:ln>
            <a:noFill/>
          </a:ln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B5FDDE0F-5545-43DD-AB6F-515B64E2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119" y="1864261"/>
            <a:ext cx="215608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communicate directly</a:t>
            </a:r>
          </a:p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seek to dominate and attack</a:t>
            </a:r>
          </a:p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fail to listen</a:t>
            </a:r>
          </a:p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You: Soften up with others</a:t>
            </a:r>
          </a:p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Others: Keep it bottom line</a:t>
            </a:r>
            <a:b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0025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F21950DB-F2E4-473C-8E0B-FCE6BCA9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373" y="1895635"/>
            <a:ext cx="279806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seek to engage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say things they regret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overly emotional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You: Tighten up with others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Others: Keep it open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3261A65-CC5A-4497-9408-0D46B8BE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373" y="4857569"/>
            <a:ext cx="27980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b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238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avoid conflict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too sensitive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Listens well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You: Toughen up with others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Others: Keep a soft tone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026E3F2-0F4E-4E74-8EE7-69FA99A8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119" y="4883256"/>
            <a:ext cx="27924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respond to information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too withdrawn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lacks transparency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You: Loosen up with others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Others: Keep it factual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1748119" y="1118416"/>
            <a:ext cx="8547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Potential Behaviors Influencing How You Manage Conflict Communication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DNAB Natural Behavior Unique Style Matrix </a:t>
            </a:r>
          </a:p>
        </p:txBody>
      </p:sp>
    </p:spTree>
    <p:extLst>
      <p:ext uri="{BB962C8B-B14F-4D97-AF65-F5344CB8AC3E}">
        <p14:creationId xmlns:p14="http://schemas.microsoft.com/office/powerpoint/2010/main" val="30103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Building Your Own Level of Self-Awareness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Your Strengths and Struggles for Conflict Communication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Chris Coddington - Strategist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32257AA-AE90-4155-8F0F-9F9B53B24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39200" y="2672879"/>
            <a:ext cx="4112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406" y="4666375"/>
            <a:ext cx="2282531" cy="1277206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Outcome focused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driven to win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1DA0CA3-7702-47A3-A940-DC168233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82" y="2041383"/>
            <a:ext cx="2286000" cy="149265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Fast-Paced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 Addresses conflict quickly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Fast-Paced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Lacks empathy and safety in approach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7EC7BE3-D0EA-4B08-9847-476D5E3FA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2782" y="3318589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336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A5A568D8-2C5A-435C-BC3D-95F91C349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405" y="2041383"/>
            <a:ext cx="2282531" cy="1277206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Take Charge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Direct Communication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 Take Charge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Not Listen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BB9CA9B4-3408-4EA6-8A41-1C98BEF5D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82" y="3839326"/>
            <a:ext cx="2274685" cy="149265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Seeks the truth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 Skeptical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Overly guarded and too questioning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3" name="Line 5">
            <a:extLst>
              <a:ext uri="{FF2B5EF4-FFF2-40B4-BE49-F238E27FC236}">
                <a16:creationId xmlns:a16="http://schemas.microsoft.com/office/drawing/2014/main" id="{A2C00C23-E0F2-462F-A0D1-744F601B42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63000" y="5144967"/>
            <a:ext cx="5513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80AD90D1-5FFB-4D0E-AEE1-609900D5E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835" y="4048505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9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40" y="1968500"/>
            <a:ext cx="3708367" cy="1444625"/>
          </a:xfrm>
        </p:spPr>
        <p:txBody>
          <a:bodyPr/>
          <a:lstStyle/>
          <a:p>
            <a:r>
              <a:rPr lang="en-US" b="1" dirty="0"/>
              <a:t>Managing Conflict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532" y="3873724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Business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4973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Your Natural Conflict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514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Crucial Conversations for 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7036682" y="4837138"/>
            <a:ext cx="3756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Handling Difficult Situations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15323</TotalTime>
  <Words>574</Words>
  <Application>Microsoft Office PowerPoint</Application>
  <PresentationFormat>Widescreen</PresentationFormat>
  <Paragraphs>89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443</cp:revision>
  <dcterms:created xsi:type="dcterms:W3CDTF">2018-10-14T12:07:14Z</dcterms:created>
  <dcterms:modified xsi:type="dcterms:W3CDTF">2020-08-04T00:16:43Z</dcterms:modified>
</cp:coreProperties>
</file>