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1105" r:id="rId2"/>
    <p:sldId id="1126" r:id="rId3"/>
    <p:sldId id="1124" r:id="rId4"/>
    <p:sldId id="1142" r:id="rId5"/>
    <p:sldId id="1003" r:id="rId6"/>
    <p:sldId id="517" r:id="rId7"/>
    <p:sldId id="415" r:id="rId8"/>
    <p:sldId id="1120" r:id="rId9"/>
    <p:sldId id="1143" r:id="rId10"/>
    <p:sldId id="1119" r:id="rId11"/>
    <p:sldId id="1024" r:id="rId12"/>
    <p:sldId id="1195" r:id="rId13"/>
    <p:sldId id="1196" r:id="rId14"/>
    <p:sldId id="1106" r:id="rId15"/>
    <p:sldId id="1110" r:id="rId16"/>
    <p:sldId id="471" r:id="rId17"/>
    <p:sldId id="1144" r:id="rId18"/>
    <p:sldId id="1111" r:id="rId19"/>
    <p:sldId id="1115" r:id="rId20"/>
    <p:sldId id="1076" r:id="rId21"/>
    <p:sldId id="529" r:id="rId22"/>
    <p:sldId id="1192" r:id="rId23"/>
    <p:sldId id="1182" r:id="rId24"/>
    <p:sldId id="473" r:id="rId25"/>
    <p:sldId id="1197" r:id="rId26"/>
    <p:sldId id="1116" r:id="rId27"/>
    <p:sldId id="1179" r:id="rId28"/>
    <p:sldId id="1122" r:id="rId29"/>
    <p:sldId id="1141" r:id="rId30"/>
    <p:sldId id="1083" r:id="rId31"/>
    <p:sldId id="1117" r:id="rId32"/>
    <p:sldId id="469" r:id="rId33"/>
    <p:sldId id="866" r:id="rId34"/>
    <p:sldId id="1193" r:id="rId35"/>
    <p:sldId id="1007" r:id="rId36"/>
    <p:sldId id="1176" r:id="rId37"/>
    <p:sldId id="1180" r:id="rId38"/>
    <p:sldId id="1177" r:id="rId39"/>
    <p:sldId id="1178" r:id="rId40"/>
    <p:sldId id="1008" r:id="rId41"/>
    <p:sldId id="1011" r:id="rId42"/>
    <p:sldId id="1129" r:id="rId43"/>
    <p:sldId id="459" r:id="rId44"/>
    <p:sldId id="1123" r:id="rId45"/>
    <p:sldId id="1131" r:id="rId46"/>
    <p:sldId id="1150" r:id="rId47"/>
    <p:sldId id="1151" r:id="rId48"/>
    <p:sldId id="1132" r:id="rId49"/>
    <p:sldId id="1136" r:id="rId50"/>
    <p:sldId id="1137" r:id="rId51"/>
    <p:sldId id="1135" r:id="rId52"/>
    <p:sldId id="1138" r:id="rId53"/>
    <p:sldId id="1139" r:id="rId54"/>
    <p:sldId id="1104" r:id="rId55"/>
    <p:sldId id="1121" r:id="rId56"/>
    <p:sldId id="1694" r:id="rId57"/>
    <p:sldId id="1194" r:id="rId58"/>
    <p:sldId id="1140" r:id="rId59"/>
    <p:sldId id="1098" r:id="rId60"/>
  </p:sldIdLst>
  <p:sldSz cx="12192000" cy="6858000"/>
  <p:notesSz cx="6950075" cy="9236075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A18B4B"/>
    <a:srgbClr val="333333"/>
    <a:srgbClr val="978246"/>
    <a:srgbClr val="FFFFFF"/>
    <a:srgbClr val="000000"/>
    <a:srgbClr val="FF3300"/>
    <a:srgbClr val="E6E6E6"/>
    <a:srgbClr val="F2F2F2"/>
    <a:srgbClr val="313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8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4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2284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A18B4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5D-449D-BFAA-B64A9D93DA75}"/>
              </c:ext>
            </c:extLst>
          </c:dPt>
          <c:dPt>
            <c:idx val="1"/>
            <c:bubble3D val="0"/>
            <c:spPr>
              <a:solidFill>
                <a:srgbClr val="3399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5D-449D-BFAA-B64A9D93DA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5D-449D-BFAA-B64A9D93DA7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5D-449D-BFAA-B64A9D93DA7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5D-449D-BFAA-B64A9D93D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C0-4545-A642-FED1C7E10F4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C0-4545-A642-FED1C7E10F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45-4EB0-AF11-3ACC20EED1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45-4EB0-AF11-3ACC20EED1A2}"/>
              </c:ext>
            </c:extLst>
          </c:dPt>
          <c:cat>
            <c:strRef>
              <c:f>Sheet1!$A$2:$A$5</c:f>
              <c:strCache>
                <c:ptCount val="2"/>
                <c:pt idx="0">
                  <c:v>Average Risk</c:v>
                </c:pt>
                <c:pt idx="1">
                  <c:v>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C0-4545-A642-FED1C7E10F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5C0EE-4F56-413E-8968-CE7DF25614CC}" type="doc">
      <dgm:prSet loTypeId="urn:microsoft.com/office/officeart/2005/8/layout/gear1" loCatId="relationship" qsTypeId="urn:microsoft.com/office/officeart/2005/8/quickstyle/simple1" qsCatId="simple" csTypeId="urn:microsoft.com/office/officeart/2005/8/colors/accent6_3" csCatId="accent6" phldr="1"/>
      <dgm:spPr/>
    </dgm:pt>
    <dgm:pt modelId="{0FCC0851-1340-43F9-AB15-80905EE1DCAD}">
      <dgm:prSet phldrT="[Text]"/>
      <dgm:spPr/>
      <dgm:t>
        <a:bodyPr/>
        <a:lstStyle/>
        <a:p>
          <a:r>
            <a:rPr lang="en-US" dirty="0"/>
            <a:t>Capitalize on Strengths</a:t>
          </a:r>
        </a:p>
      </dgm:t>
    </dgm:pt>
    <dgm:pt modelId="{B7680984-8B41-4251-A5B6-148A66E070B0}" type="parTrans" cxnId="{B9A8B5FC-3343-485C-AC03-967157B071C0}">
      <dgm:prSet/>
      <dgm:spPr/>
      <dgm:t>
        <a:bodyPr/>
        <a:lstStyle/>
        <a:p>
          <a:endParaRPr lang="en-US"/>
        </a:p>
      </dgm:t>
    </dgm:pt>
    <dgm:pt modelId="{2CF2D53E-350F-4BDA-AADE-E27349F6D410}" type="sibTrans" cxnId="{B9A8B5FC-3343-485C-AC03-967157B071C0}">
      <dgm:prSet/>
      <dgm:spPr/>
      <dgm:t>
        <a:bodyPr/>
        <a:lstStyle/>
        <a:p>
          <a:endParaRPr lang="en-US"/>
        </a:p>
      </dgm:t>
    </dgm:pt>
    <dgm:pt modelId="{B5F05373-8DF2-435A-8C9E-5B663E8A4CA8}">
      <dgm:prSet phldrT="[Text]"/>
      <dgm:spPr/>
      <dgm:t>
        <a:bodyPr/>
        <a:lstStyle/>
        <a:p>
          <a:r>
            <a:rPr lang="en-US" dirty="0"/>
            <a:t>Manage Struggles</a:t>
          </a:r>
        </a:p>
      </dgm:t>
    </dgm:pt>
    <dgm:pt modelId="{0F608FFC-065D-47A8-801E-E987ABD5855C}" type="parTrans" cxnId="{64957A40-D94E-4762-94B4-AB98E5836667}">
      <dgm:prSet/>
      <dgm:spPr/>
      <dgm:t>
        <a:bodyPr/>
        <a:lstStyle/>
        <a:p>
          <a:endParaRPr lang="en-US"/>
        </a:p>
      </dgm:t>
    </dgm:pt>
    <dgm:pt modelId="{68D7E2E9-B9BD-4501-8016-838B9E2A93C5}" type="sibTrans" cxnId="{64957A40-D94E-4762-94B4-AB98E5836667}">
      <dgm:prSet/>
      <dgm:spPr/>
      <dgm:t>
        <a:bodyPr/>
        <a:lstStyle/>
        <a:p>
          <a:endParaRPr lang="en-US"/>
        </a:p>
      </dgm:t>
    </dgm:pt>
    <dgm:pt modelId="{6B952D62-EC4E-4676-ABEC-62231DB3143F}">
      <dgm:prSet phldrT="[Text]"/>
      <dgm:spPr/>
      <dgm:t>
        <a:bodyPr/>
        <a:lstStyle/>
        <a:p>
          <a:r>
            <a:rPr lang="en-US" dirty="0"/>
            <a:t>Manage Differences</a:t>
          </a:r>
        </a:p>
      </dgm:t>
    </dgm:pt>
    <dgm:pt modelId="{6252B19A-A120-4DEF-8CE0-D76D46148861}" type="parTrans" cxnId="{A543510B-27A3-430E-BE65-973A1E0FD454}">
      <dgm:prSet/>
      <dgm:spPr/>
      <dgm:t>
        <a:bodyPr/>
        <a:lstStyle/>
        <a:p>
          <a:endParaRPr lang="en-US"/>
        </a:p>
      </dgm:t>
    </dgm:pt>
    <dgm:pt modelId="{ACBD8F49-1252-4D11-9450-4557E48B7881}" type="sibTrans" cxnId="{A543510B-27A3-430E-BE65-973A1E0FD454}">
      <dgm:prSet/>
      <dgm:spPr/>
      <dgm:t>
        <a:bodyPr/>
        <a:lstStyle/>
        <a:p>
          <a:endParaRPr lang="en-US"/>
        </a:p>
      </dgm:t>
    </dgm:pt>
    <dgm:pt modelId="{582DFB14-E014-4F6B-8FE9-764D8527C17E}" type="pres">
      <dgm:prSet presAssocID="{63D5C0EE-4F56-413E-8968-CE7DF25614C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74C0F8B-866C-4D41-B2F8-767B11E8661C}" type="pres">
      <dgm:prSet presAssocID="{0FCC0851-1340-43F9-AB15-80905EE1DCAD}" presName="gear1" presStyleLbl="node1" presStyleIdx="0" presStyleCnt="3" custFlipVert="0">
        <dgm:presLayoutVars>
          <dgm:chMax val="1"/>
          <dgm:bulletEnabled val="1"/>
        </dgm:presLayoutVars>
      </dgm:prSet>
      <dgm:spPr/>
    </dgm:pt>
    <dgm:pt modelId="{E849A3F6-5B76-47E9-B90F-0514ECD3A772}" type="pres">
      <dgm:prSet presAssocID="{0FCC0851-1340-43F9-AB15-80905EE1DCAD}" presName="gear1srcNode" presStyleLbl="node1" presStyleIdx="0" presStyleCnt="3"/>
      <dgm:spPr/>
    </dgm:pt>
    <dgm:pt modelId="{6BA1E68F-B07A-4601-B7D0-27A8C36BEC7D}" type="pres">
      <dgm:prSet presAssocID="{0FCC0851-1340-43F9-AB15-80905EE1DCAD}" presName="gear1dstNode" presStyleLbl="node1" presStyleIdx="0" presStyleCnt="3"/>
      <dgm:spPr/>
    </dgm:pt>
    <dgm:pt modelId="{94B2CE7B-2697-4AED-AE77-01B719004667}" type="pres">
      <dgm:prSet presAssocID="{B5F05373-8DF2-435A-8C9E-5B663E8A4CA8}" presName="gear2" presStyleLbl="node1" presStyleIdx="1" presStyleCnt="3">
        <dgm:presLayoutVars>
          <dgm:chMax val="1"/>
          <dgm:bulletEnabled val="1"/>
        </dgm:presLayoutVars>
      </dgm:prSet>
      <dgm:spPr/>
    </dgm:pt>
    <dgm:pt modelId="{9C7FAF86-A52F-4346-A4FE-E4A2B41FDC3B}" type="pres">
      <dgm:prSet presAssocID="{B5F05373-8DF2-435A-8C9E-5B663E8A4CA8}" presName="gear2srcNode" presStyleLbl="node1" presStyleIdx="1" presStyleCnt="3"/>
      <dgm:spPr/>
    </dgm:pt>
    <dgm:pt modelId="{08753772-88A1-4744-8DA1-D8A32FC8DCCF}" type="pres">
      <dgm:prSet presAssocID="{B5F05373-8DF2-435A-8C9E-5B663E8A4CA8}" presName="gear2dstNode" presStyleLbl="node1" presStyleIdx="1" presStyleCnt="3"/>
      <dgm:spPr/>
    </dgm:pt>
    <dgm:pt modelId="{B74A288A-1E21-450C-8706-944BAF0E86FA}" type="pres">
      <dgm:prSet presAssocID="{6B952D62-EC4E-4676-ABEC-62231DB3143F}" presName="gear3" presStyleLbl="node1" presStyleIdx="2" presStyleCnt="3"/>
      <dgm:spPr/>
    </dgm:pt>
    <dgm:pt modelId="{F3393070-9FC5-416B-945B-6010E111C345}" type="pres">
      <dgm:prSet presAssocID="{6B952D62-EC4E-4676-ABEC-62231DB3143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B0B7B6E-D547-4E2C-83C2-5EAD66322663}" type="pres">
      <dgm:prSet presAssocID="{6B952D62-EC4E-4676-ABEC-62231DB3143F}" presName="gear3srcNode" presStyleLbl="node1" presStyleIdx="2" presStyleCnt="3"/>
      <dgm:spPr/>
    </dgm:pt>
    <dgm:pt modelId="{BEDD312D-C6E6-4FD7-A15E-34D5CC9C4431}" type="pres">
      <dgm:prSet presAssocID="{6B952D62-EC4E-4676-ABEC-62231DB3143F}" presName="gear3dstNode" presStyleLbl="node1" presStyleIdx="2" presStyleCnt="3"/>
      <dgm:spPr/>
    </dgm:pt>
    <dgm:pt modelId="{9E91DC50-6288-4D3F-BC0D-E3124C858E16}" type="pres">
      <dgm:prSet presAssocID="{2CF2D53E-350F-4BDA-AADE-E27349F6D410}" presName="connector1" presStyleLbl="sibTrans2D1" presStyleIdx="0" presStyleCnt="3" custFlipVert="1"/>
      <dgm:spPr/>
    </dgm:pt>
    <dgm:pt modelId="{C16A9904-C677-406B-B3D4-D51E2A0D4285}" type="pres">
      <dgm:prSet presAssocID="{68D7E2E9-B9BD-4501-8016-838B9E2A93C5}" presName="connector2" presStyleLbl="sibTrans2D1" presStyleIdx="1" presStyleCnt="3"/>
      <dgm:spPr/>
    </dgm:pt>
    <dgm:pt modelId="{E37A880E-D468-41E7-B73C-C53192C7F5B0}" type="pres">
      <dgm:prSet presAssocID="{ACBD8F49-1252-4D11-9450-4557E48B7881}" presName="connector3" presStyleLbl="sibTrans2D1" presStyleIdx="2" presStyleCnt="3"/>
      <dgm:spPr/>
    </dgm:pt>
  </dgm:ptLst>
  <dgm:cxnLst>
    <dgm:cxn modelId="{A543510B-27A3-430E-BE65-973A1E0FD454}" srcId="{63D5C0EE-4F56-413E-8968-CE7DF25614CC}" destId="{6B952D62-EC4E-4676-ABEC-62231DB3143F}" srcOrd="2" destOrd="0" parTransId="{6252B19A-A120-4DEF-8CE0-D76D46148861}" sibTransId="{ACBD8F49-1252-4D11-9450-4557E48B7881}"/>
    <dgm:cxn modelId="{696B4512-1E68-4D39-B261-AC542F34A813}" type="presOf" srcId="{B5F05373-8DF2-435A-8C9E-5B663E8A4CA8}" destId="{94B2CE7B-2697-4AED-AE77-01B719004667}" srcOrd="0" destOrd="0" presId="urn:microsoft.com/office/officeart/2005/8/layout/gear1"/>
    <dgm:cxn modelId="{D50C5A1E-E895-402D-B3E2-BA764D2CE320}" type="presOf" srcId="{B5F05373-8DF2-435A-8C9E-5B663E8A4CA8}" destId="{9C7FAF86-A52F-4346-A4FE-E4A2B41FDC3B}" srcOrd="1" destOrd="0" presId="urn:microsoft.com/office/officeart/2005/8/layout/gear1"/>
    <dgm:cxn modelId="{D00FB733-9E00-4D36-AF0F-40B0AC212A1D}" type="presOf" srcId="{0FCC0851-1340-43F9-AB15-80905EE1DCAD}" destId="{174C0F8B-866C-4D41-B2F8-767B11E8661C}" srcOrd="0" destOrd="0" presId="urn:microsoft.com/office/officeart/2005/8/layout/gear1"/>
    <dgm:cxn modelId="{64957A40-D94E-4762-94B4-AB98E5836667}" srcId="{63D5C0EE-4F56-413E-8968-CE7DF25614CC}" destId="{B5F05373-8DF2-435A-8C9E-5B663E8A4CA8}" srcOrd="1" destOrd="0" parTransId="{0F608FFC-065D-47A8-801E-E987ABD5855C}" sibTransId="{68D7E2E9-B9BD-4501-8016-838B9E2A93C5}"/>
    <dgm:cxn modelId="{380C8960-4425-4ED3-AD4D-BF88E1DFD248}" type="presOf" srcId="{6B952D62-EC4E-4676-ABEC-62231DB3143F}" destId="{CB0B7B6E-D547-4E2C-83C2-5EAD66322663}" srcOrd="2" destOrd="0" presId="urn:microsoft.com/office/officeart/2005/8/layout/gear1"/>
    <dgm:cxn modelId="{BB159E78-C74F-4AE4-AFA3-9D662E82A65F}" type="presOf" srcId="{6B952D62-EC4E-4676-ABEC-62231DB3143F}" destId="{F3393070-9FC5-416B-945B-6010E111C345}" srcOrd="1" destOrd="0" presId="urn:microsoft.com/office/officeart/2005/8/layout/gear1"/>
    <dgm:cxn modelId="{534A5B8B-FFFC-4F42-B375-9372D4AEB360}" type="presOf" srcId="{68D7E2E9-B9BD-4501-8016-838B9E2A93C5}" destId="{C16A9904-C677-406B-B3D4-D51E2A0D4285}" srcOrd="0" destOrd="0" presId="urn:microsoft.com/office/officeart/2005/8/layout/gear1"/>
    <dgm:cxn modelId="{BFEFA191-155E-4838-B3D3-5DED65C42A43}" type="presOf" srcId="{ACBD8F49-1252-4D11-9450-4557E48B7881}" destId="{E37A880E-D468-41E7-B73C-C53192C7F5B0}" srcOrd="0" destOrd="0" presId="urn:microsoft.com/office/officeart/2005/8/layout/gear1"/>
    <dgm:cxn modelId="{DAB02EB0-6A9B-4515-A3EE-CA8227E99255}" type="presOf" srcId="{2CF2D53E-350F-4BDA-AADE-E27349F6D410}" destId="{9E91DC50-6288-4D3F-BC0D-E3124C858E16}" srcOrd="0" destOrd="0" presId="urn:microsoft.com/office/officeart/2005/8/layout/gear1"/>
    <dgm:cxn modelId="{C7EB4BB2-B717-49C1-AE02-9D7944B3BAB9}" type="presOf" srcId="{0FCC0851-1340-43F9-AB15-80905EE1DCAD}" destId="{6BA1E68F-B07A-4601-B7D0-27A8C36BEC7D}" srcOrd="2" destOrd="0" presId="urn:microsoft.com/office/officeart/2005/8/layout/gear1"/>
    <dgm:cxn modelId="{887965B4-C80C-40D3-B0FF-2FE69B31F7F5}" type="presOf" srcId="{B5F05373-8DF2-435A-8C9E-5B663E8A4CA8}" destId="{08753772-88A1-4744-8DA1-D8A32FC8DCCF}" srcOrd="2" destOrd="0" presId="urn:microsoft.com/office/officeart/2005/8/layout/gear1"/>
    <dgm:cxn modelId="{223E80BB-8A12-4DE9-8B17-A57C22D6AF45}" type="presOf" srcId="{6B952D62-EC4E-4676-ABEC-62231DB3143F}" destId="{B74A288A-1E21-450C-8706-944BAF0E86FA}" srcOrd="0" destOrd="0" presId="urn:microsoft.com/office/officeart/2005/8/layout/gear1"/>
    <dgm:cxn modelId="{5C08BFBE-58B4-4E2C-A7B6-6C6F60528BDF}" type="presOf" srcId="{0FCC0851-1340-43F9-AB15-80905EE1DCAD}" destId="{E849A3F6-5B76-47E9-B90F-0514ECD3A772}" srcOrd="1" destOrd="0" presId="urn:microsoft.com/office/officeart/2005/8/layout/gear1"/>
    <dgm:cxn modelId="{D4BA6BD2-E679-41C3-9D58-79A5AC3A6583}" type="presOf" srcId="{6B952D62-EC4E-4676-ABEC-62231DB3143F}" destId="{BEDD312D-C6E6-4FD7-A15E-34D5CC9C4431}" srcOrd="3" destOrd="0" presId="urn:microsoft.com/office/officeart/2005/8/layout/gear1"/>
    <dgm:cxn modelId="{B9A8B5FC-3343-485C-AC03-967157B071C0}" srcId="{63D5C0EE-4F56-413E-8968-CE7DF25614CC}" destId="{0FCC0851-1340-43F9-AB15-80905EE1DCAD}" srcOrd="0" destOrd="0" parTransId="{B7680984-8B41-4251-A5B6-148A66E070B0}" sibTransId="{2CF2D53E-350F-4BDA-AADE-E27349F6D410}"/>
    <dgm:cxn modelId="{7847D8FC-821C-4383-9985-64A818E8EC75}" type="presOf" srcId="{63D5C0EE-4F56-413E-8968-CE7DF25614CC}" destId="{582DFB14-E014-4F6B-8FE9-764D8527C17E}" srcOrd="0" destOrd="0" presId="urn:microsoft.com/office/officeart/2005/8/layout/gear1"/>
    <dgm:cxn modelId="{9128B614-144A-4537-BA88-E9AD13A22277}" type="presParOf" srcId="{582DFB14-E014-4F6B-8FE9-764D8527C17E}" destId="{174C0F8B-866C-4D41-B2F8-767B11E8661C}" srcOrd="0" destOrd="0" presId="urn:microsoft.com/office/officeart/2005/8/layout/gear1"/>
    <dgm:cxn modelId="{8882A7DA-E80B-41A9-A4B9-03BECC26612E}" type="presParOf" srcId="{582DFB14-E014-4F6B-8FE9-764D8527C17E}" destId="{E849A3F6-5B76-47E9-B90F-0514ECD3A772}" srcOrd="1" destOrd="0" presId="urn:microsoft.com/office/officeart/2005/8/layout/gear1"/>
    <dgm:cxn modelId="{8E7611B6-CC09-4A8E-BBEB-F86251833A04}" type="presParOf" srcId="{582DFB14-E014-4F6B-8FE9-764D8527C17E}" destId="{6BA1E68F-B07A-4601-B7D0-27A8C36BEC7D}" srcOrd="2" destOrd="0" presId="urn:microsoft.com/office/officeart/2005/8/layout/gear1"/>
    <dgm:cxn modelId="{94F78B6D-AEFB-45F2-9299-B3CBEAA9B30F}" type="presParOf" srcId="{582DFB14-E014-4F6B-8FE9-764D8527C17E}" destId="{94B2CE7B-2697-4AED-AE77-01B719004667}" srcOrd="3" destOrd="0" presId="urn:microsoft.com/office/officeart/2005/8/layout/gear1"/>
    <dgm:cxn modelId="{77200C51-13FC-4208-B0FF-292DC2555FFE}" type="presParOf" srcId="{582DFB14-E014-4F6B-8FE9-764D8527C17E}" destId="{9C7FAF86-A52F-4346-A4FE-E4A2B41FDC3B}" srcOrd="4" destOrd="0" presId="urn:microsoft.com/office/officeart/2005/8/layout/gear1"/>
    <dgm:cxn modelId="{478AA6CE-F190-4841-AEAC-0092AFE419DE}" type="presParOf" srcId="{582DFB14-E014-4F6B-8FE9-764D8527C17E}" destId="{08753772-88A1-4744-8DA1-D8A32FC8DCCF}" srcOrd="5" destOrd="0" presId="urn:microsoft.com/office/officeart/2005/8/layout/gear1"/>
    <dgm:cxn modelId="{45F9810F-631B-4DE9-84A8-2729794058B9}" type="presParOf" srcId="{582DFB14-E014-4F6B-8FE9-764D8527C17E}" destId="{B74A288A-1E21-450C-8706-944BAF0E86FA}" srcOrd="6" destOrd="0" presId="urn:microsoft.com/office/officeart/2005/8/layout/gear1"/>
    <dgm:cxn modelId="{062E0B8F-4896-4222-8DB2-2C47D48AFAF9}" type="presParOf" srcId="{582DFB14-E014-4F6B-8FE9-764D8527C17E}" destId="{F3393070-9FC5-416B-945B-6010E111C345}" srcOrd="7" destOrd="0" presId="urn:microsoft.com/office/officeart/2005/8/layout/gear1"/>
    <dgm:cxn modelId="{F59BA2CF-AF04-4A58-A631-15102AE0592B}" type="presParOf" srcId="{582DFB14-E014-4F6B-8FE9-764D8527C17E}" destId="{CB0B7B6E-D547-4E2C-83C2-5EAD66322663}" srcOrd="8" destOrd="0" presId="urn:microsoft.com/office/officeart/2005/8/layout/gear1"/>
    <dgm:cxn modelId="{FACB3656-9A9D-40B3-9A12-7864F3A09D39}" type="presParOf" srcId="{582DFB14-E014-4F6B-8FE9-764D8527C17E}" destId="{BEDD312D-C6E6-4FD7-A15E-34D5CC9C4431}" srcOrd="9" destOrd="0" presId="urn:microsoft.com/office/officeart/2005/8/layout/gear1"/>
    <dgm:cxn modelId="{25067B40-D13A-4D96-806B-EA733208F2EC}" type="presParOf" srcId="{582DFB14-E014-4F6B-8FE9-764D8527C17E}" destId="{9E91DC50-6288-4D3F-BC0D-E3124C858E16}" srcOrd="10" destOrd="0" presId="urn:microsoft.com/office/officeart/2005/8/layout/gear1"/>
    <dgm:cxn modelId="{BA4A10C3-D656-4ED7-94E3-F0C7B8663758}" type="presParOf" srcId="{582DFB14-E014-4F6B-8FE9-764D8527C17E}" destId="{C16A9904-C677-406B-B3D4-D51E2A0D4285}" srcOrd="11" destOrd="0" presId="urn:microsoft.com/office/officeart/2005/8/layout/gear1"/>
    <dgm:cxn modelId="{7393A3D3-79DC-4916-8311-4D54AF66EF10}" type="presParOf" srcId="{582DFB14-E014-4F6B-8FE9-764D8527C17E}" destId="{E37A880E-D468-41E7-B73C-C53192C7F5B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BE7745-04BC-4548-A957-C4A6EB84FA8F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DF9EAF-EBE3-47C1-A121-161193D43088}">
      <dgm:prSet phldrT="[Text]"/>
      <dgm:spPr>
        <a:ln>
          <a:solidFill>
            <a:srgbClr val="00B050"/>
          </a:solidFill>
        </a:ln>
      </dgm:spPr>
      <dgm:t>
        <a:bodyPr/>
        <a:lstStyle/>
        <a:p>
          <a:r>
            <a:rPr lang="en-US" b="1" dirty="0"/>
            <a:t>Results:</a:t>
          </a:r>
        </a:p>
        <a:p>
          <a:r>
            <a:rPr lang="en-US" dirty="0"/>
            <a:t>Setting Goals</a:t>
          </a:r>
        </a:p>
        <a:p>
          <a:r>
            <a:rPr lang="en-US" dirty="0"/>
            <a:t>Task Focused</a:t>
          </a:r>
        </a:p>
        <a:p>
          <a:r>
            <a:rPr lang="en-US" dirty="0"/>
            <a:t>Processes</a:t>
          </a:r>
        </a:p>
        <a:p>
          <a:r>
            <a:rPr lang="en-US" dirty="0"/>
            <a:t>Accountability</a:t>
          </a:r>
        </a:p>
        <a:p>
          <a:r>
            <a:rPr lang="en-US" dirty="0"/>
            <a:t>Decisive</a:t>
          </a:r>
        </a:p>
        <a:p>
          <a:r>
            <a:rPr lang="en-US" dirty="0"/>
            <a:t>Opportunistic</a:t>
          </a:r>
        </a:p>
      </dgm:t>
    </dgm:pt>
    <dgm:pt modelId="{6A16F03A-30D6-4720-BB60-CB9F5EA1925F}" type="parTrans" cxnId="{2F8C7109-6081-4545-A355-7BF40DDA3D2A}">
      <dgm:prSet/>
      <dgm:spPr/>
      <dgm:t>
        <a:bodyPr/>
        <a:lstStyle/>
        <a:p>
          <a:endParaRPr lang="en-US"/>
        </a:p>
      </dgm:t>
    </dgm:pt>
    <dgm:pt modelId="{2388C9AF-EBE3-4746-B82D-D1BB9DF023DF}" type="sibTrans" cxnId="{2F8C7109-6081-4545-A355-7BF40DDA3D2A}">
      <dgm:prSet/>
      <dgm:spPr/>
      <dgm:t>
        <a:bodyPr/>
        <a:lstStyle/>
        <a:p>
          <a:endParaRPr lang="en-US"/>
        </a:p>
      </dgm:t>
    </dgm:pt>
    <dgm:pt modelId="{F19440BE-A8E4-4C44-B8DB-68AEC6FF6587}">
      <dgm:prSet phldrT="[Text]"/>
      <dgm:spPr>
        <a:ln>
          <a:solidFill>
            <a:srgbClr val="00B050"/>
          </a:solidFill>
        </a:ln>
      </dgm:spPr>
      <dgm:t>
        <a:bodyPr/>
        <a:lstStyle/>
        <a:p>
          <a:r>
            <a:rPr lang="en-US" b="1" dirty="0"/>
            <a:t>Relationships:</a:t>
          </a:r>
        </a:p>
        <a:p>
          <a:r>
            <a:rPr lang="en-US" dirty="0"/>
            <a:t>Listening</a:t>
          </a:r>
        </a:p>
        <a:p>
          <a:r>
            <a:rPr lang="en-US" dirty="0"/>
            <a:t>Transparent</a:t>
          </a:r>
        </a:p>
        <a:p>
          <a:r>
            <a:rPr lang="en-US" dirty="0"/>
            <a:t>Approachable</a:t>
          </a:r>
        </a:p>
        <a:p>
          <a:r>
            <a:rPr lang="en-US" dirty="0"/>
            <a:t>Nurturing</a:t>
          </a:r>
        </a:p>
        <a:p>
          <a:r>
            <a:rPr lang="en-US" dirty="0"/>
            <a:t>Empathetic</a:t>
          </a:r>
        </a:p>
        <a:p>
          <a:r>
            <a:rPr lang="en-US" dirty="0"/>
            <a:t>Vulnerable</a:t>
          </a:r>
        </a:p>
        <a:p>
          <a:endParaRPr lang="en-US" dirty="0"/>
        </a:p>
      </dgm:t>
    </dgm:pt>
    <dgm:pt modelId="{F8FDB557-C54F-4494-92B2-03F8E8A64F5F}" type="parTrans" cxnId="{78218D6B-D680-4743-9F5A-28EDAD713814}">
      <dgm:prSet/>
      <dgm:spPr/>
      <dgm:t>
        <a:bodyPr/>
        <a:lstStyle/>
        <a:p>
          <a:endParaRPr lang="en-US"/>
        </a:p>
      </dgm:t>
    </dgm:pt>
    <dgm:pt modelId="{F5C52470-2DDE-4EBE-AC5E-F130F439C39B}" type="sibTrans" cxnId="{78218D6B-D680-4743-9F5A-28EDAD713814}">
      <dgm:prSet/>
      <dgm:spPr/>
      <dgm:t>
        <a:bodyPr/>
        <a:lstStyle/>
        <a:p>
          <a:endParaRPr lang="en-US"/>
        </a:p>
      </dgm:t>
    </dgm:pt>
    <dgm:pt modelId="{1106C145-2C77-475A-A195-2FD67E0FE286}" type="pres">
      <dgm:prSet presAssocID="{65BE7745-04BC-4548-A957-C4A6EB84FA8F}" presName="Name0" presStyleCnt="0">
        <dgm:presLayoutVars>
          <dgm:chMax val="2"/>
          <dgm:chPref val="2"/>
          <dgm:animLvl val="lvl"/>
        </dgm:presLayoutVars>
      </dgm:prSet>
      <dgm:spPr/>
    </dgm:pt>
    <dgm:pt modelId="{B8C4D68F-3BA1-48F1-8C85-F1DE68C009A2}" type="pres">
      <dgm:prSet presAssocID="{65BE7745-04BC-4548-A957-C4A6EB84FA8F}" presName="LeftText" presStyleLbl="revTx" presStyleIdx="0" presStyleCnt="0">
        <dgm:presLayoutVars>
          <dgm:bulletEnabled val="1"/>
        </dgm:presLayoutVars>
      </dgm:prSet>
      <dgm:spPr/>
    </dgm:pt>
    <dgm:pt modelId="{715B8DBC-7B9A-4E4D-B65F-B19817227800}" type="pres">
      <dgm:prSet presAssocID="{65BE7745-04BC-4548-A957-C4A6EB84FA8F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96EFD8DB-6F4C-493D-A4EE-318F11F820A0}" type="pres">
      <dgm:prSet presAssocID="{65BE7745-04BC-4548-A957-C4A6EB84FA8F}" presName="RightText" presStyleLbl="revTx" presStyleIdx="0" presStyleCnt="0">
        <dgm:presLayoutVars>
          <dgm:bulletEnabled val="1"/>
        </dgm:presLayoutVars>
      </dgm:prSet>
      <dgm:spPr/>
    </dgm:pt>
    <dgm:pt modelId="{C6F311B3-7AA6-49F7-9E48-519108D567DE}" type="pres">
      <dgm:prSet presAssocID="{65BE7745-04BC-4548-A957-C4A6EB84FA8F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9B7F2938-19C5-4744-9BEC-4EAAD7556340}" type="pres">
      <dgm:prSet presAssocID="{65BE7745-04BC-4548-A957-C4A6EB84FA8F}" presName="TopArrow" presStyleLbl="node1" presStyleIdx="0" presStyleCnt="2"/>
      <dgm:spPr>
        <a:solidFill>
          <a:srgbClr val="339966"/>
        </a:solidFill>
      </dgm:spPr>
    </dgm:pt>
    <dgm:pt modelId="{E5696BE5-33CD-4F06-BB80-B759F0E6D8E6}" type="pres">
      <dgm:prSet presAssocID="{65BE7745-04BC-4548-A957-C4A6EB84FA8F}" presName="BottomArrow" presStyleLbl="node1" presStyleIdx="1" presStyleCnt="2"/>
      <dgm:spPr>
        <a:solidFill>
          <a:srgbClr val="339966"/>
        </a:solidFill>
      </dgm:spPr>
    </dgm:pt>
  </dgm:ptLst>
  <dgm:cxnLst>
    <dgm:cxn modelId="{2F8C7109-6081-4545-A355-7BF40DDA3D2A}" srcId="{65BE7745-04BC-4548-A957-C4A6EB84FA8F}" destId="{25DF9EAF-EBE3-47C1-A121-161193D43088}" srcOrd="0" destOrd="0" parTransId="{6A16F03A-30D6-4720-BB60-CB9F5EA1925F}" sibTransId="{2388C9AF-EBE3-4746-B82D-D1BB9DF023DF}"/>
    <dgm:cxn modelId="{1AD8110D-53DF-4AA8-A312-05AEAB5C024B}" type="presOf" srcId="{F19440BE-A8E4-4C44-B8DB-68AEC6FF6587}" destId="{96EFD8DB-6F4C-493D-A4EE-318F11F820A0}" srcOrd="0" destOrd="0" presId="urn:microsoft.com/office/officeart/2009/layout/ReverseList"/>
    <dgm:cxn modelId="{47E13462-1BBC-4698-81B1-BDBCDF370FA5}" type="presOf" srcId="{65BE7745-04BC-4548-A957-C4A6EB84FA8F}" destId="{1106C145-2C77-475A-A195-2FD67E0FE286}" srcOrd="0" destOrd="0" presId="urn:microsoft.com/office/officeart/2009/layout/ReverseList"/>
    <dgm:cxn modelId="{78218D6B-D680-4743-9F5A-28EDAD713814}" srcId="{65BE7745-04BC-4548-A957-C4A6EB84FA8F}" destId="{F19440BE-A8E4-4C44-B8DB-68AEC6FF6587}" srcOrd="1" destOrd="0" parTransId="{F8FDB557-C54F-4494-92B2-03F8E8A64F5F}" sibTransId="{F5C52470-2DDE-4EBE-AC5E-F130F439C39B}"/>
    <dgm:cxn modelId="{2420AA97-EA88-4F16-BD21-902D66232128}" type="presOf" srcId="{25DF9EAF-EBE3-47C1-A121-161193D43088}" destId="{B8C4D68F-3BA1-48F1-8C85-F1DE68C009A2}" srcOrd="0" destOrd="0" presId="urn:microsoft.com/office/officeart/2009/layout/ReverseList"/>
    <dgm:cxn modelId="{C503DAB2-6C05-4E67-B22F-24B3000D3440}" type="presOf" srcId="{25DF9EAF-EBE3-47C1-A121-161193D43088}" destId="{715B8DBC-7B9A-4E4D-B65F-B19817227800}" srcOrd="1" destOrd="0" presId="urn:microsoft.com/office/officeart/2009/layout/ReverseList"/>
    <dgm:cxn modelId="{5F279AE3-BEF9-4B54-9BE4-269B540BEEBA}" type="presOf" srcId="{F19440BE-A8E4-4C44-B8DB-68AEC6FF6587}" destId="{C6F311B3-7AA6-49F7-9E48-519108D567DE}" srcOrd="1" destOrd="0" presId="urn:microsoft.com/office/officeart/2009/layout/ReverseList"/>
    <dgm:cxn modelId="{18291B87-7289-43C2-B093-887548716993}" type="presParOf" srcId="{1106C145-2C77-475A-A195-2FD67E0FE286}" destId="{B8C4D68F-3BA1-48F1-8C85-F1DE68C009A2}" srcOrd="0" destOrd="0" presId="urn:microsoft.com/office/officeart/2009/layout/ReverseList"/>
    <dgm:cxn modelId="{5D8BDB76-E465-47E7-B589-634F8DCACE89}" type="presParOf" srcId="{1106C145-2C77-475A-A195-2FD67E0FE286}" destId="{715B8DBC-7B9A-4E4D-B65F-B19817227800}" srcOrd="1" destOrd="0" presId="urn:microsoft.com/office/officeart/2009/layout/ReverseList"/>
    <dgm:cxn modelId="{769FEC0D-2922-4E89-918D-DE5858461E9B}" type="presParOf" srcId="{1106C145-2C77-475A-A195-2FD67E0FE286}" destId="{96EFD8DB-6F4C-493D-A4EE-318F11F820A0}" srcOrd="2" destOrd="0" presId="urn:microsoft.com/office/officeart/2009/layout/ReverseList"/>
    <dgm:cxn modelId="{8B361EE1-DA7B-4687-A241-B722745D5B11}" type="presParOf" srcId="{1106C145-2C77-475A-A195-2FD67E0FE286}" destId="{C6F311B3-7AA6-49F7-9E48-519108D567DE}" srcOrd="3" destOrd="0" presId="urn:microsoft.com/office/officeart/2009/layout/ReverseList"/>
    <dgm:cxn modelId="{5562B99E-C589-4611-A9CB-D4978773A282}" type="presParOf" srcId="{1106C145-2C77-475A-A195-2FD67E0FE286}" destId="{9B7F2938-19C5-4744-9BEC-4EAAD7556340}" srcOrd="4" destOrd="0" presId="urn:microsoft.com/office/officeart/2009/layout/ReverseList"/>
    <dgm:cxn modelId="{DD377F79-E8C5-4081-8B7E-E43893F02329}" type="presParOf" srcId="{1106C145-2C77-475A-A195-2FD67E0FE286}" destId="{E5696BE5-33CD-4F06-BB80-B759F0E6D8E6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D29CEA-EC23-4073-B550-FC7678A6EA6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5E0C74-DE29-453C-BD1B-BD4E00C10F8F}">
      <dgm:prSet phldrT="[Text]"/>
      <dgm:spPr>
        <a:solidFill>
          <a:srgbClr val="A18B4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&gt;1M Turnover</a:t>
          </a:r>
        </a:p>
      </dgm:t>
    </dgm:pt>
    <dgm:pt modelId="{254D31FD-3110-41BB-9B91-7F93018C51B7}" type="parTrans" cxnId="{B6A5DA3E-346B-47F9-A8C7-791AB81F5DAF}">
      <dgm:prSet/>
      <dgm:spPr/>
      <dgm:t>
        <a:bodyPr/>
        <a:lstStyle/>
        <a:p>
          <a:endParaRPr lang="en-US"/>
        </a:p>
      </dgm:t>
    </dgm:pt>
    <dgm:pt modelId="{7C312AA9-F264-4F3F-80F7-BCB3F5940E66}" type="sibTrans" cxnId="{B6A5DA3E-346B-47F9-A8C7-791AB81F5DAF}">
      <dgm:prSet/>
      <dgm:spPr/>
      <dgm:t>
        <a:bodyPr/>
        <a:lstStyle/>
        <a:p>
          <a:endParaRPr lang="en-US"/>
        </a:p>
      </dgm:t>
    </dgm:pt>
    <dgm:pt modelId="{CA9FFAA8-2835-4E55-9982-4CEEE637DD2F}">
      <dgm:prSet phldrT="[Text]"/>
      <dgm:spPr>
        <a:noFill/>
      </dgm:spPr>
      <dgm:t>
        <a:bodyPr/>
        <a:lstStyle/>
        <a:p>
          <a:r>
            <a:rPr lang="en-US" dirty="0"/>
            <a:t> 1. Resilience</a:t>
          </a:r>
        </a:p>
      </dgm:t>
    </dgm:pt>
    <dgm:pt modelId="{76EE08E9-D2F7-4916-9DED-690383D73768}" type="parTrans" cxnId="{861E3B58-2627-400B-8CCB-EF0F20616489}">
      <dgm:prSet/>
      <dgm:spPr/>
      <dgm:t>
        <a:bodyPr/>
        <a:lstStyle/>
        <a:p>
          <a:endParaRPr lang="en-US"/>
        </a:p>
      </dgm:t>
    </dgm:pt>
    <dgm:pt modelId="{F01D3191-392A-4BF5-A092-9A9487BBECB8}" type="sibTrans" cxnId="{861E3B58-2627-400B-8CCB-EF0F20616489}">
      <dgm:prSet/>
      <dgm:spPr/>
      <dgm:t>
        <a:bodyPr/>
        <a:lstStyle/>
        <a:p>
          <a:endParaRPr lang="en-US"/>
        </a:p>
      </dgm:t>
    </dgm:pt>
    <dgm:pt modelId="{477CB46E-6D7E-4DC8-B278-23E5AA94C83D}">
      <dgm:prSet phldrT="[Text]"/>
      <dgm:spPr>
        <a:noFill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3. Pioneering</a:t>
          </a:r>
        </a:p>
      </dgm:t>
    </dgm:pt>
    <dgm:pt modelId="{25ABF4C4-C16D-414F-89B7-646BB400B7E3}" type="parTrans" cxnId="{750814D7-864A-4075-856E-BF1D50490CDD}">
      <dgm:prSet/>
      <dgm:spPr/>
      <dgm:t>
        <a:bodyPr/>
        <a:lstStyle/>
        <a:p>
          <a:endParaRPr lang="en-US"/>
        </a:p>
      </dgm:t>
    </dgm:pt>
    <dgm:pt modelId="{D017436E-A338-438F-A2E1-BE8724365615}" type="sibTrans" cxnId="{750814D7-864A-4075-856E-BF1D50490CDD}">
      <dgm:prSet/>
      <dgm:spPr/>
      <dgm:t>
        <a:bodyPr/>
        <a:lstStyle/>
        <a:p>
          <a:endParaRPr lang="en-US"/>
        </a:p>
      </dgm:t>
    </dgm:pt>
    <dgm:pt modelId="{0008CB26-3833-4D45-9D13-248098B4480D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&gt;10m Turnover</a:t>
          </a:r>
        </a:p>
      </dgm:t>
    </dgm:pt>
    <dgm:pt modelId="{A78C6118-237E-4381-9F81-F4A68BC38377}" type="parTrans" cxnId="{81D27DE5-BA95-478C-BB08-3999347DC83D}">
      <dgm:prSet/>
      <dgm:spPr/>
      <dgm:t>
        <a:bodyPr/>
        <a:lstStyle/>
        <a:p>
          <a:endParaRPr lang="en-US"/>
        </a:p>
      </dgm:t>
    </dgm:pt>
    <dgm:pt modelId="{88B9F0CA-1879-4E39-A770-8CB25C3CB1A7}" type="sibTrans" cxnId="{81D27DE5-BA95-478C-BB08-3999347DC83D}">
      <dgm:prSet/>
      <dgm:spPr/>
      <dgm:t>
        <a:bodyPr/>
        <a:lstStyle/>
        <a:p>
          <a:endParaRPr lang="en-US"/>
        </a:p>
      </dgm:t>
    </dgm:pt>
    <dgm:pt modelId="{5C0F62CE-B3D9-4559-B8C3-67FAD57756AF}">
      <dgm:prSet phldrT="[Text]"/>
      <dgm:spPr>
        <a:noFill/>
      </dgm:spPr>
      <dgm:t>
        <a:bodyPr/>
        <a:lstStyle/>
        <a:p>
          <a:r>
            <a:rPr lang="en-US" dirty="0"/>
            <a:t>1. Resilience</a:t>
          </a:r>
        </a:p>
      </dgm:t>
    </dgm:pt>
    <dgm:pt modelId="{582B2F21-A2C1-423B-BB8B-A8796C242E17}" type="parTrans" cxnId="{F06B2E7B-9725-4E5E-8708-2DCCF4DB7513}">
      <dgm:prSet/>
      <dgm:spPr/>
      <dgm:t>
        <a:bodyPr/>
        <a:lstStyle/>
        <a:p>
          <a:endParaRPr lang="en-US"/>
        </a:p>
      </dgm:t>
    </dgm:pt>
    <dgm:pt modelId="{2641797C-AA85-4B73-B77F-135E6DF67BE5}" type="sibTrans" cxnId="{F06B2E7B-9725-4E5E-8708-2DCCF4DB7513}">
      <dgm:prSet/>
      <dgm:spPr/>
      <dgm:t>
        <a:bodyPr/>
        <a:lstStyle/>
        <a:p>
          <a:endParaRPr lang="en-US"/>
        </a:p>
      </dgm:t>
    </dgm:pt>
    <dgm:pt modelId="{3AFECE39-8685-40DF-80D0-983D0F37797E}">
      <dgm:prSet phldrT="[Text]"/>
      <dgm:spPr>
        <a:noFill/>
      </dgm:spPr>
      <dgm:t>
        <a:bodyPr/>
        <a:lstStyle/>
        <a:p>
          <a:r>
            <a:rPr lang="en-US" dirty="0"/>
            <a:t>2. Risk Taking</a:t>
          </a:r>
        </a:p>
      </dgm:t>
    </dgm:pt>
    <dgm:pt modelId="{F266F337-7F8E-45BA-A00A-8DD38AA4D983}" type="parTrans" cxnId="{12EAD13D-212E-44AC-A03A-CFA29AC34207}">
      <dgm:prSet/>
      <dgm:spPr/>
      <dgm:t>
        <a:bodyPr/>
        <a:lstStyle/>
        <a:p>
          <a:endParaRPr lang="en-US"/>
        </a:p>
      </dgm:t>
    </dgm:pt>
    <dgm:pt modelId="{9EDE4972-81A8-421E-B05E-54DA94894056}" type="sibTrans" cxnId="{12EAD13D-212E-44AC-A03A-CFA29AC34207}">
      <dgm:prSet/>
      <dgm:spPr/>
      <dgm:t>
        <a:bodyPr/>
        <a:lstStyle/>
        <a:p>
          <a:endParaRPr lang="en-US"/>
        </a:p>
      </dgm:t>
    </dgm:pt>
    <dgm:pt modelId="{47416A97-86B8-406A-9904-D0F59FD1231A}">
      <dgm:prSet phldrT="[Text]"/>
      <dgm:spPr>
        <a:noFill/>
      </dgm:spPr>
      <dgm:t>
        <a:bodyPr/>
        <a:lstStyle/>
        <a:p>
          <a:r>
            <a:rPr lang="en-US" dirty="0"/>
            <a:t>2. Risk Taking</a:t>
          </a:r>
        </a:p>
      </dgm:t>
    </dgm:pt>
    <dgm:pt modelId="{4CE5D4CA-03F9-4116-9003-7359DFDD9FBC}" type="parTrans" cxnId="{A41D6E74-54F1-40C4-8E2E-6A2074924E24}">
      <dgm:prSet/>
      <dgm:spPr/>
      <dgm:t>
        <a:bodyPr/>
        <a:lstStyle/>
        <a:p>
          <a:endParaRPr lang="en-US"/>
        </a:p>
      </dgm:t>
    </dgm:pt>
    <dgm:pt modelId="{42A8B214-32F5-4DFA-BF8F-81C1B730F46C}" type="sibTrans" cxnId="{A41D6E74-54F1-40C4-8E2E-6A2074924E24}">
      <dgm:prSet/>
      <dgm:spPr/>
      <dgm:t>
        <a:bodyPr/>
        <a:lstStyle/>
        <a:p>
          <a:endParaRPr lang="en-US"/>
        </a:p>
      </dgm:t>
    </dgm:pt>
    <dgm:pt modelId="{15EEF121-1745-44E9-A233-B9D8B1C959B8}">
      <dgm:prSet phldrT="[Text]"/>
      <dgm:spPr>
        <a:noFill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4. Creativity</a:t>
          </a:r>
        </a:p>
      </dgm:t>
    </dgm:pt>
    <dgm:pt modelId="{50AC6987-876D-4077-BC63-2A8EC657D2DE}" type="parTrans" cxnId="{A7E31FB0-88A0-42D7-A582-5F846090A22E}">
      <dgm:prSet/>
      <dgm:spPr/>
      <dgm:t>
        <a:bodyPr/>
        <a:lstStyle/>
        <a:p>
          <a:endParaRPr lang="en-US"/>
        </a:p>
      </dgm:t>
    </dgm:pt>
    <dgm:pt modelId="{E051DBDA-A6EE-42CA-B180-81DD0919B0F8}" type="sibTrans" cxnId="{A7E31FB0-88A0-42D7-A582-5F846090A22E}">
      <dgm:prSet/>
      <dgm:spPr/>
      <dgm:t>
        <a:bodyPr/>
        <a:lstStyle/>
        <a:p>
          <a:endParaRPr lang="en-US"/>
        </a:p>
      </dgm:t>
    </dgm:pt>
    <dgm:pt modelId="{6941283F-5257-47EB-9789-59C7EE7D33EA}">
      <dgm:prSet phldrT="[Text]"/>
      <dgm:spPr>
        <a:noFill/>
      </dgm:spPr>
      <dgm:t>
        <a:bodyPr/>
        <a:lstStyle/>
        <a:p>
          <a:r>
            <a:rPr lang="en-US" dirty="0"/>
            <a:t>5. External Charisma</a:t>
          </a:r>
        </a:p>
      </dgm:t>
    </dgm:pt>
    <dgm:pt modelId="{D6715FD2-D447-4B75-BB9D-E3DFE9940656}" type="parTrans" cxnId="{44B44655-D680-41A4-A3CF-8302B559E808}">
      <dgm:prSet/>
      <dgm:spPr/>
      <dgm:t>
        <a:bodyPr/>
        <a:lstStyle/>
        <a:p>
          <a:endParaRPr lang="en-US"/>
        </a:p>
      </dgm:t>
    </dgm:pt>
    <dgm:pt modelId="{FD0F3CCC-6F84-4B75-B729-199215BA59CE}" type="sibTrans" cxnId="{44B44655-D680-41A4-A3CF-8302B559E808}">
      <dgm:prSet/>
      <dgm:spPr/>
      <dgm:t>
        <a:bodyPr/>
        <a:lstStyle/>
        <a:p>
          <a:endParaRPr lang="en-US"/>
        </a:p>
      </dgm:t>
    </dgm:pt>
    <dgm:pt modelId="{75654E3B-B4E6-4010-84E2-3CC47177B994}">
      <dgm:prSet phldrT="[Text]"/>
      <dgm:spPr>
        <a:noFill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3. Pioneering</a:t>
          </a:r>
        </a:p>
      </dgm:t>
    </dgm:pt>
    <dgm:pt modelId="{C3176DEA-8383-4D13-A19A-42D12ADE3A3F}" type="parTrans" cxnId="{40E34366-9745-44DF-81CB-2DE25E0EDD99}">
      <dgm:prSet/>
      <dgm:spPr/>
      <dgm:t>
        <a:bodyPr/>
        <a:lstStyle/>
        <a:p>
          <a:endParaRPr lang="en-US"/>
        </a:p>
      </dgm:t>
    </dgm:pt>
    <dgm:pt modelId="{957A40DC-17FA-4532-86C9-9FEF3EBD88F7}" type="sibTrans" cxnId="{40E34366-9745-44DF-81CB-2DE25E0EDD99}">
      <dgm:prSet/>
      <dgm:spPr/>
      <dgm:t>
        <a:bodyPr/>
        <a:lstStyle/>
        <a:p>
          <a:endParaRPr lang="en-US"/>
        </a:p>
      </dgm:t>
    </dgm:pt>
    <dgm:pt modelId="{9B8D3A58-871E-4565-AEB9-38F5F3C5F5EF}">
      <dgm:prSet phldrT="[Text]"/>
      <dgm:spPr>
        <a:noFill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4. Creativity</a:t>
          </a:r>
        </a:p>
      </dgm:t>
    </dgm:pt>
    <dgm:pt modelId="{DB296B8E-B57A-4F32-8CA4-AD4882B04FD0}" type="parTrans" cxnId="{11CC4CAD-7E83-4BD4-91E4-0F86ED29D727}">
      <dgm:prSet/>
      <dgm:spPr/>
      <dgm:t>
        <a:bodyPr/>
        <a:lstStyle/>
        <a:p>
          <a:endParaRPr lang="en-US"/>
        </a:p>
      </dgm:t>
    </dgm:pt>
    <dgm:pt modelId="{9850C694-34D0-41A2-9C11-83DA17211CC4}" type="sibTrans" cxnId="{11CC4CAD-7E83-4BD4-91E4-0F86ED29D727}">
      <dgm:prSet/>
      <dgm:spPr/>
      <dgm:t>
        <a:bodyPr/>
        <a:lstStyle/>
        <a:p>
          <a:endParaRPr lang="en-US"/>
        </a:p>
      </dgm:t>
    </dgm:pt>
    <dgm:pt modelId="{8EED2887-4009-40C1-91D6-747BDA8EEE71}">
      <dgm:prSet phldrT="[Text]"/>
      <dgm:spPr>
        <a:noFill/>
      </dgm:spPr>
      <dgm:t>
        <a:bodyPr/>
        <a:lstStyle/>
        <a:p>
          <a:r>
            <a:rPr lang="en-US" dirty="0"/>
            <a:t>5. External Charisma</a:t>
          </a:r>
        </a:p>
      </dgm:t>
    </dgm:pt>
    <dgm:pt modelId="{E554B371-F91A-4B80-9D3D-39D4C146F9F6}" type="parTrans" cxnId="{E1C892D7-0056-481B-AA7F-607546EFE8A7}">
      <dgm:prSet/>
      <dgm:spPr/>
      <dgm:t>
        <a:bodyPr/>
        <a:lstStyle/>
        <a:p>
          <a:endParaRPr lang="en-US"/>
        </a:p>
      </dgm:t>
    </dgm:pt>
    <dgm:pt modelId="{C581A896-F3DD-4DE2-ACEE-2B1BB88FFADE}" type="sibTrans" cxnId="{E1C892D7-0056-481B-AA7F-607546EFE8A7}">
      <dgm:prSet/>
      <dgm:spPr/>
      <dgm:t>
        <a:bodyPr/>
        <a:lstStyle/>
        <a:p>
          <a:endParaRPr lang="en-US"/>
        </a:p>
      </dgm:t>
    </dgm:pt>
    <dgm:pt modelId="{E613B825-F252-41EC-A55B-EDF54B7BA8BD}" type="pres">
      <dgm:prSet presAssocID="{1BD29CEA-EC23-4073-B550-FC7678A6EA64}" presName="Name0" presStyleCnt="0">
        <dgm:presLayoutVars>
          <dgm:dir/>
          <dgm:animLvl val="lvl"/>
          <dgm:resizeHandles val="exact"/>
        </dgm:presLayoutVars>
      </dgm:prSet>
      <dgm:spPr/>
    </dgm:pt>
    <dgm:pt modelId="{93FD679B-A750-463D-BAF5-23273D72C656}" type="pres">
      <dgm:prSet presAssocID="{CF5E0C74-DE29-453C-BD1B-BD4E00C10F8F}" presName="composite" presStyleCnt="0"/>
      <dgm:spPr/>
    </dgm:pt>
    <dgm:pt modelId="{1532C649-50C9-498F-9F88-447F5E103CFB}" type="pres">
      <dgm:prSet presAssocID="{CF5E0C74-DE29-453C-BD1B-BD4E00C10F8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76F7245-9762-4AFD-97C1-5ABA903C4B75}" type="pres">
      <dgm:prSet presAssocID="{CF5E0C74-DE29-453C-BD1B-BD4E00C10F8F}" presName="desTx" presStyleLbl="alignAccFollowNode1" presStyleIdx="0" presStyleCnt="2">
        <dgm:presLayoutVars>
          <dgm:bulletEnabled val="1"/>
        </dgm:presLayoutVars>
      </dgm:prSet>
      <dgm:spPr/>
    </dgm:pt>
    <dgm:pt modelId="{E095D7B0-3DB1-4DA5-B1DE-E706570EE8AF}" type="pres">
      <dgm:prSet presAssocID="{7C312AA9-F264-4F3F-80F7-BCB3F5940E66}" presName="space" presStyleCnt="0"/>
      <dgm:spPr/>
    </dgm:pt>
    <dgm:pt modelId="{80DA829B-D3F3-4359-B5C5-0CDB410F9EE3}" type="pres">
      <dgm:prSet presAssocID="{0008CB26-3833-4D45-9D13-248098B4480D}" presName="composite" presStyleCnt="0"/>
      <dgm:spPr/>
    </dgm:pt>
    <dgm:pt modelId="{0ECEA1BF-325F-4B28-BF61-B89CB11B8AF2}" type="pres">
      <dgm:prSet presAssocID="{0008CB26-3833-4D45-9D13-248098B4480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6249C92-8683-4377-BACA-887C09E5EB08}" type="pres">
      <dgm:prSet presAssocID="{0008CB26-3833-4D45-9D13-248098B4480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66C810F-C66D-461A-A7B1-DA5500DEB2BA}" type="presOf" srcId="{477CB46E-6D7E-4DC8-B278-23E5AA94C83D}" destId="{276F7245-9762-4AFD-97C1-5ABA903C4B75}" srcOrd="0" destOrd="2" presId="urn:microsoft.com/office/officeart/2005/8/layout/hList1"/>
    <dgm:cxn modelId="{31A90818-9745-4608-8A3B-294CEBA98857}" type="presOf" srcId="{3AFECE39-8685-40DF-80D0-983D0F37797E}" destId="{A6249C92-8683-4377-BACA-887C09E5EB08}" srcOrd="0" destOrd="1" presId="urn:microsoft.com/office/officeart/2005/8/layout/hList1"/>
    <dgm:cxn modelId="{A5071218-941E-4B83-8A2E-FB8C0149C0EC}" type="presOf" srcId="{0008CB26-3833-4D45-9D13-248098B4480D}" destId="{0ECEA1BF-325F-4B28-BF61-B89CB11B8AF2}" srcOrd="0" destOrd="0" presId="urn:microsoft.com/office/officeart/2005/8/layout/hList1"/>
    <dgm:cxn modelId="{88757E1E-1125-4159-B42C-D9F62A5793DE}" type="presOf" srcId="{47416A97-86B8-406A-9904-D0F59FD1231A}" destId="{276F7245-9762-4AFD-97C1-5ABA903C4B75}" srcOrd="0" destOrd="1" presId="urn:microsoft.com/office/officeart/2005/8/layout/hList1"/>
    <dgm:cxn modelId="{3EBD5F24-B364-4DE3-A9F6-7B6D63CB8B3D}" type="presOf" srcId="{15EEF121-1745-44E9-A233-B9D8B1C959B8}" destId="{276F7245-9762-4AFD-97C1-5ABA903C4B75}" srcOrd="0" destOrd="3" presId="urn:microsoft.com/office/officeart/2005/8/layout/hList1"/>
    <dgm:cxn modelId="{0E96B739-F127-479F-B8A8-D9D0F4DBEB6F}" type="presOf" srcId="{5C0F62CE-B3D9-4559-B8C3-67FAD57756AF}" destId="{A6249C92-8683-4377-BACA-887C09E5EB08}" srcOrd="0" destOrd="0" presId="urn:microsoft.com/office/officeart/2005/8/layout/hList1"/>
    <dgm:cxn modelId="{12EAD13D-212E-44AC-A03A-CFA29AC34207}" srcId="{0008CB26-3833-4D45-9D13-248098B4480D}" destId="{3AFECE39-8685-40DF-80D0-983D0F37797E}" srcOrd="1" destOrd="0" parTransId="{F266F337-7F8E-45BA-A00A-8DD38AA4D983}" sibTransId="{9EDE4972-81A8-421E-B05E-54DA94894056}"/>
    <dgm:cxn modelId="{B6A5DA3E-346B-47F9-A8C7-791AB81F5DAF}" srcId="{1BD29CEA-EC23-4073-B550-FC7678A6EA64}" destId="{CF5E0C74-DE29-453C-BD1B-BD4E00C10F8F}" srcOrd="0" destOrd="0" parTransId="{254D31FD-3110-41BB-9B91-7F93018C51B7}" sibTransId="{7C312AA9-F264-4F3F-80F7-BCB3F5940E66}"/>
    <dgm:cxn modelId="{C4995C46-1DC5-4E84-B45D-7499BD880AD6}" type="presOf" srcId="{9B8D3A58-871E-4565-AEB9-38F5F3C5F5EF}" destId="{A6249C92-8683-4377-BACA-887C09E5EB08}" srcOrd="0" destOrd="3" presId="urn:microsoft.com/office/officeart/2005/8/layout/hList1"/>
    <dgm:cxn modelId="{40E34366-9745-44DF-81CB-2DE25E0EDD99}" srcId="{0008CB26-3833-4D45-9D13-248098B4480D}" destId="{75654E3B-B4E6-4010-84E2-3CC47177B994}" srcOrd="2" destOrd="0" parTransId="{C3176DEA-8383-4D13-A19A-42D12ADE3A3F}" sibTransId="{957A40DC-17FA-4532-86C9-9FEF3EBD88F7}"/>
    <dgm:cxn modelId="{D4D60253-D691-44AC-B487-525A3D985217}" type="presOf" srcId="{CA9FFAA8-2835-4E55-9982-4CEEE637DD2F}" destId="{276F7245-9762-4AFD-97C1-5ABA903C4B75}" srcOrd="0" destOrd="0" presId="urn:microsoft.com/office/officeart/2005/8/layout/hList1"/>
    <dgm:cxn modelId="{A41D6E74-54F1-40C4-8E2E-6A2074924E24}" srcId="{CF5E0C74-DE29-453C-BD1B-BD4E00C10F8F}" destId="{47416A97-86B8-406A-9904-D0F59FD1231A}" srcOrd="1" destOrd="0" parTransId="{4CE5D4CA-03F9-4116-9003-7359DFDD9FBC}" sibTransId="{42A8B214-32F5-4DFA-BF8F-81C1B730F46C}"/>
    <dgm:cxn modelId="{44B44655-D680-41A4-A3CF-8302B559E808}" srcId="{CF5E0C74-DE29-453C-BD1B-BD4E00C10F8F}" destId="{6941283F-5257-47EB-9789-59C7EE7D33EA}" srcOrd="4" destOrd="0" parTransId="{D6715FD2-D447-4B75-BB9D-E3DFE9940656}" sibTransId="{FD0F3CCC-6F84-4B75-B729-199215BA59CE}"/>
    <dgm:cxn modelId="{861E3B58-2627-400B-8CCB-EF0F20616489}" srcId="{CF5E0C74-DE29-453C-BD1B-BD4E00C10F8F}" destId="{CA9FFAA8-2835-4E55-9982-4CEEE637DD2F}" srcOrd="0" destOrd="0" parTransId="{76EE08E9-D2F7-4916-9DED-690383D73768}" sibTransId="{F01D3191-392A-4BF5-A092-9A9487BBECB8}"/>
    <dgm:cxn modelId="{D170A259-66FD-4E3D-9869-8CF20658786B}" type="presOf" srcId="{6941283F-5257-47EB-9789-59C7EE7D33EA}" destId="{276F7245-9762-4AFD-97C1-5ABA903C4B75}" srcOrd="0" destOrd="4" presId="urn:microsoft.com/office/officeart/2005/8/layout/hList1"/>
    <dgm:cxn modelId="{F06B2E7B-9725-4E5E-8708-2DCCF4DB7513}" srcId="{0008CB26-3833-4D45-9D13-248098B4480D}" destId="{5C0F62CE-B3D9-4559-B8C3-67FAD57756AF}" srcOrd="0" destOrd="0" parTransId="{582B2F21-A2C1-423B-BB8B-A8796C242E17}" sibTransId="{2641797C-AA85-4B73-B77F-135E6DF67BE5}"/>
    <dgm:cxn modelId="{529DF992-5E27-4BEF-8EB7-AB757A6E62A2}" type="presOf" srcId="{1BD29CEA-EC23-4073-B550-FC7678A6EA64}" destId="{E613B825-F252-41EC-A55B-EDF54B7BA8BD}" srcOrd="0" destOrd="0" presId="urn:microsoft.com/office/officeart/2005/8/layout/hList1"/>
    <dgm:cxn modelId="{11CC4CAD-7E83-4BD4-91E4-0F86ED29D727}" srcId="{0008CB26-3833-4D45-9D13-248098B4480D}" destId="{9B8D3A58-871E-4565-AEB9-38F5F3C5F5EF}" srcOrd="3" destOrd="0" parTransId="{DB296B8E-B57A-4F32-8CA4-AD4882B04FD0}" sibTransId="{9850C694-34D0-41A2-9C11-83DA17211CC4}"/>
    <dgm:cxn modelId="{C30A00AE-88F9-43E4-8E97-193ED4099C8E}" type="presOf" srcId="{CF5E0C74-DE29-453C-BD1B-BD4E00C10F8F}" destId="{1532C649-50C9-498F-9F88-447F5E103CFB}" srcOrd="0" destOrd="0" presId="urn:microsoft.com/office/officeart/2005/8/layout/hList1"/>
    <dgm:cxn modelId="{A7E31FB0-88A0-42D7-A582-5F846090A22E}" srcId="{CF5E0C74-DE29-453C-BD1B-BD4E00C10F8F}" destId="{15EEF121-1745-44E9-A233-B9D8B1C959B8}" srcOrd="3" destOrd="0" parTransId="{50AC6987-876D-4077-BC63-2A8EC657D2DE}" sibTransId="{E051DBDA-A6EE-42CA-B180-81DD0919B0F8}"/>
    <dgm:cxn modelId="{9EAD80B8-2415-4479-97E8-E1B8E35AB399}" type="presOf" srcId="{75654E3B-B4E6-4010-84E2-3CC47177B994}" destId="{A6249C92-8683-4377-BACA-887C09E5EB08}" srcOrd="0" destOrd="2" presId="urn:microsoft.com/office/officeart/2005/8/layout/hList1"/>
    <dgm:cxn modelId="{FCE3F9C6-A086-4A92-886A-C4CEE6A2C4B2}" type="presOf" srcId="{8EED2887-4009-40C1-91D6-747BDA8EEE71}" destId="{A6249C92-8683-4377-BACA-887C09E5EB08}" srcOrd="0" destOrd="4" presId="urn:microsoft.com/office/officeart/2005/8/layout/hList1"/>
    <dgm:cxn modelId="{750814D7-864A-4075-856E-BF1D50490CDD}" srcId="{CF5E0C74-DE29-453C-BD1B-BD4E00C10F8F}" destId="{477CB46E-6D7E-4DC8-B278-23E5AA94C83D}" srcOrd="2" destOrd="0" parTransId="{25ABF4C4-C16D-414F-89B7-646BB400B7E3}" sibTransId="{D017436E-A338-438F-A2E1-BE8724365615}"/>
    <dgm:cxn modelId="{E1C892D7-0056-481B-AA7F-607546EFE8A7}" srcId="{0008CB26-3833-4D45-9D13-248098B4480D}" destId="{8EED2887-4009-40C1-91D6-747BDA8EEE71}" srcOrd="4" destOrd="0" parTransId="{E554B371-F91A-4B80-9D3D-39D4C146F9F6}" sibTransId="{C581A896-F3DD-4DE2-ACEE-2B1BB88FFADE}"/>
    <dgm:cxn modelId="{81D27DE5-BA95-478C-BB08-3999347DC83D}" srcId="{1BD29CEA-EC23-4073-B550-FC7678A6EA64}" destId="{0008CB26-3833-4D45-9D13-248098B4480D}" srcOrd="1" destOrd="0" parTransId="{A78C6118-237E-4381-9F81-F4A68BC38377}" sibTransId="{88B9F0CA-1879-4E39-A770-8CB25C3CB1A7}"/>
    <dgm:cxn modelId="{E2F2E779-3538-4078-B558-720289C2D727}" type="presParOf" srcId="{E613B825-F252-41EC-A55B-EDF54B7BA8BD}" destId="{93FD679B-A750-463D-BAF5-23273D72C656}" srcOrd="0" destOrd="0" presId="urn:microsoft.com/office/officeart/2005/8/layout/hList1"/>
    <dgm:cxn modelId="{7BF20492-06B0-440E-A772-72D8C70819BB}" type="presParOf" srcId="{93FD679B-A750-463D-BAF5-23273D72C656}" destId="{1532C649-50C9-498F-9F88-447F5E103CFB}" srcOrd="0" destOrd="0" presId="urn:microsoft.com/office/officeart/2005/8/layout/hList1"/>
    <dgm:cxn modelId="{01F36555-D5D3-4A9B-ACF7-B627ADE30DC1}" type="presParOf" srcId="{93FD679B-A750-463D-BAF5-23273D72C656}" destId="{276F7245-9762-4AFD-97C1-5ABA903C4B75}" srcOrd="1" destOrd="0" presId="urn:microsoft.com/office/officeart/2005/8/layout/hList1"/>
    <dgm:cxn modelId="{931C2F69-1632-41B4-8962-6AF9B2D33047}" type="presParOf" srcId="{E613B825-F252-41EC-A55B-EDF54B7BA8BD}" destId="{E095D7B0-3DB1-4DA5-B1DE-E706570EE8AF}" srcOrd="1" destOrd="0" presId="urn:microsoft.com/office/officeart/2005/8/layout/hList1"/>
    <dgm:cxn modelId="{0C6B0059-E4E8-44F0-B582-ABAF76300231}" type="presParOf" srcId="{E613B825-F252-41EC-A55B-EDF54B7BA8BD}" destId="{80DA829B-D3F3-4359-B5C5-0CDB410F9EE3}" srcOrd="2" destOrd="0" presId="urn:microsoft.com/office/officeart/2005/8/layout/hList1"/>
    <dgm:cxn modelId="{5AE94EA6-B2A7-42FC-8B7D-DEB70B67C608}" type="presParOf" srcId="{80DA829B-D3F3-4359-B5C5-0CDB410F9EE3}" destId="{0ECEA1BF-325F-4B28-BF61-B89CB11B8AF2}" srcOrd="0" destOrd="0" presId="urn:microsoft.com/office/officeart/2005/8/layout/hList1"/>
    <dgm:cxn modelId="{321F1B8F-4F76-4821-A61E-032DB18F5CCA}" type="presParOf" srcId="{80DA829B-D3F3-4359-B5C5-0CDB410F9EE3}" destId="{A6249C92-8683-4377-BACA-887C09E5EB0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6FEB19-E0C3-496F-B1A8-099C6CDC14E6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BEDCEB-0438-4A88-9CE4-F25F5FF0D251}">
      <dgm:prSet phldrT="[Text]"/>
      <dgm:spPr/>
      <dgm:t>
        <a:bodyPr/>
        <a:lstStyle/>
        <a:p>
          <a:r>
            <a:rPr lang="en-US" dirty="0"/>
            <a:t>Behavior</a:t>
          </a:r>
        </a:p>
      </dgm:t>
    </dgm:pt>
    <dgm:pt modelId="{111F1A14-2B33-4EEB-9772-2ED99FEA8950}" type="parTrans" cxnId="{39C6C815-0D52-45BE-B07E-F75BD02651FB}">
      <dgm:prSet/>
      <dgm:spPr/>
      <dgm:t>
        <a:bodyPr/>
        <a:lstStyle/>
        <a:p>
          <a:endParaRPr lang="en-US"/>
        </a:p>
      </dgm:t>
    </dgm:pt>
    <dgm:pt modelId="{6053DA98-D63D-4134-B76F-619931AF9DE0}" type="sibTrans" cxnId="{39C6C815-0D52-45BE-B07E-F75BD02651FB}">
      <dgm:prSet/>
      <dgm:spPr/>
      <dgm:t>
        <a:bodyPr/>
        <a:lstStyle/>
        <a:p>
          <a:endParaRPr lang="en-US"/>
        </a:p>
      </dgm:t>
    </dgm:pt>
    <dgm:pt modelId="{06E07AAF-91A0-46B5-8987-C16925936B08}">
      <dgm:prSet phldrT="[Text]"/>
      <dgm:spPr/>
      <dgm:t>
        <a:bodyPr/>
        <a:lstStyle/>
        <a:p>
          <a:r>
            <a:rPr lang="en-US" dirty="0"/>
            <a:t>Money Attitudes</a:t>
          </a:r>
        </a:p>
      </dgm:t>
    </dgm:pt>
    <dgm:pt modelId="{A2AB0FF5-8E4A-49C6-999B-F786CC3E072F}" type="parTrans" cxnId="{7F4558E5-3B95-424B-A386-8E96F856456D}">
      <dgm:prSet/>
      <dgm:spPr/>
      <dgm:t>
        <a:bodyPr/>
        <a:lstStyle/>
        <a:p>
          <a:endParaRPr lang="en-US"/>
        </a:p>
      </dgm:t>
    </dgm:pt>
    <dgm:pt modelId="{B7AAB6E6-08CE-4E33-A103-524381B3C5C8}" type="sibTrans" cxnId="{7F4558E5-3B95-424B-A386-8E96F856456D}">
      <dgm:prSet/>
      <dgm:spPr/>
      <dgm:t>
        <a:bodyPr/>
        <a:lstStyle/>
        <a:p>
          <a:endParaRPr lang="en-US"/>
        </a:p>
      </dgm:t>
    </dgm:pt>
    <dgm:pt modelId="{021C2E23-6273-4405-B51E-8A7F3A5BC5BD}">
      <dgm:prSet phldrT="[Text]"/>
      <dgm:spPr/>
      <dgm:t>
        <a:bodyPr/>
        <a:lstStyle/>
        <a:p>
          <a:r>
            <a:rPr lang="en-US" dirty="0"/>
            <a:t>Decisions</a:t>
          </a:r>
        </a:p>
      </dgm:t>
    </dgm:pt>
    <dgm:pt modelId="{2948CF44-4AEA-427E-A159-59787B498208}" type="parTrans" cxnId="{D11AAF83-4372-4BFE-BED6-09E3DE35708C}">
      <dgm:prSet/>
      <dgm:spPr/>
      <dgm:t>
        <a:bodyPr/>
        <a:lstStyle/>
        <a:p>
          <a:endParaRPr lang="en-US"/>
        </a:p>
      </dgm:t>
    </dgm:pt>
    <dgm:pt modelId="{26D2BE29-3720-4B1A-8744-BD35306806C5}" type="sibTrans" cxnId="{D11AAF83-4372-4BFE-BED6-09E3DE35708C}">
      <dgm:prSet/>
      <dgm:spPr/>
      <dgm:t>
        <a:bodyPr/>
        <a:lstStyle/>
        <a:p>
          <a:endParaRPr lang="en-US"/>
        </a:p>
      </dgm:t>
    </dgm:pt>
    <dgm:pt modelId="{BA6B0A55-EB45-48CE-80C4-C4B7B14E1983}" type="pres">
      <dgm:prSet presAssocID="{C36FEB19-E0C3-496F-B1A8-099C6CDC14E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D887057-ABC7-4EED-9C85-949B8920046E}" type="pres">
      <dgm:prSet presAssocID="{50BEDCEB-0438-4A88-9CE4-F25F5FF0D251}" presName="Accent1" presStyleCnt="0"/>
      <dgm:spPr/>
    </dgm:pt>
    <dgm:pt modelId="{45C183A7-268B-420A-A548-F3B7394B2B5A}" type="pres">
      <dgm:prSet presAssocID="{50BEDCEB-0438-4A88-9CE4-F25F5FF0D251}" presName="Accent" presStyleLbl="node1" presStyleIdx="0" presStyleCnt="3"/>
      <dgm:spPr>
        <a:solidFill>
          <a:schemeClr val="bg2"/>
        </a:solidFill>
      </dgm:spPr>
    </dgm:pt>
    <dgm:pt modelId="{9D6711AF-A69E-4400-B1ED-A1A531FE5FC4}" type="pres">
      <dgm:prSet presAssocID="{50BEDCEB-0438-4A88-9CE4-F25F5FF0D25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EE7DF0D-B423-4A16-A290-9BACF7C404DF}" type="pres">
      <dgm:prSet presAssocID="{06E07AAF-91A0-46B5-8987-C16925936B08}" presName="Accent2" presStyleCnt="0"/>
      <dgm:spPr/>
    </dgm:pt>
    <dgm:pt modelId="{B0AFF3A7-0950-4D99-A876-CCB6499D167A}" type="pres">
      <dgm:prSet presAssocID="{06E07AAF-91A0-46B5-8987-C16925936B08}" presName="Accent" presStyleLbl="node1" presStyleIdx="1" presStyleCnt="3"/>
      <dgm:spPr>
        <a:solidFill>
          <a:schemeClr val="bg2"/>
        </a:solidFill>
      </dgm:spPr>
    </dgm:pt>
    <dgm:pt modelId="{478EB37B-4024-4ABE-A4A0-D4A30EF4FB52}" type="pres">
      <dgm:prSet presAssocID="{06E07AAF-91A0-46B5-8987-C16925936B08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E8280817-4E68-49D9-8BA8-E51DCB5CAA70}" type="pres">
      <dgm:prSet presAssocID="{021C2E23-6273-4405-B51E-8A7F3A5BC5BD}" presName="Accent3" presStyleCnt="0"/>
      <dgm:spPr/>
    </dgm:pt>
    <dgm:pt modelId="{81274DA2-343D-4D28-96EC-3220357368B6}" type="pres">
      <dgm:prSet presAssocID="{021C2E23-6273-4405-B51E-8A7F3A5BC5BD}" presName="Accent" presStyleLbl="node1" presStyleIdx="2" presStyleCnt="3"/>
      <dgm:spPr>
        <a:solidFill>
          <a:schemeClr val="bg2"/>
        </a:solidFill>
      </dgm:spPr>
    </dgm:pt>
    <dgm:pt modelId="{9866305A-9A5B-4B6F-8230-A46D77187C52}" type="pres">
      <dgm:prSet presAssocID="{021C2E23-6273-4405-B51E-8A7F3A5BC5B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42D8A305-4AB1-454D-B2E0-A9A760394050}" type="presOf" srcId="{06E07AAF-91A0-46B5-8987-C16925936B08}" destId="{478EB37B-4024-4ABE-A4A0-D4A30EF4FB52}" srcOrd="0" destOrd="0" presId="urn:microsoft.com/office/officeart/2009/layout/CircleArrowProcess"/>
    <dgm:cxn modelId="{39C6C815-0D52-45BE-B07E-F75BD02651FB}" srcId="{C36FEB19-E0C3-496F-B1A8-099C6CDC14E6}" destId="{50BEDCEB-0438-4A88-9CE4-F25F5FF0D251}" srcOrd="0" destOrd="0" parTransId="{111F1A14-2B33-4EEB-9772-2ED99FEA8950}" sibTransId="{6053DA98-D63D-4134-B76F-619931AF9DE0}"/>
    <dgm:cxn modelId="{8EA3B425-2BD1-471D-92F2-2B0D1A65767B}" type="presOf" srcId="{C36FEB19-E0C3-496F-B1A8-099C6CDC14E6}" destId="{BA6B0A55-EB45-48CE-80C4-C4B7B14E1983}" srcOrd="0" destOrd="0" presId="urn:microsoft.com/office/officeart/2009/layout/CircleArrowProcess"/>
    <dgm:cxn modelId="{30F93A68-9922-46D3-B7DB-280343BEB7EC}" type="presOf" srcId="{50BEDCEB-0438-4A88-9CE4-F25F5FF0D251}" destId="{9D6711AF-A69E-4400-B1ED-A1A531FE5FC4}" srcOrd="0" destOrd="0" presId="urn:microsoft.com/office/officeart/2009/layout/CircleArrowProcess"/>
    <dgm:cxn modelId="{D11AAF83-4372-4BFE-BED6-09E3DE35708C}" srcId="{C36FEB19-E0C3-496F-B1A8-099C6CDC14E6}" destId="{021C2E23-6273-4405-B51E-8A7F3A5BC5BD}" srcOrd="2" destOrd="0" parTransId="{2948CF44-4AEA-427E-A159-59787B498208}" sibTransId="{26D2BE29-3720-4B1A-8744-BD35306806C5}"/>
    <dgm:cxn modelId="{7F4558E5-3B95-424B-A386-8E96F856456D}" srcId="{C36FEB19-E0C3-496F-B1A8-099C6CDC14E6}" destId="{06E07AAF-91A0-46B5-8987-C16925936B08}" srcOrd="1" destOrd="0" parTransId="{A2AB0FF5-8E4A-49C6-999B-F786CC3E072F}" sibTransId="{B7AAB6E6-08CE-4E33-A103-524381B3C5C8}"/>
    <dgm:cxn modelId="{74848DEE-EC05-4A89-A4B3-9663B4390E18}" type="presOf" srcId="{021C2E23-6273-4405-B51E-8A7F3A5BC5BD}" destId="{9866305A-9A5B-4B6F-8230-A46D77187C52}" srcOrd="0" destOrd="0" presId="urn:microsoft.com/office/officeart/2009/layout/CircleArrowProcess"/>
    <dgm:cxn modelId="{38D8FAB7-19E3-456C-B72D-71AA567531BC}" type="presParOf" srcId="{BA6B0A55-EB45-48CE-80C4-C4B7B14E1983}" destId="{CD887057-ABC7-4EED-9C85-949B8920046E}" srcOrd="0" destOrd="0" presId="urn:microsoft.com/office/officeart/2009/layout/CircleArrowProcess"/>
    <dgm:cxn modelId="{8A420283-E097-4202-8C35-EFBC5008476D}" type="presParOf" srcId="{CD887057-ABC7-4EED-9C85-949B8920046E}" destId="{45C183A7-268B-420A-A548-F3B7394B2B5A}" srcOrd="0" destOrd="0" presId="urn:microsoft.com/office/officeart/2009/layout/CircleArrowProcess"/>
    <dgm:cxn modelId="{16B6550D-E32D-4ECD-8991-6F72F8A24B55}" type="presParOf" srcId="{BA6B0A55-EB45-48CE-80C4-C4B7B14E1983}" destId="{9D6711AF-A69E-4400-B1ED-A1A531FE5FC4}" srcOrd="1" destOrd="0" presId="urn:microsoft.com/office/officeart/2009/layout/CircleArrowProcess"/>
    <dgm:cxn modelId="{21BDB330-5856-4458-BC00-2D5655A9BC38}" type="presParOf" srcId="{BA6B0A55-EB45-48CE-80C4-C4B7B14E1983}" destId="{8EE7DF0D-B423-4A16-A290-9BACF7C404DF}" srcOrd="2" destOrd="0" presId="urn:microsoft.com/office/officeart/2009/layout/CircleArrowProcess"/>
    <dgm:cxn modelId="{60EA9B42-8349-4A4A-BD62-9B9B71433720}" type="presParOf" srcId="{8EE7DF0D-B423-4A16-A290-9BACF7C404DF}" destId="{B0AFF3A7-0950-4D99-A876-CCB6499D167A}" srcOrd="0" destOrd="0" presId="urn:microsoft.com/office/officeart/2009/layout/CircleArrowProcess"/>
    <dgm:cxn modelId="{53154214-8AB3-4E9D-87DB-A01DF14643C8}" type="presParOf" srcId="{BA6B0A55-EB45-48CE-80C4-C4B7B14E1983}" destId="{478EB37B-4024-4ABE-A4A0-D4A30EF4FB52}" srcOrd="3" destOrd="0" presId="urn:microsoft.com/office/officeart/2009/layout/CircleArrowProcess"/>
    <dgm:cxn modelId="{02F9D3FB-5EFB-470E-A33A-70BE3B3B352E}" type="presParOf" srcId="{BA6B0A55-EB45-48CE-80C4-C4B7B14E1983}" destId="{E8280817-4E68-49D9-8BA8-E51DCB5CAA70}" srcOrd="4" destOrd="0" presId="urn:microsoft.com/office/officeart/2009/layout/CircleArrowProcess"/>
    <dgm:cxn modelId="{1E37B4B0-3EBE-4025-AC46-702F5C36D366}" type="presParOf" srcId="{E8280817-4E68-49D9-8BA8-E51DCB5CAA70}" destId="{81274DA2-343D-4D28-96EC-3220357368B6}" srcOrd="0" destOrd="0" presId="urn:microsoft.com/office/officeart/2009/layout/CircleArrowProcess"/>
    <dgm:cxn modelId="{68D71201-42F9-42E4-894E-0FE71B80D440}" type="presParOf" srcId="{BA6B0A55-EB45-48CE-80C4-C4B7B14E1983}" destId="{9866305A-9A5B-4B6F-8230-A46D77187C52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AA0ADF-31CA-4773-91F7-9E288FC67F45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24DB7A-BB7C-46C9-9F25-C9DD4EB5D545}">
      <dgm:prSet phldrT="[Text]"/>
      <dgm:spPr/>
      <dgm:t>
        <a:bodyPr/>
        <a:lstStyle/>
        <a:p>
          <a:r>
            <a:rPr lang="en-US" dirty="0"/>
            <a:t>Spending</a:t>
          </a:r>
        </a:p>
      </dgm:t>
    </dgm:pt>
    <dgm:pt modelId="{DFBAC953-4E27-4BAE-814B-5646C237AEE4}" type="parTrans" cxnId="{A303FCFE-2A52-4B93-BE09-3C3CF2A8100C}">
      <dgm:prSet/>
      <dgm:spPr/>
      <dgm:t>
        <a:bodyPr/>
        <a:lstStyle/>
        <a:p>
          <a:endParaRPr lang="en-US"/>
        </a:p>
      </dgm:t>
    </dgm:pt>
    <dgm:pt modelId="{2D8F91BC-32A2-4666-A1F8-6D15CAB74559}" type="sibTrans" cxnId="{A303FCFE-2A52-4B93-BE09-3C3CF2A8100C}">
      <dgm:prSet/>
      <dgm:spPr/>
      <dgm:t>
        <a:bodyPr/>
        <a:lstStyle/>
        <a:p>
          <a:endParaRPr lang="en-US"/>
        </a:p>
      </dgm:t>
    </dgm:pt>
    <dgm:pt modelId="{EED95A3B-340C-4FEE-9FA5-1CE3C82BB3EA}">
      <dgm:prSet phldrT="[Text]"/>
      <dgm:spPr/>
      <dgm:t>
        <a:bodyPr/>
        <a:lstStyle/>
        <a:p>
          <a:r>
            <a:rPr lang="en-US" dirty="0"/>
            <a:t>Risk</a:t>
          </a:r>
        </a:p>
      </dgm:t>
    </dgm:pt>
    <dgm:pt modelId="{E5BF86ED-C725-44F4-9608-B3A2D50A3431}" type="parTrans" cxnId="{BE557B7B-5632-467B-A48B-BC36B3C129B9}">
      <dgm:prSet/>
      <dgm:spPr/>
      <dgm:t>
        <a:bodyPr/>
        <a:lstStyle/>
        <a:p>
          <a:endParaRPr lang="en-US"/>
        </a:p>
      </dgm:t>
    </dgm:pt>
    <dgm:pt modelId="{7FB9BF94-5367-40BD-AA3E-29C4A1657020}" type="sibTrans" cxnId="{BE557B7B-5632-467B-A48B-BC36B3C129B9}">
      <dgm:prSet/>
      <dgm:spPr/>
      <dgm:t>
        <a:bodyPr/>
        <a:lstStyle/>
        <a:p>
          <a:endParaRPr lang="en-US"/>
        </a:p>
      </dgm:t>
    </dgm:pt>
    <dgm:pt modelId="{3F1A6A0E-C27A-4AA2-9755-13A54478EDAE}">
      <dgm:prSet phldrT="[Text]"/>
      <dgm:spPr/>
      <dgm:t>
        <a:bodyPr/>
        <a:lstStyle/>
        <a:p>
          <a:r>
            <a:rPr lang="en-US" dirty="0"/>
            <a:t>Goals</a:t>
          </a:r>
        </a:p>
      </dgm:t>
    </dgm:pt>
    <dgm:pt modelId="{1329AC04-6038-4361-9B67-FCF02D5B2755}" type="parTrans" cxnId="{EEAF0303-1B47-4B7C-9102-FE555BF48F8D}">
      <dgm:prSet/>
      <dgm:spPr/>
      <dgm:t>
        <a:bodyPr/>
        <a:lstStyle/>
        <a:p>
          <a:endParaRPr lang="en-US"/>
        </a:p>
      </dgm:t>
    </dgm:pt>
    <dgm:pt modelId="{CE4CF9A7-95B9-455A-AF7C-B5E4D8C70025}" type="sibTrans" cxnId="{EEAF0303-1B47-4B7C-9102-FE555BF48F8D}">
      <dgm:prSet/>
      <dgm:spPr/>
      <dgm:t>
        <a:bodyPr/>
        <a:lstStyle/>
        <a:p>
          <a:endParaRPr lang="en-US"/>
        </a:p>
      </dgm:t>
    </dgm:pt>
    <dgm:pt modelId="{048232AC-DDFB-4A79-B1BF-D38500EC75AE}" type="pres">
      <dgm:prSet presAssocID="{72AA0ADF-31CA-4773-91F7-9E288FC67F4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D2FB179-9481-4A8E-9181-80B702A9ED2A}" type="pres">
      <dgm:prSet presAssocID="{C824DB7A-BB7C-46C9-9F25-C9DD4EB5D545}" presName="Accent1" presStyleCnt="0"/>
      <dgm:spPr/>
    </dgm:pt>
    <dgm:pt modelId="{1B3DC24C-4CE3-45A4-A60B-DFB62D3F44AD}" type="pres">
      <dgm:prSet presAssocID="{C824DB7A-BB7C-46C9-9F25-C9DD4EB5D545}" presName="Accent" presStyleLbl="node1" presStyleIdx="0" presStyleCnt="3"/>
      <dgm:spPr>
        <a:solidFill>
          <a:srgbClr val="A18B4B"/>
        </a:solidFill>
      </dgm:spPr>
    </dgm:pt>
    <dgm:pt modelId="{01FCFB31-B004-4049-9111-5F82BE9FD361}" type="pres">
      <dgm:prSet presAssocID="{C824DB7A-BB7C-46C9-9F25-C9DD4EB5D54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1E816A0C-F8A8-41AF-87BB-FC49070FDADA}" type="pres">
      <dgm:prSet presAssocID="{EED95A3B-340C-4FEE-9FA5-1CE3C82BB3EA}" presName="Accent2" presStyleCnt="0"/>
      <dgm:spPr/>
    </dgm:pt>
    <dgm:pt modelId="{B46E0601-1D70-48DD-AE43-47D57FA873FB}" type="pres">
      <dgm:prSet presAssocID="{EED95A3B-340C-4FEE-9FA5-1CE3C82BB3EA}" presName="Accent" presStyleLbl="node1" presStyleIdx="1" presStyleCnt="3"/>
      <dgm:spPr>
        <a:solidFill>
          <a:srgbClr val="A18B4B"/>
        </a:solidFill>
      </dgm:spPr>
    </dgm:pt>
    <dgm:pt modelId="{AE59BFF0-CBB1-4675-AEDF-84EC584378DF}" type="pres">
      <dgm:prSet presAssocID="{EED95A3B-340C-4FEE-9FA5-1CE3C82BB3EA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7DF6CA5B-F8EE-473D-BB9B-665583C140AB}" type="pres">
      <dgm:prSet presAssocID="{3F1A6A0E-C27A-4AA2-9755-13A54478EDAE}" presName="Accent3" presStyleCnt="0"/>
      <dgm:spPr/>
    </dgm:pt>
    <dgm:pt modelId="{90F5F31A-2670-4C89-98F3-672028341D57}" type="pres">
      <dgm:prSet presAssocID="{3F1A6A0E-C27A-4AA2-9755-13A54478EDAE}" presName="Accent" presStyleLbl="node1" presStyleIdx="2" presStyleCnt="3"/>
      <dgm:spPr>
        <a:solidFill>
          <a:srgbClr val="A18B4B"/>
        </a:solidFill>
      </dgm:spPr>
    </dgm:pt>
    <dgm:pt modelId="{378751A8-6A64-4131-BAC4-9E51BF26890B}" type="pres">
      <dgm:prSet presAssocID="{3F1A6A0E-C27A-4AA2-9755-13A54478EDAE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EEAF0303-1B47-4B7C-9102-FE555BF48F8D}" srcId="{72AA0ADF-31CA-4773-91F7-9E288FC67F45}" destId="{3F1A6A0E-C27A-4AA2-9755-13A54478EDAE}" srcOrd="2" destOrd="0" parTransId="{1329AC04-6038-4361-9B67-FCF02D5B2755}" sibTransId="{CE4CF9A7-95B9-455A-AF7C-B5E4D8C70025}"/>
    <dgm:cxn modelId="{E508EE66-C3ED-41FB-BA2E-C8F0F85A6DA1}" type="presOf" srcId="{72AA0ADF-31CA-4773-91F7-9E288FC67F45}" destId="{048232AC-DDFB-4A79-B1BF-D38500EC75AE}" srcOrd="0" destOrd="0" presId="urn:microsoft.com/office/officeart/2009/layout/CircleArrowProcess"/>
    <dgm:cxn modelId="{475C0F67-16A4-4E4C-954E-012E5D27314F}" type="presOf" srcId="{C824DB7A-BB7C-46C9-9F25-C9DD4EB5D545}" destId="{01FCFB31-B004-4049-9111-5F82BE9FD361}" srcOrd="0" destOrd="0" presId="urn:microsoft.com/office/officeart/2009/layout/CircleArrowProcess"/>
    <dgm:cxn modelId="{C2F3986E-491C-4058-A38B-7222D28D17F9}" type="presOf" srcId="{EED95A3B-340C-4FEE-9FA5-1CE3C82BB3EA}" destId="{AE59BFF0-CBB1-4675-AEDF-84EC584378DF}" srcOrd="0" destOrd="0" presId="urn:microsoft.com/office/officeart/2009/layout/CircleArrowProcess"/>
    <dgm:cxn modelId="{BE557B7B-5632-467B-A48B-BC36B3C129B9}" srcId="{72AA0ADF-31CA-4773-91F7-9E288FC67F45}" destId="{EED95A3B-340C-4FEE-9FA5-1CE3C82BB3EA}" srcOrd="1" destOrd="0" parTransId="{E5BF86ED-C725-44F4-9608-B3A2D50A3431}" sibTransId="{7FB9BF94-5367-40BD-AA3E-29C4A1657020}"/>
    <dgm:cxn modelId="{82DFCFE0-F029-4DA7-AA93-2D8D098A1757}" type="presOf" srcId="{3F1A6A0E-C27A-4AA2-9755-13A54478EDAE}" destId="{378751A8-6A64-4131-BAC4-9E51BF26890B}" srcOrd="0" destOrd="0" presId="urn:microsoft.com/office/officeart/2009/layout/CircleArrowProcess"/>
    <dgm:cxn modelId="{A303FCFE-2A52-4B93-BE09-3C3CF2A8100C}" srcId="{72AA0ADF-31CA-4773-91F7-9E288FC67F45}" destId="{C824DB7A-BB7C-46C9-9F25-C9DD4EB5D545}" srcOrd="0" destOrd="0" parTransId="{DFBAC953-4E27-4BAE-814B-5646C237AEE4}" sibTransId="{2D8F91BC-32A2-4666-A1F8-6D15CAB74559}"/>
    <dgm:cxn modelId="{89295559-9594-401F-9CDF-CB9B3BF496B7}" type="presParOf" srcId="{048232AC-DDFB-4A79-B1BF-D38500EC75AE}" destId="{CD2FB179-9481-4A8E-9181-80B702A9ED2A}" srcOrd="0" destOrd="0" presId="urn:microsoft.com/office/officeart/2009/layout/CircleArrowProcess"/>
    <dgm:cxn modelId="{61F1C6F5-8EF0-4ADE-9675-57AC46ADB892}" type="presParOf" srcId="{CD2FB179-9481-4A8E-9181-80B702A9ED2A}" destId="{1B3DC24C-4CE3-45A4-A60B-DFB62D3F44AD}" srcOrd="0" destOrd="0" presId="urn:microsoft.com/office/officeart/2009/layout/CircleArrowProcess"/>
    <dgm:cxn modelId="{9CE67526-26E8-4628-B775-AA36575386FA}" type="presParOf" srcId="{048232AC-DDFB-4A79-B1BF-D38500EC75AE}" destId="{01FCFB31-B004-4049-9111-5F82BE9FD361}" srcOrd="1" destOrd="0" presId="urn:microsoft.com/office/officeart/2009/layout/CircleArrowProcess"/>
    <dgm:cxn modelId="{2513AB10-302D-4B38-8AC0-0A5A87CDF72E}" type="presParOf" srcId="{048232AC-DDFB-4A79-B1BF-D38500EC75AE}" destId="{1E816A0C-F8A8-41AF-87BB-FC49070FDADA}" srcOrd="2" destOrd="0" presId="urn:microsoft.com/office/officeart/2009/layout/CircleArrowProcess"/>
    <dgm:cxn modelId="{D2F9D9C0-8CC0-4318-B83C-834B7E52BB7F}" type="presParOf" srcId="{1E816A0C-F8A8-41AF-87BB-FC49070FDADA}" destId="{B46E0601-1D70-48DD-AE43-47D57FA873FB}" srcOrd="0" destOrd="0" presId="urn:microsoft.com/office/officeart/2009/layout/CircleArrowProcess"/>
    <dgm:cxn modelId="{867C3F1C-0725-43C6-82A4-C2769D39512A}" type="presParOf" srcId="{048232AC-DDFB-4A79-B1BF-D38500EC75AE}" destId="{AE59BFF0-CBB1-4675-AEDF-84EC584378DF}" srcOrd="3" destOrd="0" presId="urn:microsoft.com/office/officeart/2009/layout/CircleArrowProcess"/>
    <dgm:cxn modelId="{806FA381-3841-4907-9E33-540EEF321EC4}" type="presParOf" srcId="{048232AC-DDFB-4A79-B1BF-D38500EC75AE}" destId="{7DF6CA5B-F8EE-473D-BB9B-665583C140AB}" srcOrd="4" destOrd="0" presId="urn:microsoft.com/office/officeart/2009/layout/CircleArrowProcess"/>
    <dgm:cxn modelId="{18D9505A-7EA3-4F9D-BC06-D60633EB624E}" type="presParOf" srcId="{7DF6CA5B-F8EE-473D-BB9B-665583C140AB}" destId="{90F5F31A-2670-4C89-98F3-672028341D57}" srcOrd="0" destOrd="0" presId="urn:microsoft.com/office/officeart/2009/layout/CircleArrowProcess"/>
    <dgm:cxn modelId="{54BD416B-FDE1-4711-84D7-F8ABA1531CC9}" type="presParOf" srcId="{048232AC-DDFB-4A79-B1BF-D38500EC75AE}" destId="{378751A8-6A64-4131-BAC4-9E51BF26890B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C0F8B-866C-4D41-B2F8-767B11E8661C}">
      <dsp:nvSpPr>
        <dsp:cNvPr id="0" name=""/>
        <dsp:cNvSpPr/>
      </dsp:nvSpPr>
      <dsp:spPr>
        <a:xfrm>
          <a:off x="2461661" y="2348220"/>
          <a:ext cx="2870046" cy="2870046"/>
        </a:xfrm>
        <a:prstGeom prst="gear9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Capitalize on Strengths</a:t>
          </a:r>
        </a:p>
      </dsp:txBody>
      <dsp:txXfrm>
        <a:off x="3038668" y="3020515"/>
        <a:ext cx="1716032" cy="1475262"/>
      </dsp:txXfrm>
    </dsp:sp>
    <dsp:sp modelId="{94B2CE7B-2697-4AED-AE77-01B719004667}">
      <dsp:nvSpPr>
        <dsp:cNvPr id="0" name=""/>
        <dsp:cNvSpPr/>
      </dsp:nvSpPr>
      <dsp:spPr>
        <a:xfrm>
          <a:off x="791815" y="1669845"/>
          <a:ext cx="2087306" cy="2087306"/>
        </a:xfrm>
        <a:prstGeom prst="gear6">
          <a:avLst/>
        </a:prstGeom>
        <a:solidFill>
          <a:schemeClr val="accent6">
            <a:shade val="80000"/>
            <a:hueOff val="-211680"/>
            <a:satOff val="-14010"/>
            <a:lumOff val="15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Manage Struggles</a:t>
          </a:r>
        </a:p>
      </dsp:txBody>
      <dsp:txXfrm>
        <a:off x="1317301" y="2198507"/>
        <a:ext cx="1036334" cy="1029982"/>
      </dsp:txXfrm>
    </dsp:sp>
    <dsp:sp modelId="{B74A288A-1E21-450C-8706-944BAF0E86FA}">
      <dsp:nvSpPr>
        <dsp:cNvPr id="0" name=""/>
        <dsp:cNvSpPr/>
      </dsp:nvSpPr>
      <dsp:spPr>
        <a:xfrm rot="20700000">
          <a:off x="1960920" y="229816"/>
          <a:ext cx="2045134" cy="2045134"/>
        </a:xfrm>
        <a:prstGeom prst="gear6">
          <a:avLst/>
        </a:prstGeom>
        <a:solidFill>
          <a:schemeClr val="accent6">
            <a:shade val="80000"/>
            <a:hueOff val="-423361"/>
            <a:satOff val="-28019"/>
            <a:lumOff val="31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Manage Differences</a:t>
          </a:r>
        </a:p>
      </dsp:txBody>
      <dsp:txXfrm rot="-20700000">
        <a:off x="2409478" y="678374"/>
        <a:ext cx="1148018" cy="1148018"/>
      </dsp:txXfrm>
    </dsp:sp>
    <dsp:sp modelId="{9E91DC50-6288-4D3F-BC0D-E3124C858E16}">
      <dsp:nvSpPr>
        <dsp:cNvPr id="0" name=""/>
        <dsp:cNvSpPr/>
      </dsp:nvSpPr>
      <dsp:spPr>
        <a:xfrm flipV="1">
          <a:off x="2252378" y="1908618"/>
          <a:ext cx="3673659" cy="3673659"/>
        </a:xfrm>
        <a:prstGeom prst="circularArrow">
          <a:avLst>
            <a:gd name="adj1" fmla="val 4688"/>
            <a:gd name="adj2" fmla="val 299029"/>
            <a:gd name="adj3" fmla="val 2536184"/>
            <a:gd name="adj4" fmla="val 15818807"/>
            <a:gd name="adj5" fmla="val 5469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A9904-C677-406B-B3D4-D51E2A0D4285}">
      <dsp:nvSpPr>
        <dsp:cNvPr id="0" name=""/>
        <dsp:cNvSpPr/>
      </dsp:nvSpPr>
      <dsp:spPr>
        <a:xfrm>
          <a:off x="422157" y="1203609"/>
          <a:ext cx="2669143" cy="266914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shade val="90000"/>
            <a:hueOff val="-211638"/>
            <a:satOff val="-13825"/>
            <a:lumOff val="148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7A880E-D468-41E7-B73C-C53192C7F5B0}">
      <dsp:nvSpPr>
        <dsp:cNvPr id="0" name=""/>
        <dsp:cNvSpPr/>
      </dsp:nvSpPr>
      <dsp:spPr>
        <a:xfrm>
          <a:off x="1487859" y="-222539"/>
          <a:ext cx="2877874" cy="287787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shade val="90000"/>
            <a:hueOff val="-423276"/>
            <a:satOff val="-27650"/>
            <a:lumOff val="296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B8DBC-7B9A-4E4D-B65F-B19817227800}">
      <dsp:nvSpPr>
        <dsp:cNvPr id="0" name=""/>
        <dsp:cNvSpPr/>
      </dsp:nvSpPr>
      <dsp:spPr>
        <a:xfrm rot="16200000">
          <a:off x="1198743" y="1753767"/>
          <a:ext cx="3713637" cy="2269425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133350" rIns="120015" bIns="13335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Results: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Setting Goals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Task Focused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Processes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Accountability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Decisive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Opportunistic</a:t>
          </a:r>
        </a:p>
      </dsp:txBody>
      <dsp:txXfrm rot="5400000">
        <a:off x="2031653" y="1142465"/>
        <a:ext cx="2158621" cy="3492029"/>
      </dsp:txXfrm>
    </dsp:sp>
    <dsp:sp modelId="{C6F311B3-7AA6-49F7-9E48-519108D567DE}">
      <dsp:nvSpPr>
        <dsp:cNvPr id="0" name=""/>
        <dsp:cNvSpPr/>
      </dsp:nvSpPr>
      <dsp:spPr>
        <a:xfrm rot="5400000">
          <a:off x="3571219" y="1753767"/>
          <a:ext cx="3713637" cy="2269425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133350" rIns="80010" bIns="13335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Relationships: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Listening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Transparent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Approachable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Nurturing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Empathetic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Vulnerable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 rot="-5400000">
        <a:off x="4293325" y="1142465"/>
        <a:ext cx="2158621" cy="3492029"/>
      </dsp:txXfrm>
    </dsp:sp>
    <dsp:sp modelId="{9B7F2938-19C5-4744-9BEC-4EAAD7556340}">
      <dsp:nvSpPr>
        <dsp:cNvPr id="0" name=""/>
        <dsp:cNvSpPr/>
      </dsp:nvSpPr>
      <dsp:spPr>
        <a:xfrm>
          <a:off x="3055329" y="0"/>
          <a:ext cx="2372476" cy="237236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3399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96BE5-33CD-4F06-BB80-B759F0E6D8E6}">
      <dsp:nvSpPr>
        <dsp:cNvPr id="0" name=""/>
        <dsp:cNvSpPr/>
      </dsp:nvSpPr>
      <dsp:spPr>
        <a:xfrm rot="10800000">
          <a:off x="3055329" y="3404023"/>
          <a:ext cx="2372476" cy="237236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3399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2C649-50C9-498F-9F88-447F5E103CFB}">
      <dsp:nvSpPr>
        <dsp:cNvPr id="0" name=""/>
        <dsp:cNvSpPr/>
      </dsp:nvSpPr>
      <dsp:spPr>
        <a:xfrm>
          <a:off x="40" y="21373"/>
          <a:ext cx="3845569" cy="950400"/>
        </a:xfrm>
        <a:prstGeom prst="rect">
          <a:avLst/>
        </a:prstGeom>
        <a:solidFill>
          <a:srgbClr val="A18B4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bg1"/>
              </a:solidFill>
            </a:rPr>
            <a:t>&gt;1M Turnover</a:t>
          </a:r>
        </a:p>
      </dsp:txBody>
      <dsp:txXfrm>
        <a:off x="40" y="21373"/>
        <a:ext cx="3845569" cy="950400"/>
      </dsp:txXfrm>
    </dsp:sp>
    <dsp:sp modelId="{276F7245-9762-4AFD-97C1-5ABA903C4B75}">
      <dsp:nvSpPr>
        <dsp:cNvPr id="0" name=""/>
        <dsp:cNvSpPr/>
      </dsp:nvSpPr>
      <dsp:spPr>
        <a:xfrm>
          <a:off x="40" y="971773"/>
          <a:ext cx="3845569" cy="3532815"/>
        </a:xfrm>
        <a:prstGeom prst="rect">
          <a:avLst/>
        </a:prstGeom>
        <a:noFill/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 1. Resilience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2. Risk Taking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>
              <a:solidFill>
                <a:srgbClr val="FF0000"/>
              </a:solidFill>
            </a:rPr>
            <a:t>3. Pioneering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>
              <a:solidFill>
                <a:srgbClr val="FF0000"/>
              </a:solidFill>
            </a:rPr>
            <a:t>4. Creativity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5. External Charisma</a:t>
          </a:r>
        </a:p>
      </dsp:txBody>
      <dsp:txXfrm>
        <a:off x="40" y="971773"/>
        <a:ext cx="3845569" cy="3532815"/>
      </dsp:txXfrm>
    </dsp:sp>
    <dsp:sp modelId="{0ECEA1BF-325F-4B28-BF61-B89CB11B8AF2}">
      <dsp:nvSpPr>
        <dsp:cNvPr id="0" name=""/>
        <dsp:cNvSpPr/>
      </dsp:nvSpPr>
      <dsp:spPr>
        <a:xfrm>
          <a:off x="4383989" y="21373"/>
          <a:ext cx="3845569" cy="950400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&gt;10m Turnover</a:t>
          </a:r>
        </a:p>
      </dsp:txBody>
      <dsp:txXfrm>
        <a:off x="4383989" y="21373"/>
        <a:ext cx="3845569" cy="950400"/>
      </dsp:txXfrm>
    </dsp:sp>
    <dsp:sp modelId="{A6249C92-8683-4377-BACA-887C09E5EB08}">
      <dsp:nvSpPr>
        <dsp:cNvPr id="0" name=""/>
        <dsp:cNvSpPr/>
      </dsp:nvSpPr>
      <dsp:spPr>
        <a:xfrm>
          <a:off x="4383989" y="971773"/>
          <a:ext cx="3845569" cy="3532815"/>
        </a:xfrm>
        <a:prstGeom prst="rect">
          <a:avLst/>
        </a:prstGeom>
        <a:noFill/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1. Resilience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2. Risk Taking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>
              <a:solidFill>
                <a:srgbClr val="FF0000"/>
              </a:solidFill>
            </a:rPr>
            <a:t>3. Pioneering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>
              <a:solidFill>
                <a:srgbClr val="FF0000"/>
              </a:solidFill>
            </a:rPr>
            <a:t>4. Creativity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5. External Charisma</a:t>
          </a:r>
        </a:p>
      </dsp:txBody>
      <dsp:txXfrm>
        <a:off x="4383989" y="971773"/>
        <a:ext cx="3845569" cy="35328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83A7-268B-420A-A548-F3B7394B2B5A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711AF-A69E-4400-B1ED-A1A531FE5FC4}">
      <dsp:nvSpPr>
        <dsp:cNvPr id="0" name=""/>
        <dsp:cNvSpPr/>
      </dsp:nvSpPr>
      <dsp:spPr>
        <a:xfrm>
          <a:off x="3698614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Behavior</a:t>
          </a:r>
        </a:p>
      </dsp:txBody>
      <dsp:txXfrm>
        <a:off x="3698614" y="941764"/>
        <a:ext cx="1449298" cy="724475"/>
      </dsp:txXfrm>
    </dsp:sp>
    <dsp:sp modelId="{B0AFF3A7-0950-4D99-A876-CCB6499D167A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EB37B-4024-4ABE-A4A0-D4A30EF4FB52}">
      <dsp:nvSpPr>
        <dsp:cNvPr id="0" name=""/>
        <dsp:cNvSpPr/>
      </dsp:nvSpPr>
      <dsp:spPr>
        <a:xfrm>
          <a:off x="2977148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Money Attitudes</a:t>
          </a:r>
        </a:p>
      </dsp:txBody>
      <dsp:txXfrm>
        <a:off x="2977148" y="2449237"/>
        <a:ext cx="1449298" cy="724475"/>
      </dsp:txXfrm>
    </dsp:sp>
    <dsp:sp modelId="{81274DA2-343D-4D28-96EC-3220357368B6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6305A-9A5B-4B6F-8230-A46D77187C52}">
      <dsp:nvSpPr>
        <dsp:cNvPr id="0" name=""/>
        <dsp:cNvSpPr/>
      </dsp:nvSpPr>
      <dsp:spPr>
        <a:xfrm>
          <a:off x="3702042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Decisions</a:t>
          </a:r>
        </a:p>
      </dsp:txBody>
      <dsp:txXfrm>
        <a:off x="3702042" y="3958878"/>
        <a:ext cx="1449298" cy="7244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DC24C-4CE3-45A4-A60B-DFB62D3F44AD}">
      <dsp:nvSpPr>
        <dsp:cNvPr id="0" name=""/>
        <dsp:cNvSpPr/>
      </dsp:nvSpPr>
      <dsp:spPr>
        <a:xfrm>
          <a:off x="3232156" y="0"/>
          <a:ext cx="2303465" cy="230381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A18B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CFB31-B004-4049-9111-5F82BE9FD361}">
      <dsp:nvSpPr>
        <dsp:cNvPr id="0" name=""/>
        <dsp:cNvSpPr/>
      </dsp:nvSpPr>
      <dsp:spPr>
        <a:xfrm>
          <a:off x="3741298" y="831747"/>
          <a:ext cx="1279991" cy="639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Spending</a:t>
          </a:r>
        </a:p>
      </dsp:txBody>
      <dsp:txXfrm>
        <a:off x="3741298" y="831747"/>
        <a:ext cx="1279991" cy="639842"/>
      </dsp:txXfrm>
    </dsp:sp>
    <dsp:sp modelId="{B46E0601-1D70-48DD-AE43-47D57FA873FB}">
      <dsp:nvSpPr>
        <dsp:cNvPr id="0" name=""/>
        <dsp:cNvSpPr/>
      </dsp:nvSpPr>
      <dsp:spPr>
        <a:xfrm>
          <a:off x="2592377" y="1323713"/>
          <a:ext cx="2303465" cy="230381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A18B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9BFF0-CBB1-4675-AEDF-84EC584378DF}">
      <dsp:nvSpPr>
        <dsp:cNvPr id="0" name=""/>
        <dsp:cNvSpPr/>
      </dsp:nvSpPr>
      <dsp:spPr>
        <a:xfrm>
          <a:off x="3104114" y="2163117"/>
          <a:ext cx="1279991" cy="639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Risk</a:t>
          </a:r>
        </a:p>
      </dsp:txBody>
      <dsp:txXfrm>
        <a:off x="3104114" y="2163117"/>
        <a:ext cx="1279991" cy="639842"/>
      </dsp:txXfrm>
    </dsp:sp>
    <dsp:sp modelId="{90F5F31A-2670-4C89-98F3-672028341D57}">
      <dsp:nvSpPr>
        <dsp:cNvPr id="0" name=""/>
        <dsp:cNvSpPr/>
      </dsp:nvSpPr>
      <dsp:spPr>
        <a:xfrm>
          <a:off x="3396103" y="2805831"/>
          <a:ext cx="1979033" cy="197982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A18B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751A8-6A64-4131-BAC4-9E51BF26890B}">
      <dsp:nvSpPr>
        <dsp:cNvPr id="0" name=""/>
        <dsp:cNvSpPr/>
      </dsp:nvSpPr>
      <dsp:spPr>
        <a:xfrm>
          <a:off x="3744326" y="3496402"/>
          <a:ext cx="1279991" cy="639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Goals</a:t>
          </a:r>
        </a:p>
      </dsp:txBody>
      <dsp:txXfrm>
        <a:off x="3744326" y="3496402"/>
        <a:ext cx="1279991" cy="639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04/05/2021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458" indent="-462458">
              <a:lnSpc>
                <a:spcPct val="85000"/>
              </a:lnSpc>
              <a:buFont typeface="+mj-lt"/>
              <a:buAutoNum type="arabicPeriod"/>
            </a:pPr>
            <a:r>
              <a:rPr lang="en-US" dirty="0">
                <a:solidFill>
                  <a:srgbClr val="333333"/>
                </a:solidFill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62458" indent="-462458">
              <a:lnSpc>
                <a:spcPct val="85000"/>
              </a:lnSpc>
              <a:buFont typeface="+mj-lt"/>
              <a:buAutoNum type="arabicPeriod"/>
            </a:pPr>
            <a:r>
              <a:rPr lang="en-US" dirty="0">
                <a:solidFill>
                  <a:srgbClr val="333333"/>
                </a:solidFill>
                <a:cs typeface="Segoe UI Light" panose="020B0502040204020203" pitchFamily="34" charset="0"/>
              </a:rPr>
              <a:t>Organizational Transformation</a:t>
            </a:r>
          </a:p>
          <a:p>
            <a:pPr marL="462458" indent="-462458">
              <a:lnSpc>
                <a:spcPct val="85000"/>
              </a:lnSpc>
              <a:buFont typeface="+mj-lt"/>
              <a:buAutoNum type="arabicPeriod"/>
            </a:pPr>
            <a:r>
              <a:rPr lang="en-US" dirty="0">
                <a:solidFill>
                  <a:srgbClr val="333333"/>
                </a:solidFill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>
                <a:solidFill>
                  <a:schemeClr val="bg1"/>
                </a:solidFill>
              </a:rPr>
              <a:t>Sales conversion</a:t>
            </a:r>
          </a:p>
          <a:p>
            <a:pPr defTabSz="924916">
              <a:defRPr/>
            </a:pPr>
            <a:r>
              <a:rPr lang="en-US" dirty="0">
                <a:solidFill>
                  <a:schemeClr val="bg1"/>
                </a:solidFill>
              </a:rPr>
              <a:t>Columbia Threadneedle  &amp; John Hancock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02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*Leon</a:t>
            </a:r>
          </a:p>
          <a:p>
            <a:r>
              <a:rPr lang="en-US" dirty="0"/>
              <a:t>2001 – company built on UHNW family business consulting</a:t>
            </a:r>
          </a:p>
          <a:p>
            <a:r>
              <a:rPr lang="en-US" dirty="0"/>
              <a:t>Built tech for our own business</a:t>
            </a:r>
          </a:p>
          <a:p>
            <a:r>
              <a:rPr lang="en-US" dirty="0"/>
              <a:t>Saw need for industry so we started Financial DNA &amp; CWM to provide tech to industry- CWMs worldwide</a:t>
            </a:r>
            <a:br>
              <a:rPr lang="en-US" dirty="0"/>
            </a:br>
            <a:endParaRPr lang="en-US" dirty="0"/>
          </a:p>
          <a:p>
            <a:r>
              <a:rPr lang="en-US" dirty="0"/>
              <a:t>Brought in by firm, maintain relationship &amp; AUM, third-party advisor</a:t>
            </a:r>
          </a:p>
          <a:p>
            <a:r>
              <a:rPr lang="en-US" dirty="0"/>
              <a:t>Father wants to retire</a:t>
            </a:r>
          </a:p>
          <a:p>
            <a:r>
              <a:rPr lang="en-US" dirty="0"/>
              <a:t>No clear successor, dysfunction</a:t>
            </a:r>
          </a:p>
          <a:p>
            <a:r>
              <a:rPr lang="en-US" dirty="0"/>
              <a:t>Children – no connection with the advisor</a:t>
            </a:r>
          </a:p>
          <a:p>
            <a:endParaRPr lang="en-US" dirty="0"/>
          </a:p>
          <a:p>
            <a:r>
              <a:rPr lang="en-US" dirty="0"/>
              <a:t>$260M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13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51810F-72D0-4844-A24E-4A7FE288DF80}" type="slidenum">
              <a:rPr lang="en-AU" smtClean="0"/>
              <a:pPr>
                <a:defRPr/>
              </a:pPr>
              <a:t>33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® 2001-2016 DNA Behavior International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72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7728"/>
            <a:r>
              <a:rPr lang="en-US" dirty="0"/>
              <a:t>*Leon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611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7728"/>
            <a:r>
              <a:rPr lang="en-US" dirty="0"/>
              <a:t>*Leon</a:t>
            </a:r>
          </a:p>
          <a:p>
            <a:r>
              <a:rPr lang="en-US" dirty="0"/>
              <a:t>**Time Target: 40-minutes</a:t>
            </a:r>
          </a:p>
          <a:p>
            <a:endParaRPr lang="en-US" dirty="0"/>
          </a:p>
          <a:p>
            <a:r>
              <a:rPr lang="en-US" dirty="0"/>
              <a:t>Comm. Builder: 2</a:t>
            </a:r>
          </a:p>
          <a:p>
            <a:r>
              <a:rPr lang="en-US" dirty="0"/>
              <a:t>Engager: 2</a:t>
            </a:r>
          </a:p>
          <a:p>
            <a:r>
              <a:rPr lang="en-US" dirty="0"/>
              <a:t>Influencer: 3</a:t>
            </a:r>
          </a:p>
          <a:p>
            <a:r>
              <a:rPr lang="en-US" dirty="0"/>
              <a:t>Reflective Thinker: 2</a:t>
            </a:r>
          </a:p>
          <a:p>
            <a:endParaRPr lang="en-US" dirty="0"/>
          </a:p>
          <a:p>
            <a:r>
              <a:rPr lang="en-US" dirty="0"/>
              <a:t>Presentations we cater to the audience:</a:t>
            </a:r>
          </a:p>
          <a:p>
            <a:r>
              <a:rPr lang="en-US" dirty="0"/>
              <a:t>Many prefer meeting in person, visuals, use cases and specifics, show inspirations.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95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79370" y="0"/>
            <a:ext cx="8512629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23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0082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4098C-0360-4067-9F07-7CFB2D8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88CA-A462-4DCB-914F-B14E61E9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703E-9762-4D16-A20E-012A86E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05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33B4239-6C53-454D-83AF-1093214C84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7745" y="2077157"/>
            <a:ext cx="2027445" cy="2404533"/>
          </a:xfrm>
          <a:custGeom>
            <a:avLst/>
            <a:gdLst>
              <a:gd name="connsiteX0" fmla="*/ 0 w 2027445"/>
              <a:gd name="connsiteY0" fmla="*/ 0 h 2404533"/>
              <a:gd name="connsiteX1" fmla="*/ 2027445 w 2027445"/>
              <a:gd name="connsiteY1" fmla="*/ 0 h 2404533"/>
              <a:gd name="connsiteX2" fmla="*/ 2027445 w 2027445"/>
              <a:gd name="connsiteY2" fmla="*/ 2404533 h 2404533"/>
              <a:gd name="connsiteX3" fmla="*/ 0 w 2027445"/>
              <a:gd name="connsiteY3" fmla="*/ 2404533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445" h="2404533">
                <a:moveTo>
                  <a:pt x="0" y="0"/>
                </a:moveTo>
                <a:lnTo>
                  <a:pt x="2027445" y="0"/>
                </a:lnTo>
                <a:lnTo>
                  <a:pt x="2027445" y="2404533"/>
                </a:lnTo>
                <a:lnTo>
                  <a:pt x="0" y="24045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283831E-DE77-46E8-80FB-4EBA0350F4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0634" y="2077156"/>
            <a:ext cx="2027445" cy="2404533"/>
          </a:xfrm>
          <a:custGeom>
            <a:avLst/>
            <a:gdLst>
              <a:gd name="connsiteX0" fmla="*/ 0 w 2027445"/>
              <a:gd name="connsiteY0" fmla="*/ 0 h 2404533"/>
              <a:gd name="connsiteX1" fmla="*/ 2027445 w 2027445"/>
              <a:gd name="connsiteY1" fmla="*/ 0 h 2404533"/>
              <a:gd name="connsiteX2" fmla="*/ 2027445 w 2027445"/>
              <a:gd name="connsiteY2" fmla="*/ 2404533 h 2404533"/>
              <a:gd name="connsiteX3" fmla="*/ 0 w 2027445"/>
              <a:gd name="connsiteY3" fmla="*/ 2404533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445" h="2404533">
                <a:moveTo>
                  <a:pt x="0" y="0"/>
                </a:moveTo>
                <a:lnTo>
                  <a:pt x="2027445" y="0"/>
                </a:lnTo>
                <a:lnTo>
                  <a:pt x="2027445" y="2404533"/>
                </a:lnTo>
                <a:lnTo>
                  <a:pt x="0" y="24045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FF5672-2805-4ACD-974A-6C25406C3D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07746" y="5086554"/>
            <a:ext cx="4680334" cy="1345598"/>
          </a:xfrm>
          <a:custGeom>
            <a:avLst/>
            <a:gdLst>
              <a:gd name="connsiteX0" fmla="*/ 0 w 4680334"/>
              <a:gd name="connsiteY0" fmla="*/ 0 h 1345598"/>
              <a:gd name="connsiteX1" fmla="*/ 4680334 w 4680334"/>
              <a:gd name="connsiteY1" fmla="*/ 0 h 1345598"/>
              <a:gd name="connsiteX2" fmla="*/ 4680334 w 4680334"/>
              <a:gd name="connsiteY2" fmla="*/ 1345598 h 1345598"/>
              <a:gd name="connsiteX3" fmla="*/ 0 w 4680334"/>
              <a:gd name="connsiteY3" fmla="*/ 1345598 h 13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334" h="1345598">
                <a:moveTo>
                  <a:pt x="0" y="0"/>
                </a:moveTo>
                <a:lnTo>
                  <a:pt x="4680334" y="0"/>
                </a:lnTo>
                <a:lnTo>
                  <a:pt x="4680334" y="1345598"/>
                </a:lnTo>
                <a:lnTo>
                  <a:pt x="0" y="13455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E6805A7-8676-46A0-AB5C-15C6D2F78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546" y="2077155"/>
            <a:ext cx="1824626" cy="2404533"/>
          </a:xfrm>
          <a:custGeom>
            <a:avLst/>
            <a:gdLst>
              <a:gd name="connsiteX0" fmla="*/ 0 w 4052711"/>
              <a:gd name="connsiteY0" fmla="*/ 0 h 4354996"/>
              <a:gd name="connsiteX1" fmla="*/ 4052711 w 4052711"/>
              <a:gd name="connsiteY1" fmla="*/ 0 h 4354996"/>
              <a:gd name="connsiteX2" fmla="*/ 4052711 w 4052711"/>
              <a:gd name="connsiteY2" fmla="*/ 4354996 h 4354996"/>
              <a:gd name="connsiteX3" fmla="*/ 0 w 4052711"/>
              <a:gd name="connsiteY3" fmla="*/ 4354996 h 43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2711" h="4354996">
                <a:moveTo>
                  <a:pt x="0" y="0"/>
                </a:moveTo>
                <a:lnTo>
                  <a:pt x="4052711" y="0"/>
                </a:lnTo>
                <a:lnTo>
                  <a:pt x="4052711" y="4354996"/>
                </a:lnTo>
                <a:lnTo>
                  <a:pt x="0" y="4354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B0E3BB08-3895-45D7-9509-CB4207816D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1771" y="2077155"/>
            <a:ext cx="1824626" cy="2404533"/>
          </a:xfrm>
          <a:custGeom>
            <a:avLst/>
            <a:gdLst>
              <a:gd name="connsiteX0" fmla="*/ 0 w 4052711"/>
              <a:gd name="connsiteY0" fmla="*/ 0 h 4354996"/>
              <a:gd name="connsiteX1" fmla="*/ 4052711 w 4052711"/>
              <a:gd name="connsiteY1" fmla="*/ 0 h 4354996"/>
              <a:gd name="connsiteX2" fmla="*/ 4052711 w 4052711"/>
              <a:gd name="connsiteY2" fmla="*/ 4354996 h 4354996"/>
              <a:gd name="connsiteX3" fmla="*/ 0 w 4052711"/>
              <a:gd name="connsiteY3" fmla="*/ 4354996 h 43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2711" h="4354996">
                <a:moveTo>
                  <a:pt x="0" y="0"/>
                </a:moveTo>
                <a:lnTo>
                  <a:pt x="4052711" y="0"/>
                </a:lnTo>
                <a:lnTo>
                  <a:pt x="4052711" y="4354996"/>
                </a:lnTo>
                <a:lnTo>
                  <a:pt x="0" y="4354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02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84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08D39-21AE-4C34-B245-17AFF6B1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3798-8137-4A75-A209-2CB6DD973F38}" type="datetime1">
              <a:rPr lang="en-PH" smtClean="0"/>
              <a:t>04/05/2021</a:t>
            </a:fld>
            <a:endParaRPr lang="en-PH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B1C06E-AE82-4400-900A-B4B1D45D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PH" dirty="0"/>
              <a:t>Copyright ® 2001-2019 DNA Behavior International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D6AF8-818B-497E-9FE4-48B61376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41CF-3DB1-4997-AF9B-B41EE0F94143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973534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973105"/>
            <a:ext cx="12192000" cy="3087781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902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685" r:id="rId3"/>
    <p:sldLayoutId id="2147483661" r:id="rId4"/>
    <p:sldLayoutId id="2147483655" r:id="rId5"/>
    <p:sldLayoutId id="2147483707" r:id="rId6"/>
    <p:sldLayoutId id="2147483670" r:id="rId7"/>
    <p:sldLayoutId id="2147483711" r:id="rId8"/>
    <p:sldLayoutId id="2147483681" r:id="rId9"/>
    <p:sldLayoutId id="2147483686" r:id="rId10"/>
    <p:sldLayoutId id="2147483687" r:id="rId11"/>
    <p:sldLayoutId id="2147483676" r:id="rId12"/>
    <p:sldLayoutId id="2147483671" r:id="rId13"/>
    <p:sldLayoutId id="2147483688" r:id="rId14"/>
    <p:sldLayoutId id="2147483680" r:id="rId15"/>
    <p:sldLayoutId id="2147483673" r:id="rId16"/>
    <p:sldLayoutId id="2147483672" r:id="rId17"/>
    <p:sldLayoutId id="2147483677" r:id="rId18"/>
    <p:sldLayoutId id="2147483678" r:id="rId19"/>
    <p:sldLayoutId id="2147483679" r:id="rId20"/>
    <p:sldLayoutId id="2147483674" r:id="rId21"/>
    <p:sldLayoutId id="2147483675" r:id="rId22"/>
    <p:sldLayoutId id="2147483682" r:id="rId23"/>
    <p:sldLayoutId id="2147483694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13" r:id="rId31"/>
    <p:sldLayoutId id="2147483714" r:id="rId32"/>
    <p:sldLayoutId id="2147483717" r:id="rId33"/>
    <p:sldLayoutId id="2147483726" r:id="rId34"/>
    <p:sldLayoutId id="2147483727" r:id="rId35"/>
    <p:sldLayoutId id="2147483728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8.png"/><Relationship Id="rId4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12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tiff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00.pn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6.jpeg"/><Relationship Id="rId4" Type="http://schemas.openxmlformats.org/officeDocument/2006/relationships/image" Target="../media/image3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F5372-6B5C-484B-9390-03F8D33531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Navigating Behavioral Differences In Every Team and Relationship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0A087-3D29-4F2C-A9E9-7076F4655BD7}"/>
              </a:ext>
            </a:extLst>
          </p:cNvPr>
          <p:cNvSpPr txBox="1"/>
          <p:nvPr/>
        </p:nvSpPr>
        <p:spPr>
          <a:xfrm>
            <a:off x="7215061" y="1506740"/>
            <a:ext cx="352812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000" dirty="0">
                <a:solidFill>
                  <a:srgbClr val="333333"/>
                </a:solidFill>
              </a:rPr>
              <a:t>Different Perspectives is the elephant in the room.</a:t>
            </a:r>
          </a:p>
          <a:p>
            <a:endParaRPr lang="en-US" sz="2000" dirty="0">
              <a:solidFill>
                <a:srgbClr val="333333"/>
              </a:solidFill>
            </a:endParaRPr>
          </a:p>
          <a:p>
            <a:r>
              <a:rPr lang="en-US" sz="2000" dirty="0">
                <a:solidFill>
                  <a:srgbClr val="333333"/>
                </a:solidFill>
              </a:rPr>
              <a:t>Have you ever been in a team meeting for 1 hour discussing a critical topic and later you realize everyone has heard the discussion differently?</a:t>
            </a:r>
          </a:p>
          <a:p>
            <a:endParaRPr lang="en-US" sz="2000" dirty="0">
              <a:solidFill>
                <a:srgbClr val="333333"/>
              </a:solidFill>
            </a:endParaRPr>
          </a:p>
          <a:p>
            <a:r>
              <a:rPr lang="en-US" sz="2000" dirty="0">
                <a:solidFill>
                  <a:srgbClr val="333333"/>
                </a:solidFill>
              </a:rPr>
              <a:t>Why does that happen?</a:t>
            </a:r>
          </a:p>
          <a:p>
            <a:endParaRPr lang="en-US" sz="2000" dirty="0">
              <a:solidFill>
                <a:srgbClr val="333333"/>
              </a:solidFill>
            </a:endParaRPr>
          </a:p>
          <a:p>
            <a:r>
              <a:rPr lang="en-US" sz="2000" dirty="0">
                <a:solidFill>
                  <a:srgbClr val="333333"/>
                </a:solidFill>
              </a:rPr>
              <a:t>What is the consequence?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F85419-5ADB-47EB-BE9D-CC8DE66E5C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What is the No 1 Hurdle for Leaders to Cross?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986E88FF-0CAC-40F5-A6E2-D9B5332D8214}"/>
              </a:ext>
            </a:extLst>
          </p:cNvPr>
          <p:cNvSpPr/>
          <p:nvPr/>
        </p:nvSpPr>
        <p:spPr>
          <a:xfrm>
            <a:off x="1157853" y="1638300"/>
            <a:ext cx="5052447" cy="4596973"/>
          </a:xfrm>
          <a:prstGeom prst="hexagon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4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Top 3 Business Trends for All Leaders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How Is Your Business Addressing These Trends?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802755" y="2795667"/>
            <a:ext cx="5563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Mega Customization</a:t>
            </a:r>
          </a:p>
          <a:p>
            <a:pPr marL="342900" indent="-342900">
              <a:buAutoNum type="arabicPeriod"/>
            </a:pPr>
            <a:r>
              <a:rPr lang="en-US" sz="2400" dirty="0"/>
              <a:t>Workforce Adaptability</a:t>
            </a:r>
          </a:p>
          <a:p>
            <a:pPr marL="342900" indent="-342900">
              <a:buAutoNum type="arabicPeriod"/>
            </a:pPr>
            <a:r>
              <a:rPr lang="en-US" sz="2400" dirty="0"/>
              <a:t>Financial Wellbeing</a:t>
            </a:r>
          </a:p>
        </p:txBody>
      </p:sp>
      <p:pic>
        <p:nvPicPr>
          <p:cNvPr id="29" name="Picture 2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24F799F5-730D-45DF-93D9-D539D8559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88" y="1526292"/>
            <a:ext cx="7035985" cy="46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75AC5-1D10-4A99-BF87-65E6D5564B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Hidden Competitive Advantage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8A415-4FED-4E41-96B6-1D0B5ADAE9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A18B4B"/>
                </a:solidFill>
              </a:rPr>
              <a:t>Leverage Natural Behavior Insights to Know, Engage and Grow Every Employee and Client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67100" y="2486924"/>
            <a:ext cx="3486150" cy="1085850"/>
          </a:xfrm>
          <a:prstGeom prst="roundRect">
            <a:avLst/>
          </a:prstGeom>
          <a:solidFill>
            <a:srgbClr val="6ED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Winning Strategy +                         Strong People Culture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124200" y="3681595"/>
            <a:ext cx="4000500" cy="171450"/>
          </a:xfrm>
          <a:prstGeom prst="rightArrow">
            <a:avLst/>
          </a:prstGeom>
          <a:solidFill>
            <a:srgbClr val="A18B4B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7467600" y="2765260"/>
            <a:ext cx="2000250" cy="1943100"/>
          </a:xfrm>
          <a:prstGeom prst="ellipse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Human Performance Acceleration </a:t>
            </a:r>
            <a:r>
              <a:rPr lang="en-US"/>
              <a:t>for Improved Results</a:t>
            </a:r>
            <a:endParaRPr lang="en-US" dirty="0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D9528F03-CBC6-481B-B57D-2F2F11373564}"/>
              </a:ext>
            </a:extLst>
          </p:cNvPr>
          <p:cNvSpPr/>
          <p:nvPr/>
        </p:nvSpPr>
        <p:spPr>
          <a:xfrm>
            <a:off x="3467100" y="3934680"/>
            <a:ext cx="3486150" cy="1085850"/>
          </a:xfrm>
          <a:prstGeom prst="roundRect">
            <a:avLst/>
          </a:prstGeom>
          <a:solidFill>
            <a:srgbClr val="6ED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Behavioral Insights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(Talents, Communication, Biases, Beliefs, Values, Standards) </a:t>
            </a:r>
          </a:p>
        </p:txBody>
      </p:sp>
    </p:spTree>
    <p:extLst>
      <p:ext uri="{BB962C8B-B14F-4D97-AF65-F5344CB8AC3E}">
        <p14:creationId xmlns:p14="http://schemas.microsoft.com/office/powerpoint/2010/main" val="100605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D249A6A-1C09-420D-B5E5-739BFAF32E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5" t="302" r="1495" b="3199"/>
          <a:stretch/>
        </p:blipFill>
        <p:spPr>
          <a:xfrm>
            <a:off x="-1" y="0"/>
            <a:ext cx="7627717" cy="6858000"/>
          </a:xfrm>
        </p:spPr>
      </p:pic>
      <p:sp>
        <p:nvSpPr>
          <p:cNvPr id="21" name="Rectangle 20"/>
          <p:cNvSpPr/>
          <p:nvPr/>
        </p:nvSpPr>
        <p:spPr>
          <a:xfrm>
            <a:off x="7324627" y="731018"/>
            <a:ext cx="4523935" cy="5063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endParaRPr lang="en-US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endParaRPr lang="en-US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endParaRPr lang="en-US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endParaRPr lang="en-US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endParaRPr lang="en-US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endParaRPr lang="en-US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 Behavior presents easy to understand reports, dashboard analysis, tools and powerful questions to unlock leaders and employees to get out of their own way. </a:t>
            </a:r>
          </a:p>
          <a:p>
            <a:pPr algn="r">
              <a:lnSpc>
                <a:spcPct val="120000"/>
              </a:lnSpc>
            </a:pPr>
            <a:endParaRPr lang="en-US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endParaRPr lang="en-US" sz="12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endParaRPr lang="en-US" sz="12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endParaRPr lang="en-US" sz="12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endParaRPr lang="en-US" sz="12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rgbClr val="333333"/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.</a:t>
            </a:r>
            <a:endParaRPr lang="en-US" sz="1200" dirty="0">
              <a:solidFill>
                <a:srgbClr val="333333"/>
              </a:solidFill>
              <a:highlight>
                <a:srgbClr val="FFFF00"/>
              </a:highlight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endParaRPr lang="en-US" sz="1200" dirty="0">
              <a:solidFill>
                <a:srgbClr val="333333"/>
              </a:solidFill>
              <a:highlight>
                <a:srgbClr val="FFFF00"/>
              </a:highlight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2" name="Picture Placeholder 29"/>
          <p:cNvSpPr txBox="1">
            <a:spLocks/>
          </p:cNvSpPr>
          <p:nvPr/>
        </p:nvSpPr>
        <p:spPr>
          <a:xfrm>
            <a:off x="-25400" y="-21465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595959">
              <a:alpha val="74902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769066" y="1694086"/>
            <a:ext cx="4911367" cy="29694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br>
              <a:rPr lang="en-US" sz="4800" b="1" dirty="0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FFFFFF"/>
                </a:solidFill>
                <a:cs typeface="Calibri" panose="020F0502020204030204" pitchFamily="34" charset="0"/>
              </a:rPr>
              <a:t>Behavioral Coaching of Leaders and Employees</a:t>
            </a:r>
            <a:endParaRPr lang="en-AU" sz="48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71232-E551-40D7-9661-14254EC9C869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</p:spTree>
    <p:extLst>
      <p:ext uri="{BB962C8B-B14F-4D97-AF65-F5344CB8AC3E}">
        <p14:creationId xmlns:p14="http://schemas.microsoft.com/office/powerpoint/2010/main" val="136394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EAF5EE-7B2D-4431-B11C-04F31160B7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Mentality of How Ultra Performers Respond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3056E-E3D3-499E-8468-60C22F6C46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A18B4B"/>
                </a:solidFill>
              </a:rPr>
              <a:t>Are You a Cow or a Buffalo?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E4BEB-DCC0-4B4F-89DC-EB54BFB7B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647825"/>
            <a:ext cx="403860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6A7D3-2FFF-4E0A-A73F-10775D254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10" y="2514600"/>
            <a:ext cx="4343400" cy="370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16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FB7864-8A32-4135-BA70-8201DA6FB0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Formula for Performance Acceleration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6A12B-204B-4BC8-8A4E-D67A7E739A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Capitalize on Strengths and Manage Struggles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CCAE-33AF-4494-9F43-C370D3C76C5A}"/>
              </a:ext>
            </a:extLst>
          </p:cNvPr>
          <p:cNvSpPr txBox="1"/>
          <p:nvPr/>
        </p:nvSpPr>
        <p:spPr>
          <a:xfrm>
            <a:off x="7307109" y="1873269"/>
            <a:ext cx="41107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100% Strengths Only mind-set and approach will naturally lead to          under- performance.  </a:t>
            </a:r>
          </a:p>
          <a:p>
            <a:endParaRPr lang="en-US" dirty="0"/>
          </a:p>
          <a:p>
            <a:r>
              <a:rPr lang="en-US" dirty="0"/>
              <a:t>The flip-side of strengths are struggles. </a:t>
            </a:r>
          </a:p>
          <a:p>
            <a:endParaRPr lang="en-US" dirty="0"/>
          </a:p>
          <a:p>
            <a:r>
              <a:rPr lang="en-US" dirty="0"/>
              <a:t>The over-use of  strengths inherently means that there will be blind-spots which get in the way of performance.</a:t>
            </a:r>
          </a:p>
          <a:p>
            <a:endParaRPr lang="en-US" dirty="0"/>
          </a:p>
          <a:p>
            <a:r>
              <a:rPr lang="en-US" dirty="0"/>
              <a:t>Use your strengths 80% of the time and manage the impact of the related struggles on you and others.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8174896-D55C-45CA-9EB9-B37293A1C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532575"/>
              </p:ext>
            </p:extLst>
          </p:nvPr>
        </p:nvGraphicFramePr>
        <p:xfrm>
          <a:off x="584391" y="1189408"/>
          <a:ext cx="5445149" cy="5218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3733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35704B-AAF7-45CC-8A9B-75EF32857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Leadership Attributes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2D1F4-64D0-4C9F-B9E5-203CDB6095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Natural Talents Play a Foundational Role</a:t>
            </a: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51C7A9F6-2C9B-48FC-8F9D-E3E85E8D5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15" y="1643419"/>
            <a:ext cx="7626213" cy="4656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229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2621B59-779B-4841-BC80-BE4D097306BD}"/>
              </a:ext>
            </a:extLst>
          </p:cNvPr>
          <p:cNvSpPr/>
          <p:nvPr/>
        </p:nvSpPr>
        <p:spPr>
          <a:xfrm>
            <a:off x="1469136" y="3694176"/>
            <a:ext cx="9253728" cy="432141"/>
          </a:xfrm>
          <a:prstGeom prst="round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F55CCA3-CDF3-4144-8EB2-BAF7EB7663B5}"/>
              </a:ext>
            </a:extLst>
          </p:cNvPr>
          <p:cNvSpPr/>
          <p:nvPr/>
        </p:nvSpPr>
        <p:spPr>
          <a:xfrm>
            <a:off x="2432304" y="2097024"/>
            <a:ext cx="1597152" cy="1597152"/>
          </a:xfrm>
          <a:prstGeom prst="ellipse">
            <a:avLst/>
          </a:prstGeom>
          <a:solidFill>
            <a:srgbClr val="A9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A2D3394-915C-435D-9EEE-F30AC27A982D}"/>
              </a:ext>
            </a:extLst>
          </p:cNvPr>
          <p:cNvSpPr/>
          <p:nvPr/>
        </p:nvSpPr>
        <p:spPr>
          <a:xfrm>
            <a:off x="8162544" y="2097024"/>
            <a:ext cx="1597152" cy="1597152"/>
          </a:xfrm>
          <a:prstGeom prst="ellipse">
            <a:avLst/>
          </a:prstGeom>
          <a:solidFill>
            <a:srgbClr val="A9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EDA12096-2331-47B4-8055-58CB01DFC17A}"/>
              </a:ext>
            </a:extLst>
          </p:cNvPr>
          <p:cNvSpPr/>
          <p:nvPr/>
        </p:nvSpPr>
        <p:spPr>
          <a:xfrm>
            <a:off x="4727302" y="4126318"/>
            <a:ext cx="2737396" cy="2359826"/>
          </a:xfrm>
          <a:prstGeom prst="triangle">
            <a:avLst/>
          </a:prstGeom>
          <a:solidFill>
            <a:srgbClr val="A9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E7A9AC-3598-4B4C-90F5-1D35F396ED05}"/>
              </a:ext>
            </a:extLst>
          </p:cNvPr>
          <p:cNvSpPr/>
          <p:nvPr/>
        </p:nvSpPr>
        <p:spPr>
          <a:xfrm>
            <a:off x="4945331" y="3740969"/>
            <a:ext cx="23013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 Leadership Performance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FE26CDA-A2ED-492F-A154-54AE78B7E9CC}"/>
              </a:ext>
            </a:extLst>
          </p:cNvPr>
          <p:cNvSpPr/>
          <p:nvPr/>
        </p:nvSpPr>
        <p:spPr>
          <a:xfrm>
            <a:off x="2810637" y="3067052"/>
            <a:ext cx="8404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Results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D529149-8147-457E-A28C-350F6611EE14}"/>
              </a:ext>
            </a:extLst>
          </p:cNvPr>
          <p:cNvSpPr/>
          <p:nvPr/>
        </p:nvSpPr>
        <p:spPr>
          <a:xfrm>
            <a:off x="8299501" y="3067052"/>
            <a:ext cx="1323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Relationships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CE7D31F-DD33-478D-A014-C38A8C96886B}"/>
              </a:ext>
            </a:extLst>
          </p:cNvPr>
          <p:cNvSpPr/>
          <p:nvPr/>
        </p:nvSpPr>
        <p:spPr>
          <a:xfrm>
            <a:off x="5129784" y="5077134"/>
            <a:ext cx="193243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DNA Behavior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Style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Natural Strengths and Struggles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917F1-23EE-453A-895C-05C16F16C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75" y="2333438"/>
            <a:ext cx="671010" cy="671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BC1E53-A108-4B26-A3F9-3526601BF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69" y="2356963"/>
            <a:ext cx="764612" cy="764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EF0DD2-7D6B-46B8-AFB8-EAC8200F5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C67C26F-A12D-401B-B789-2A1E3CF65F64}"/>
              </a:ext>
            </a:extLst>
          </p:cNvPr>
          <p:cNvSpPr/>
          <p:nvPr/>
        </p:nvSpPr>
        <p:spPr>
          <a:xfrm>
            <a:off x="2871200" y="89633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Grow Your Leadership EQ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8F978C-98D6-40A0-9EC0-45496C5C31A5}"/>
              </a:ext>
            </a:extLst>
          </p:cNvPr>
          <p:cNvSpPr/>
          <p:nvPr/>
        </p:nvSpPr>
        <p:spPr>
          <a:xfrm>
            <a:off x="208006" y="162074"/>
            <a:ext cx="1177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333333"/>
                </a:solidFill>
                <a:cs typeface="Segoe UI Light" panose="020B0502040204020203" pitchFamily="34" charset="0"/>
              </a:rPr>
              <a:t>What is Your Leadership Performance Balance? </a:t>
            </a:r>
          </a:p>
        </p:txBody>
      </p:sp>
    </p:spTree>
    <p:extLst>
      <p:ext uri="{BB962C8B-B14F-4D97-AF65-F5344CB8AC3E}">
        <p14:creationId xmlns:p14="http://schemas.microsoft.com/office/powerpoint/2010/main" val="39213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84B20D-1FAB-4080-93EF-3E0369ACB7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Managing Your Leadership Performance Balance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0CC4BE9-FAA1-40EA-AB91-6207F71CCE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137328"/>
              </p:ext>
            </p:extLst>
          </p:nvPr>
        </p:nvGraphicFramePr>
        <p:xfrm>
          <a:off x="2032000" y="719666"/>
          <a:ext cx="8483600" cy="577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837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EAF5EE-7B2D-4431-B11C-04F31160B7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Confidence is the Foundation of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3056E-E3D3-499E-8468-60C22F6C46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A18B4B"/>
                </a:solidFill>
              </a:rPr>
              <a:t>What is Getting In the Way of Your Leadership Success?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346C9CC3-F177-4419-B62E-EBE8322EA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96" y="2427732"/>
            <a:ext cx="8217408" cy="2002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1009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84B20D-1FAB-4080-93EF-3E0369ACB7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Knowing Yourself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E9407-1C82-4854-8AA6-2ACB9E4832B0}"/>
              </a:ext>
            </a:extLst>
          </p:cNvPr>
          <p:cNvSpPr txBox="1"/>
          <p:nvPr/>
        </p:nvSpPr>
        <p:spPr>
          <a:xfrm>
            <a:off x="197942" y="2145728"/>
            <a:ext cx="4165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A18B4B"/>
                </a:solidFill>
              </a:rPr>
              <a:t>You can never have real success till you meet the real person… </a:t>
            </a:r>
            <a:r>
              <a:rPr lang="en-US" sz="3200" b="1" dirty="0">
                <a:solidFill>
                  <a:srgbClr val="A18B4B"/>
                </a:solidFill>
              </a:rPr>
              <a:t>You</a:t>
            </a:r>
            <a:r>
              <a:rPr lang="en-US" sz="3200" dirty="0">
                <a:solidFill>
                  <a:srgbClr val="A18B4B"/>
                </a:solidFill>
              </a:rPr>
              <a:t>.</a:t>
            </a:r>
          </a:p>
        </p:txBody>
      </p:sp>
      <p:pic>
        <p:nvPicPr>
          <p:cNvPr id="6" name="Picture 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4F22F2D-DA55-40FF-B072-9C8D0E2E36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21" y="1254117"/>
            <a:ext cx="7213791" cy="4809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227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F72F411-1415-47C6-9257-E0694128F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937" y="505714"/>
            <a:ext cx="3292125" cy="5846571"/>
          </a:xfrm>
          <a:prstGeom prst="rect">
            <a:avLst/>
          </a:prstGeom>
        </p:spPr>
      </p:pic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6356B70B-B87A-4E32-A6D6-3149B0547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6" r="31196"/>
          <a:stretch>
            <a:fillRect/>
          </a:stretch>
        </p:blipFill>
        <p:spPr>
          <a:xfrm>
            <a:off x="4443485" y="331212"/>
            <a:ext cx="3295106" cy="5841242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202531-2FD5-4F14-9C89-6D5101867323}"/>
              </a:ext>
            </a:extLst>
          </p:cNvPr>
          <p:cNvGrpSpPr/>
          <p:nvPr/>
        </p:nvGrpSpPr>
        <p:grpSpPr>
          <a:xfrm>
            <a:off x="7374741" y="331212"/>
            <a:ext cx="363850" cy="318446"/>
            <a:chOff x="2569485" y="4937447"/>
            <a:chExt cx="464344" cy="406400"/>
          </a:xfrm>
          <a:solidFill>
            <a:schemeClr val="bg1"/>
          </a:solidFill>
        </p:grpSpPr>
        <p:sp>
          <p:nvSpPr>
            <p:cNvPr id="5" name="AutoShape 103">
              <a:extLst>
                <a:ext uri="{FF2B5EF4-FFF2-40B4-BE49-F238E27FC236}">
                  <a16:creationId xmlns:a16="http://schemas.microsoft.com/office/drawing/2014/main" id="{810AC46C-5C33-41E2-B9AE-A7DA962DD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510" y="5009678"/>
              <a:ext cx="166688" cy="109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60" y="0"/>
                  </a:moveTo>
                  <a:cubicBezTo>
                    <a:pt x="9461" y="0"/>
                    <a:pt x="0" y="9233"/>
                    <a:pt x="0" y="20160"/>
                  </a:cubicBezTo>
                  <a:cubicBezTo>
                    <a:pt x="0" y="20954"/>
                    <a:pt x="420" y="21600"/>
                    <a:pt x="939" y="21600"/>
                  </a:cubicBezTo>
                  <a:cubicBezTo>
                    <a:pt x="1457" y="21600"/>
                    <a:pt x="1878" y="20954"/>
                    <a:pt x="1878" y="20160"/>
                  </a:cubicBezTo>
                  <a:cubicBezTo>
                    <a:pt x="1878" y="10956"/>
                    <a:pt x="10655" y="2880"/>
                    <a:pt x="20660" y="2880"/>
                  </a:cubicBezTo>
                  <a:cubicBezTo>
                    <a:pt x="21179" y="2880"/>
                    <a:pt x="21600" y="2234"/>
                    <a:pt x="21600" y="1440"/>
                  </a:cubicBezTo>
                  <a:cubicBezTo>
                    <a:pt x="21600" y="645"/>
                    <a:pt x="21179" y="0"/>
                    <a:pt x="206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6" name="AutoShape 104">
              <a:extLst>
                <a:ext uri="{FF2B5EF4-FFF2-40B4-BE49-F238E27FC236}">
                  <a16:creationId xmlns:a16="http://schemas.microsoft.com/office/drawing/2014/main" id="{B6F35CDC-A967-42B8-B464-989F4DEC3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485" y="4937447"/>
              <a:ext cx="464344" cy="406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6971"/>
                  </a:moveTo>
                  <a:cubicBezTo>
                    <a:pt x="10181" y="16971"/>
                    <a:pt x="9546" y="16918"/>
                    <a:pt x="8912" y="16811"/>
                  </a:cubicBezTo>
                  <a:cubicBezTo>
                    <a:pt x="8847" y="16800"/>
                    <a:pt x="8781" y="16794"/>
                    <a:pt x="8716" y="16794"/>
                  </a:cubicBezTo>
                  <a:cubicBezTo>
                    <a:pt x="8315" y="16794"/>
                    <a:pt x="7931" y="16999"/>
                    <a:pt x="7673" y="17359"/>
                  </a:cubicBezTo>
                  <a:cubicBezTo>
                    <a:pt x="7384" y="17761"/>
                    <a:pt x="6563" y="18657"/>
                    <a:pt x="5591" y="19318"/>
                  </a:cubicBezTo>
                  <a:cubicBezTo>
                    <a:pt x="5854" y="18628"/>
                    <a:pt x="6060" y="17853"/>
                    <a:pt x="6074" y="17056"/>
                  </a:cubicBezTo>
                  <a:cubicBezTo>
                    <a:pt x="6078" y="17006"/>
                    <a:pt x="6080" y="16956"/>
                    <a:pt x="6080" y="16914"/>
                  </a:cubicBezTo>
                  <a:cubicBezTo>
                    <a:pt x="6080" y="16334"/>
                    <a:pt x="5796" y="15803"/>
                    <a:pt x="5344" y="15540"/>
                  </a:cubicBezTo>
                  <a:cubicBezTo>
                    <a:pt x="2843" y="14080"/>
                    <a:pt x="1349" y="11731"/>
                    <a:pt x="1349" y="9257"/>
                  </a:cubicBezTo>
                  <a:cubicBezTo>
                    <a:pt x="1349" y="5003"/>
                    <a:pt x="5588" y="1542"/>
                    <a:pt x="10800" y="1542"/>
                  </a:cubicBezTo>
                  <a:cubicBezTo>
                    <a:pt x="16011" y="1542"/>
                    <a:pt x="20249" y="5003"/>
                    <a:pt x="20249" y="9257"/>
                  </a:cubicBezTo>
                  <a:cubicBezTo>
                    <a:pt x="20249" y="13510"/>
                    <a:pt x="16011" y="16971"/>
                    <a:pt x="10800" y="16971"/>
                  </a:cubicBezTo>
                  <a:moveTo>
                    <a:pt x="10800" y="0"/>
                  </a:moveTo>
                  <a:cubicBezTo>
                    <a:pt x="4835" y="0"/>
                    <a:pt x="0" y="4144"/>
                    <a:pt x="0" y="9257"/>
                  </a:cubicBezTo>
                  <a:cubicBezTo>
                    <a:pt x="0" y="12440"/>
                    <a:pt x="1875" y="15248"/>
                    <a:pt x="4730" y="16914"/>
                  </a:cubicBezTo>
                  <a:cubicBezTo>
                    <a:pt x="4730" y="16935"/>
                    <a:pt x="4724" y="16949"/>
                    <a:pt x="4724" y="16971"/>
                  </a:cubicBezTo>
                  <a:cubicBezTo>
                    <a:pt x="4724" y="18354"/>
                    <a:pt x="3821" y="19843"/>
                    <a:pt x="3423" y="20625"/>
                  </a:cubicBezTo>
                  <a:lnTo>
                    <a:pt x="3425" y="20625"/>
                  </a:lnTo>
                  <a:cubicBezTo>
                    <a:pt x="3393" y="20709"/>
                    <a:pt x="3374" y="20802"/>
                    <a:pt x="3374" y="20900"/>
                  </a:cubicBezTo>
                  <a:cubicBezTo>
                    <a:pt x="3374" y="21287"/>
                    <a:pt x="3648" y="21600"/>
                    <a:pt x="3986" y="21600"/>
                  </a:cubicBezTo>
                  <a:cubicBezTo>
                    <a:pt x="4049" y="21600"/>
                    <a:pt x="4161" y="21580"/>
                    <a:pt x="4158" y="21590"/>
                  </a:cubicBezTo>
                  <a:cubicBezTo>
                    <a:pt x="6268" y="21195"/>
                    <a:pt x="8255" y="18979"/>
                    <a:pt x="8716" y="18338"/>
                  </a:cubicBezTo>
                  <a:cubicBezTo>
                    <a:pt x="9391" y="18451"/>
                    <a:pt x="10086" y="18514"/>
                    <a:pt x="10800" y="18514"/>
                  </a:cubicBezTo>
                  <a:cubicBezTo>
                    <a:pt x="16764" y="18514"/>
                    <a:pt x="21600" y="14369"/>
                    <a:pt x="21600" y="9257"/>
                  </a:cubicBezTo>
                  <a:cubicBezTo>
                    <a:pt x="21600" y="414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sym typeface="Gill Sans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245C450-C9FF-4A80-992B-75BC8F91C59A}"/>
              </a:ext>
            </a:extLst>
          </p:cNvPr>
          <p:cNvSpPr/>
          <p:nvPr/>
        </p:nvSpPr>
        <p:spPr>
          <a:xfrm>
            <a:off x="737094" y="3816978"/>
            <a:ext cx="514350" cy="57150"/>
          </a:xfrm>
          <a:prstGeom prst="rect">
            <a:avLst/>
          </a:prstGeom>
          <a:solidFill>
            <a:srgbClr val="978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A8FAF-FD13-44F9-BB2C-A1EE8D089CC0}"/>
              </a:ext>
            </a:extLst>
          </p:cNvPr>
          <p:cNvSpPr/>
          <p:nvPr/>
        </p:nvSpPr>
        <p:spPr>
          <a:xfrm>
            <a:off x="671054" y="4246373"/>
            <a:ext cx="377739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Reformed Accountant </a:t>
            </a:r>
          </a:p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Behavioral Insights Pioneer</a:t>
            </a:r>
          </a:p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Business Strategist</a:t>
            </a:r>
          </a:p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Author of Leadership Behavior DNA® and Financial DNA®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F12602-223C-4FEF-AE00-D007F1BF7B09}"/>
              </a:ext>
            </a:extLst>
          </p:cNvPr>
          <p:cNvSpPr/>
          <p:nvPr/>
        </p:nvSpPr>
        <p:spPr>
          <a:xfrm>
            <a:off x="8354264" y="2170417"/>
            <a:ext cx="3100642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cs typeface="Segoe UI" panose="020B0502040204020203" pitchFamily="34" charset="0"/>
              </a:rPr>
              <a:t>Hugh </a:t>
            </a:r>
            <a:r>
              <a:rPr lang="en-US" sz="2000" b="1" dirty="0">
                <a:solidFill>
                  <a:srgbClr val="333333"/>
                </a:solidFill>
              </a:rPr>
              <a:t>advocates 80% of human performance comes from managing human differences and the emotional aspects of decision-making</a:t>
            </a:r>
          </a:p>
          <a:p>
            <a:pPr>
              <a:lnSpc>
                <a:spcPct val="120000"/>
              </a:lnSpc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C263ED-91E0-46EE-868A-B2E3ECF609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64" t="23210" r="33895" b="53908"/>
          <a:stretch/>
        </p:blipFill>
        <p:spPr>
          <a:xfrm>
            <a:off x="8248908" y="1154696"/>
            <a:ext cx="989046" cy="8467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4E0FCF-AB7C-4626-85BC-63F478D72CF1}"/>
              </a:ext>
            </a:extLst>
          </p:cNvPr>
          <p:cNvSpPr/>
          <p:nvPr/>
        </p:nvSpPr>
        <p:spPr>
          <a:xfrm>
            <a:off x="671054" y="2108860"/>
            <a:ext cx="3777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Hugh Massie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876254-30AC-465C-AF3F-9D00F50038DF}"/>
              </a:ext>
            </a:extLst>
          </p:cNvPr>
          <p:cNvSpPr/>
          <p:nvPr/>
        </p:nvSpPr>
        <p:spPr>
          <a:xfrm>
            <a:off x="671054" y="2816746"/>
            <a:ext cx="3777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78246"/>
                </a:solidFill>
                <a:cs typeface="Segoe UI Light" panose="020B0502040204020203" pitchFamily="34" charset="0"/>
              </a:rPr>
              <a:t>Founder and CEO of DNA Behavior International</a:t>
            </a:r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ABE3DC45-1269-4178-92D8-4FB5C9EE1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6" r="31196"/>
          <a:stretch>
            <a:fillRect/>
          </a:stretch>
        </p:blipFill>
        <p:spPr>
          <a:xfrm>
            <a:off x="4595885" y="483612"/>
            <a:ext cx="3295106" cy="5841242"/>
          </a:xfrm>
        </p:spPr>
      </p:pic>
    </p:spTree>
    <p:extLst>
      <p:ext uri="{BB962C8B-B14F-4D97-AF65-F5344CB8AC3E}">
        <p14:creationId xmlns:p14="http://schemas.microsoft.com/office/powerpoint/2010/main" val="8512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142CEB5-8AE4-4AA7-92B3-6B679E7A1A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321" r="1932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007DFFD1-78DA-49D5-9246-161E68B882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3539" t="26551" r="22257" b="-26551"/>
          <a:stretch/>
        </p:blipFill>
        <p:spPr>
          <a:xfrm>
            <a:off x="4060634" y="2088445"/>
            <a:ext cx="2027445" cy="2404533"/>
          </a:xfrm>
          <a:prstGeom prst="rect">
            <a:avLst/>
          </a:prstGeo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B7158FFB-D31A-4AEE-B019-E13B6C4884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8917" b="1891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2767EFB6-5A37-4A31-B933-C9DD1DA5AE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4505" r="2450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633AC83F-DADE-475F-8FD5-CAEE77DA12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24627" r="2462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8DD654-BA15-476F-8261-21E57CF0845C}"/>
              </a:ext>
            </a:extLst>
          </p:cNvPr>
          <p:cNvSpPr/>
          <p:nvPr/>
        </p:nvSpPr>
        <p:spPr>
          <a:xfrm>
            <a:off x="1545396" y="913915"/>
            <a:ext cx="93607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Natural Impulses = Primary Driver of Performance and Imperfect Decision-Making     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0D8C18-2E7B-486D-9428-952FF3E4108C}"/>
              </a:ext>
            </a:extLst>
          </p:cNvPr>
          <p:cNvSpPr/>
          <p:nvPr/>
        </p:nvSpPr>
        <p:spPr>
          <a:xfrm>
            <a:off x="863600" y="197244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333333"/>
                </a:solidFill>
                <a:cs typeface="Segoe UI Light" panose="020B0502040204020203" pitchFamily="34" charset="0"/>
              </a:rPr>
              <a:t>Your Workplace Personality Brain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9C2D6F-8D21-4FED-8061-2B639C6307DA}"/>
              </a:ext>
            </a:extLst>
          </p:cNvPr>
          <p:cNvSpPr/>
          <p:nvPr/>
        </p:nvSpPr>
        <p:spPr>
          <a:xfrm>
            <a:off x="1407745" y="3864429"/>
            <a:ext cx="2027445" cy="617260"/>
          </a:xfrm>
          <a:prstGeom prst="rect">
            <a:avLst/>
          </a:prstGeom>
          <a:solidFill>
            <a:schemeClr val="accent6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B8670-317A-4F73-88C5-F90A77B56174}"/>
              </a:ext>
            </a:extLst>
          </p:cNvPr>
          <p:cNvSpPr/>
          <p:nvPr/>
        </p:nvSpPr>
        <p:spPr>
          <a:xfrm>
            <a:off x="1407746" y="5885030"/>
            <a:ext cx="4696176" cy="558007"/>
          </a:xfrm>
          <a:prstGeom prst="rect">
            <a:avLst/>
          </a:prstGeom>
          <a:solidFill>
            <a:schemeClr val="accent6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E0F05-CAE7-4421-8AF2-398067DDD40E}"/>
              </a:ext>
            </a:extLst>
          </p:cNvPr>
          <p:cNvSpPr/>
          <p:nvPr/>
        </p:nvSpPr>
        <p:spPr>
          <a:xfrm>
            <a:off x="1545395" y="3919521"/>
            <a:ext cx="18897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95% Natural DNA Behavior (Level 1 – Instinctive, Intuitive Automatic, Hard-wired)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97C814-6813-49F5-A48E-48013B3DF533}"/>
              </a:ext>
            </a:extLst>
          </p:cNvPr>
          <p:cNvSpPr/>
          <p:nvPr/>
        </p:nvSpPr>
        <p:spPr>
          <a:xfrm>
            <a:off x="1545395" y="5885030"/>
            <a:ext cx="22284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Emotional Stimuli 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(Fear, Anxiety, Greed, Excitement)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Triggered by Money and Relationships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7D817-45AD-4230-9258-F8630B61FCC8}"/>
              </a:ext>
            </a:extLst>
          </p:cNvPr>
          <p:cNvSpPr/>
          <p:nvPr/>
        </p:nvSpPr>
        <p:spPr>
          <a:xfrm>
            <a:off x="4060634" y="3845978"/>
            <a:ext cx="2043288" cy="635709"/>
          </a:xfrm>
          <a:prstGeom prst="rect">
            <a:avLst/>
          </a:prstGeom>
          <a:solidFill>
            <a:schemeClr val="accent6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2E5E55-4F4D-482A-82C7-BB3A5B00B0BC}"/>
              </a:ext>
            </a:extLst>
          </p:cNvPr>
          <p:cNvSpPr/>
          <p:nvPr/>
        </p:nvSpPr>
        <p:spPr>
          <a:xfrm>
            <a:off x="4198284" y="3876583"/>
            <a:ext cx="20274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5% Learned Behavior 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(Level 2 – Conscious thinking based on experiences, education)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50ED9C-9CB3-445C-A451-07699971E4EE}"/>
              </a:ext>
            </a:extLst>
          </p:cNvPr>
          <p:cNvSpPr/>
          <p:nvPr/>
        </p:nvSpPr>
        <p:spPr>
          <a:xfrm>
            <a:off x="6730455" y="3856259"/>
            <a:ext cx="1824627" cy="635708"/>
          </a:xfrm>
          <a:prstGeom prst="rect">
            <a:avLst/>
          </a:prstGeom>
          <a:solidFill>
            <a:srgbClr val="BDDEE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366F39-720F-4F44-93A2-71E33876C0BA}"/>
              </a:ext>
            </a:extLst>
          </p:cNvPr>
          <p:cNvSpPr/>
          <p:nvPr/>
        </p:nvSpPr>
        <p:spPr>
          <a:xfrm>
            <a:off x="6868105" y="3968501"/>
            <a:ext cx="16880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336"/>
                </a:solidFill>
              </a:rPr>
              <a:t>Behavioral + Cognitive Biases (Driven Harder by Emotions)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F0F787-0AA3-4699-99CC-578D957F836F}"/>
              </a:ext>
            </a:extLst>
          </p:cNvPr>
          <p:cNvSpPr/>
          <p:nvPr/>
        </p:nvSpPr>
        <p:spPr>
          <a:xfrm>
            <a:off x="9230681" y="3845978"/>
            <a:ext cx="1824625" cy="635709"/>
          </a:xfrm>
          <a:prstGeom prst="rect">
            <a:avLst/>
          </a:prstGeom>
          <a:solidFill>
            <a:srgbClr val="BDDEE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5B48BC-0A7B-4ABC-85E8-2D84BEFEC8BE}"/>
              </a:ext>
            </a:extLst>
          </p:cNvPr>
          <p:cNvSpPr/>
          <p:nvPr/>
        </p:nvSpPr>
        <p:spPr>
          <a:xfrm>
            <a:off x="9273135" y="3922848"/>
            <a:ext cx="17821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336"/>
                </a:solidFill>
              </a:rPr>
              <a:t>Imperfect Decision-Making and Sub-Optimal Performance</a:t>
            </a: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353712FD-08E1-47A7-988C-2D1E819B3E38}"/>
              </a:ext>
            </a:extLst>
          </p:cNvPr>
          <p:cNvSpPr/>
          <p:nvPr/>
        </p:nvSpPr>
        <p:spPr>
          <a:xfrm>
            <a:off x="3507479" y="2918367"/>
            <a:ext cx="462845" cy="564445"/>
          </a:xfrm>
          <a:prstGeom prst="mathPlus">
            <a:avLst>
              <a:gd name="adj1" fmla="val 10938"/>
            </a:avLst>
          </a:prstGeom>
          <a:solidFill>
            <a:srgbClr val="A18B4B"/>
          </a:solidFill>
          <a:ln>
            <a:solidFill>
              <a:srgbClr val="9782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9343C4-BC24-4EFF-A079-F4FBC78CD83F}"/>
              </a:ext>
            </a:extLst>
          </p:cNvPr>
          <p:cNvCxnSpPr/>
          <p:nvPr/>
        </p:nvCxnSpPr>
        <p:spPr>
          <a:xfrm>
            <a:off x="1407745" y="4800600"/>
            <a:ext cx="4680334" cy="0"/>
          </a:xfrm>
          <a:prstGeom prst="line">
            <a:avLst/>
          </a:prstGeom>
          <a:ln w="38100">
            <a:solidFill>
              <a:srgbClr val="9782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row: Down 26">
            <a:extLst>
              <a:ext uri="{FF2B5EF4-FFF2-40B4-BE49-F238E27FC236}">
                <a16:creationId xmlns:a16="http://schemas.microsoft.com/office/drawing/2014/main" id="{481C7113-3D85-4479-AF6B-637195695E7D}"/>
              </a:ext>
            </a:extLst>
          </p:cNvPr>
          <p:cNvSpPr/>
          <p:nvPr/>
        </p:nvSpPr>
        <p:spPr>
          <a:xfrm rot="10800000">
            <a:off x="3669751" y="4304185"/>
            <a:ext cx="172628" cy="492405"/>
          </a:xfrm>
          <a:prstGeom prst="downArrow">
            <a:avLst>
              <a:gd name="adj1" fmla="val 29087"/>
              <a:gd name="adj2" fmla="val 50000"/>
            </a:avLst>
          </a:prstGeom>
          <a:solidFill>
            <a:srgbClr val="A18B4B"/>
          </a:solidFill>
          <a:ln>
            <a:solidFill>
              <a:srgbClr val="9782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102256-CDBE-4AA7-8252-AAE60DC875A6}"/>
              </a:ext>
            </a:extLst>
          </p:cNvPr>
          <p:cNvSpPr/>
          <p:nvPr/>
        </p:nvSpPr>
        <p:spPr>
          <a:xfrm>
            <a:off x="6730455" y="5086554"/>
            <a:ext cx="4324851" cy="1239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7187483-74D5-4847-A4C1-5864805FEE36}"/>
              </a:ext>
            </a:extLst>
          </p:cNvPr>
          <p:cNvSpPr/>
          <p:nvPr/>
        </p:nvSpPr>
        <p:spPr>
          <a:xfrm>
            <a:off x="7016114" y="5398582"/>
            <a:ext cx="35177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336"/>
                </a:solidFill>
              </a:rPr>
              <a:t>Reading: Thinking, Fast and Slow 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Daniel Kahneman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C6A1ABEB-24E1-4BE1-8255-6082B7ADCEB5}"/>
              </a:ext>
            </a:extLst>
          </p:cNvPr>
          <p:cNvSpPr/>
          <p:nvPr/>
        </p:nvSpPr>
        <p:spPr>
          <a:xfrm>
            <a:off x="6174907" y="2766148"/>
            <a:ext cx="510897" cy="868881"/>
          </a:xfrm>
          <a:prstGeom prst="mathEqual">
            <a:avLst>
              <a:gd name="adj1" fmla="val 6585"/>
              <a:gd name="adj2" fmla="val 11760"/>
            </a:avLst>
          </a:prstGeom>
          <a:solidFill>
            <a:srgbClr val="978246"/>
          </a:solidFill>
          <a:ln>
            <a:solidFill>
              <a:srgbClr val="A18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D1C5C55F-E587-42D8-B0EF-4079CD91623D}"/>
              </a:ext>
            </a:extLst>
          </p:cNvPr>
          <p:cNvSpPr/>
          <p:nvPr/>
        </p:nvSpPr>
        <p:spPr>
          <a:xfrm rot="16200000">
            <a:off x="8853026" y="2978518"/>
            <a:ext cx="173800" cy="450585"/>
          </a:xfrm>
          <a:prstGeom prst="downArrow">
            <a:avLst>
              <a:gd name="adj1" fmla="val 29087"/>
              <a:gd name="adj2" fmla="val 50000"/>
            </a:avLst>
          </a:prstGeom>
          <a:solidFill>
            <a:srgbClr val="978246"/>
          </a:solidFill>
          <a:ln>
            <a:solidFill>
              <a:srgbClr val="A18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868D20A-7323-4F8A-9808-667D2CCAB2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86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C6D8B8-D63F-4176-8399-062D8BF482E1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5709B-3AE6-4677-881E-91FAD27861E3}"/>
              </a:ext>
            </a:extLst>
          </p:cNvPr>
          <p:cNvSpPr/>
          <p:nvPr/>
        </p:nvSpPr>
        <p:spPr>
          <a:xfrm>
            <a:off x="0" y="0"/>
            <a:ext cx="6815790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E469F73B-2D17-42A0-A8D5-D87D0BFD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2368089"/>
            <a:ext cx="5583059" cy="449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0DF642-B625-4571-915E-02BAE9E16A11}"/>
              </a:ext>
            </a:extLst>
          </p:cNvPr>
          <p:cNvSpPr/>
          <p:nvPr/>
        </p:nvSpPr>
        <p:spPr>
          <a:xfrm>
            <a:off x="1835035" y="2500723"/>
            <a:ext cx="1853905" cy="374263"/>
          </a:xfrm>
          <a:prstGeom prst="round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F1D4FE-6FF1-4BC4-86BA-C070E02CF16B}"/>
              </a:ext>
            </a:extLst>
          </p:cNvPr>
          <p:cNvSpPr/>
          <p:nvPr/>
        </p:nvSpPr>
        <p:spPr>
          <a:xfrm>
            <a:off x="1614312" y="6296605"/>
            <a:ext cx="2184647" cy="374263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B86916-412D-41E2-9BEC-3C93CE38FA47}"/>
              </a:ext>
            </a:extLst>
          </p:cNvPr>
          <p:cNvSpPr/>
          <p:nvPr/>
        </p:nvSpPr>
        <p:spPr>
          <a:xfrm>
            <a:off x="0" y="0"/>
            <a:ext cx="6815790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09DF3F-50AE-4D98-A230-C86EB55C2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0" r="11245"/>
          <a:stretch/>
        </p:blipFill>
        <p:spPr>
          <a:xfrm>
            <a:off x="5583059" y="-1258"/>
            <a:ext cx="4053802" cy="68592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9E51B2-6FC1-4131-90F7-C384F194C63A}"/>
              </a:ext>
            </a:extLst>
          </p:cNvPr>
          <p:cNvSpPr txBox="1"/>
          <p:nvPr/>
        </p:nvSpPr>
        <p:spPr>
          <a:xfrm>
            <a:off x="420587" y="2607921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92DB2E-44E5-4786-9C8D-2AF721990F71}"/>
              </a:ext>
            </a:extLst>
          </p:cNvPr>
          <p:cNvSpPr txBox="1"/>
          <p:nvPr/>
        </p:nvSpPr>
        <p:spPr>
          <a:xfrm>
            <a:off x="420587" y="4550895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2114A1-B380-4B03-BCE0-08497B147480}"/>
              </a:ext>
            </a:extLst>
          </p:cNvPr>
          <p:cNvCxnSpPr>
            <a:cxnSpLocks/>
          </p:cNvCxnSpPr>
          <p:nvPr/>
        </p:nvCxnSpPr>
        <p:spPr>
          <a:xfrm>
            <a:off x="492816" y="497679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B7A5F37-E933-43A8-9391-8C2642E20865}"/>
              </a:ext>
            </a:extLst>
          </p:cNvPr>
          <p:cNvSpPr txBox="1"/>
          <p:nvPr/>
        </p:nvSpPr>
        <p:spPr>
          <a:xfrm>
            <a:off x="377280" y="3997489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NATURAL BEHAVIOR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056CF6-E65E-4915-B703-0DD91B972D84}"/>
              </a:ext>
            </a:extLst>
          </p:cNvPr>
          <p:cNvSpPr txBox="1"/>
          <p:nvPr/>
        </p:nvSpPr>
        <p:spPr>
          <a:xfrm>
            <a:off x="420587" y="509661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EB70EBE-44FC-4147-9222-9AA40F0ECE3F}"/>
              </a:ext>
            </a:extLst>
          </p:cNvPr>
          <p:cNvCxnSpPr>
            <a:cxnSpLocks/>
          </p:cNvCxnSpPr>
          <p:nvPr/>
        </p:nvCxnSpPr>
        <p:spPr>
          <a:xfrm>
            <a:off x="492816" y="5361867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C02537A-1CD7-4AAE-86B8-AEF7A353A0F1}"/>
              </a:ext>
            </a:extLst>
          </p:cNvPr>
          <p:cNvSpPr txBox="1"/>
          <p:nvPr/>
        </p:nvSpPr>
        <p:spPr>
          <a:xfrm>
            <a:off x="420587" y="5390765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 Style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AFB027E-F2B2-4F8C-B591-DAC582F74647}"/>
              </a:ext>
            </a:extLst>
          </p:cNvPr>
          <p:cNvCxnSpPr>
            <a:cxnSpLocks/>
          </p:cNvCxnSpPr>
          <p:nvPr/>
        </p:nvCxnSpPr>
        <p:spPr>
          <a:xfrm>
            <a:off x="492816" y="5757108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FFDCD3-EBEB-41EB-8521-F8196B1684AB}"/>
              </a:ext>
            </a:extLst>
          </p:cNvPr>
          <p:cNvSpPr txBox="1"/>
          <p:nvPr/>
        </p:nvSpPr>
        <p:spPr>
          <a:xfrm>
            <a:off x="420587" y="584819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Risk-Taking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2EFDECB-CFCA-4F24-B365-E949EBC12F15}"/>
              </a:ext>
            </a:extLst>
          </p:cNvPr>
          <p:cNvCxnSpPr>
            <a:cxnSpLocks/>
          </p:cNvCxnSpPr>
          <p:nvPr/>
        </p:nvCxnSpPr>
        <p:spPr>
          <a:xfrm>
            <a:off x="492816" y="6113447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4FFF190-8AEF-47D9-9433-D5A263DC45AB}"/>
              </a:ext>
            </a:extLst>
          </p:cNvPr>
          <p:cNvSpPr txBox="1"/>
          <p:nvPr/>
        </p:nvSpPr>
        <p:spPr>
          <a:xfrm>
            <a:off x="3537243" y="4808767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 Style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5393BC-49F5-4CC2-8133-B95E1ECEB326}"/>
              </a:ext>
            </a:extLst>
          </p:cNvPr>
          <p:cNvCxnSpPr>
            <a:cxnSpLocks/>
          </p:cNvCxnSpPr>
          <p:nvPr/>
        </p:nvCxnSpPr>
        <p:spPr>
          <a:xfrm>
            <a:off x="3363071" y="508638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4C34608-AE79-4BC3-8CBC-99DC1890A7F0}"/>
              </a:ext>
            </a:extLst>
          </p:cNvPr>
          <p:cNvSpPr txBox="1"/>
          <p:nvPr/>
        </p:nvSpPr>
        <p:spPr>
          <a:xfrm>
            <a:off x="3537243" y="519384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C67FB2-0503-48B4-AECE-17C49A1FBF4B}"/>
              </a:ext>
            </a:extLst>
          </p:cNvPr>
          <p:cNvCxnSpPr>
            <a:cxnSpLocks/>
          </p:cNvCxnSpPr>
          <p:nvPr/>
        </p:nvCxnSpPr>
        <p:spPr>
          <a:xfrm>
            <a:off x="3214751" y="5459100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B1883C0-E630-4A09-A03B-F869640DC248}"/>
              </a:ext>
            </a:extLst>
          </p:cNvPr>
          <p:cNvSpPr txBox="1"/>
          <p:nvPr/>
        </p:nvSpPr>
        <p:spPr>
          <a:xfrm>
            <a:off x="3537243" y="5576728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958079B-CB2E-42B8-A69B-0AB005A01518}"/>
              </a:ext>
            </a:extLst>
          </p:cNvPr>
          <p:cNvCxnSpPr>
            <a:cxnSpLocks/>
          </p:cNvCxnSpPr>
          <p:nvPr/>
        </p:nvCxnSpPr>
        <p:spPr>
          <a:xfrm>
            <a:off x="3007396" y="5841984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8C0995D3-8533-43E6-B1AB-5DD13DBFFC42}"/>
              </a:ext>
            </a:extLst>
          </p:cNvPr>
          <p:cNvSpPr/>
          <p:nvPr/>
        </p:nvSpPr>
        <p:spPr>
          <a:xfrm>
            <a:off x="420587" y="640903"/>
            <a:ext cx="4785397" cy="880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000" b="1" dirty="0">
                <a:solidFill>
                  <a:srgbClr val="000336"/>
                </a:solidFill>
                <a:cs typeface="Segoe UI Light" panose="020B0502040204020203" pitchFamily="34" charset="0"/>
              </a:rPr>
              <a:t>DNA Behavior is Quicker &amp; 91% More Reliable Method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79B9BC5-7FF1-40FF-91C0-C0801B20328F}"/>
              </a:ext>
            </a:extLst>
          </p:cNvPr>
          <p:cNvSpPr/>
          <p:nvPr/>
        </p:nvSpPr>
        <p:spPr>
          <a:xfrm>
            <a:off x="420587" y="1531019"/>
            <a:ext cx="6477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Universally Applicable Insights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126E66-458D-43D4-87EF-18B2003CCF5B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578162-97AC-4B97-8047-C67C6A608DB1}"/>
              </a:ext>
            </a:extLst>
          </p:cNvPr>
          <p:cNvCxnSpPr/>
          <p:nvPr/>
        </p:nvCxnSpPr>
        <p:spPr>
          <a:xfrm>
            <a:off x="9636861" y="3997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64EE43-0301-4234-9D88-1FA96824B53E}"/>
              </a:ext>
            </a:extLst>
          </p:cNvPr>
          <p:cNvCxnSpPr/>
          <p:nvPr/>
        </p:nvCxnSpPr>
        <p:spPr>
          <a:xfrm>
            <a:off x="9660402" y="1582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65A5D41-21B3-4894-BD89-942D26A9227C}"/>
              </a:ext>
            </a:extLst>
          </p:cNvPr>
          <p:cNvSpPr/>
          <p:nvPr/>
        </p:nvSpPr>
        <p:spPr>
          <a:xfrm>
            <a:off x="9927096" y="659288"/>
            <a:ext cx="21092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DNA Natural Behavior Discovery (10 to 12 Mins)</a:t>
            </a:r>
          </a:p>
          <a:p>
            <a:endParaRPr lang="en-US" sz="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Completed by each individual 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leader and team-mate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F69741-5A1D-4458-8D12-92875E480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488" y="6409442"/>
            <a:ext cx="1681260" cy="5228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B0C38C-057B-413F-A9CA-3C2DBA982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0201" y="1869574"/>
            <a:ext cx="1661824" cy="16917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3C7CA28-E2DF-456D-883F-4EDD27535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765" y="4366236"/>
            <a:ext cx="1681260" cy="19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40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D22A-B9A7-4D43-BFF6-46FDD298B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B601A-14AE-4497-8B10-CF7501679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4001"/>
            <a:ext cx="6096000" cy="5159829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7DF4DF1-2BB6-4FB4-AF4C-A104099AC3E7}"/>
              </a:ext>
            </a:extLst>
          </p:cNvPr>
          <p:cNvSpPr txBox="1">
            <a:spLocks/>
          </p:cNvSpPr>
          <p:nvPr/>
        </p:nvSpPr>
        <p:spPr>
          <a:xfrm>
            <a:off x="234545" y="244475"/>
            <a:ext cx="11722910" cy="687388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Understanding 5 Core </a:t>
            </a:r>
          </a:p>
          <a:p>
            <a:pPr algn="ctr"/>
            <a:r>
              <a:rPr lang="en-US" sz="3200" b="1" dirty="0"/>
              <a:t>Work Talents</a:t>
            </a:r>
          </a:p>
        </p:txBody>
      </p:sp>
    </p:spTree>
    <p:extLst>
      <p:ext uri="{BB962C8B-B14F-4D97-AF65-F5344CB8AC3E}">
        <p14:creationId xmlns:p14="http://schemas.microsoft.com/office/powerpoint/2010/main" val="40817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C3E77C3-05E4-49C0-A2BE-1527B85D997B}"/>
              </a:ext>
            </a:extLst>
          </p:cNvPr>
          <p:cNvSpPr/>
          <p:nvPr/>
        </p:nvSpPr>
        <p:spPr>
          <a:xfrm>
            <a:off x="1791995" y="5320841"/>
            <a:ext cx="5053384" cy="77104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0E10E4-ED4D-4ADA-B9D6-859F30C512F1}"/>
              </a:ext>
            </a:extLst>
          </p:cNvPr>
          <p:cNvSpPr/>
          <p:nvPr/>
        </p:nvSpPr>
        <p:spPr>
          <a:xfrm>
            <a:off x="7158947" y="1926939"/>
            <a:ext cx="3241059" cy="3296126"/>
          </a:xfrm>
          <a:prstGeom prst="rect">
            <a:avLst/>
          </a:prstGeom>
          <a:solidFill>
            <a:schemeClr val="bg1"/>
          </a:solidFill>
          <a:ln>
            <a:solidFill>
              <a:srgbClr val="339966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E56F48FA-B6EE-4128-A00A-DBD262E12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t="13802" r="17173" b="20834"/>
          <a:stretch/>
        </p:blipFill>
        <p:spPr bwMode="auto">
          <a:xfrm>
            <a:off x="7314304" y="2095261"/>
            <a:ext cx="2930344" cy="295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546774D-BB3C-43D9-9C58-4902462BC87A}"/>
              </a:ext>
            </a:extLst>
          </p:cNvPr>
          <p:cNvSpPr/>
          <p:nvPr/>
        </p:nvSpPr>
        <p:spPr>
          <a:xfrm>
            <a:off x="7158947" y="5320840"/>
            <a:ext cx="3241058" cy="771042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DC169-7305-43D2-B367-D16F29858AD7}"/>
              </a:ext>
            </a:extLst>
          </p:cNvPr>
          <p:cNvSpPr/>
          <p:nvPr/>
        </p:nvSpPr>
        <p:spPr>
          <a:xfrm>
            <a:off x="7314303" y="5444751"/>
            <a:ext cx="2930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Customized DNA Ultimate Performance Guide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5AD377-9346-4580-A984-17FEB409587F}"/>
              </a:ext>
            </a:extLst>
          </p:cNvPr>
          <p:cNvSpPr/>
          <p:nvPr/>
        </p:nvSpPr>
        <p:spPr>
          <a:xfrm>
            <a:off x="1947352" y="5444751"/>
            <a:ext cx="465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Unique Natural Workplace Styles based on 8 Primary Factors and 24 Sub-factors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A92B9E1-7914-427D-836B-C6E55BB97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7E1B4A8-09E1-4103-A00C-815E948AEC55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Driving Employee Productivity and People Culture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699B6EB-A3A9-4D4F-80C9-3D3C987CE913}"/>
              </a:ext>
            </a:extLst>
          </p:cNvPr>
          <p:cNvSpPr/>
          <p:nvPr/>
        </p:nvSpPr>
        <p:spPr>
          <a:xfrm>
            <a:off x="208006" y="345638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Practical Analysis of the Key Talents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EAF1D1-2882-4F1E-A5B3-DB7B1A6C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614" y="1923188"/>
            <a:ext cx="4894145" cy="3273742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739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EBE16B1-01E8-4612-98AC-136E6D3E7446}"/>
              </a:ext>
            </a:extLst>
          </p:cNvPr>
          <p:cNvSpPr/>
          <p:nvPr/>
        </p:nvSpPr>
        <p:spPr>
          <a:xfrm>
            <a:off x="1557801" y="1761067"/>
            <a:ext cx="9076399" cy="443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95300" dist="38100" algn="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FF5440-7E79-45EC-8AAE-82C37C2EC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" t="699" r="2095" b="2215"/>
          <a:stretch/>
        </p:blipFill>
        <p:spPr>
          <a:xfrm>
            <a:off x="3132191" y="2204107"/>
            <a:ext cx="5916116" cy="3571932"/>
          </a:xfrm>
          <a:prstGeom prst="rect">
            <a:avLst/>
          </a:prstGeom>
          <a:ln>
            <a:noFill/>
          </a:ln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B5FDDE0F-5545-43DD-AB6F-515B64E2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563" y="1872804"/>
            <a:ext cx="215608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Visionary and Determined</a:t>
            </a:r>
          </a:p>
          <a:p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Heavy-handed and intimidating</a:t>
            </a:r>
          </a:p>
          <a:p>
            <a:pPr algn="l"/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Ambitious, cuts corners, greedy</a:t>
            </a:r>
          </a:p>
          <a:p>
            <a:pPr algn="l"/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unnecessary risks</a:t>
            </a:r>
            <a:b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solidFill>
                <a:srgbClr val="0025A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F21950DB-F2E4-473C-8E0B-FCE6BCA9F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7373" y="1895635"/>
            <a:ext cx="27980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and Fun</a:t>
            </a:r>
          </a:p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Impulsive decision-maker</a:t>
            </a:r>
          </a:p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Loose with information</a:t>
            </a:r>
          </a:p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Sudden emotional outbursts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43261A65-CC5A-4497-9408-0D46B8BEE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7373" y="4857569"/>
            <a:ext cx="27980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b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solidFill>
                <a:srgbClr val="238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Relational and Inclusive</a:t>
            </a: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Buries problems</a:t>
            </a: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Passive aggressive</a:t>
            </a: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Covert sabotaging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5026E3F2-0F4E-4E74-8EE7-69FA99A8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563" y="4884182"/>
            <a:ext cx="27924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b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solidFill>
                <a:srgbClr val="4F4F4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 and Reliable</a:t>
            </a: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Resists change</a:t>
            </a: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Fails to initiate action</a:t>
            </a: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Lacks transparency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405E346-4741-441A-AE15-92DE76A74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Potential Behaviors Influencing Decision-Making and Culture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DNAB Natural Behavior Unique Style Matrix </a:t>
            </a:r>
          </a:p>
        </p:txBody>
      </p:sp>
    </p:spTree>
    <p:extLst>
      <p:ext uri="{BB962C8B-B14F-4D97-AF65-F5344CB8AC3E}">
        <p14:creationId xmlns:p14="http://schemas.microsoft.com/office/powerpoint/2010/main" val="301032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D5E2AD-D310-479E-9385-6ECAF5AA95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Structured Framework for Managing Talents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8DD94-D97C-4B78-8397-88398F649A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911839"/>
            <a:ext cx="11722909" cy="333617"/>
          </a:xfrm>
        </p:spPr>
        <p:txBody>
          <a:bodyPr/>
          <a:lstStyle/>
          <a:p>
            <a:r>
              <a:rPr lang="en-US" sz="2000" dirty="0">
                <a:solidFill>
                  <a:srgbClr val="A18B4B"/>
                </a:solidFill>
              </a:rPr>
              <a:t>Based on 45 Years of Scientific Research and Experience </a:t>
            </a: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872E423-0BDB-4D5E-B038-B66266DD2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58" y="1428240"/>
            <a:ext cx="6011779" cy="4830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8614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Building Your Own Level of Self-Awareness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Understand Your Strengths and Struggles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FB076-15D9-43BE-A549-682ABC34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4" y="1693112"/>
            <a:ext cx="2286000" cy="4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912983" eaLnBrk="0" hangingPunct="0"/>
            <a:r>
              <a:rPr lang="en-US" b="1" dirty="0">
                <a:latin typeface="Calibri" panose="020F0502020204030204" pitchFamily="34" charset="0"/>
                <a:ea typeface="MS PGothic" pitchFamily="34" charset="-128"/>
                <a:sym typeface="Symbol" pitchFamily="18" charset="2"/>
              </a:rPr>
              <a:t>Chris Coddington - Strategist</a:t>
            </a: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C32257AA-AE90-4155-8F0F-9F9B53B246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39200" y="5029200"/>
            <a:ext cx="4112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AC76C21-EC6B-45D1-B339-EB9E9D78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429000"/>
            <a:ext cx="1436310" cy="2138980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Pioneering Strength: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Goal orientated and ambitious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Pioneering Struggle: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Too driven and success focused</a:t>
            </a:r>
            <a:endParaRPr lang="en-AU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1DA0CA3-7702-47A3-A940-DC168233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895600"/>
            <a:ext cx="1436310" cy="2147298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Skeptical Strength: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Questioning and guarded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Skeptical Struggle: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Too doubting and wary</a:t>
            </a:r>
            <a:endParaRPr lang="en-AU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D7EC7BE3-D0EA-4B08-9847-476D5E3FA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1" y="4114800"/>
            <a:ext cx="43391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57D3857-CF84-4BB8-A62D-64392E30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495801"/>
            <a:ext cx="5334000" cy="197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2E74C-7CCD-4DBC-B27F-12413EE528C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133600"/>
            <a:ext cx="5410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999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Empowering With Self-Awareness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Coaching a Quiet Leader to Contribute More in Meetings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FB076-15D9-43BE-A549-682ABC34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4" y="1693112"/>
            <a:ext cx="2286000" cy="4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912983" eaLnBrk="0" hangingPunct="0"/>
            <a:r>
              <a:rPr lang="en-US" b="1" dirty="0">
                <a:latin typeface="Calibri" panose="020F0502020204030204" pitchFamily="34" charset="0"/>
                <a:ea typeface="MS PGothic" pitchFamily="34" charset="-128"/>
                <a:sym typeface="Symbol" pitchFamily="18" charset="2"/>
              </a:rPr>
              <a:t>Joshua Connor – Reflective Thinker</a:t>
            </a: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C32257AA-AE90-4155-8F0F-9F9B53B246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39200" y="5029200"/>
            <a:ext cx="4112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AC76C21-EC6B-45D1-B339-EB9E9D78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3952" y="2883727"/>
            <a:ext cx="1436310" cy="2462146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Pioneering Planned and Cautious</a:t>
            </a:r>
          </a:p>
          <a:p>
            <a:pPr eaLnBrk="1" hangingPunct="1">
              <a:spcBef>
                <a:spcPct val="50000"/>
              </a:spcBef>
            </a:pPr>
            <a:r>
              <a:rPr lang="en-AU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Keep the meeting structured and focused on goals</a:t>
            </a:r>
          </a:p>
          <a:p>
            <a:pPr eaLnBrk="1" hangingPunct="1">
              <a:spcBef>
                <a:spcPct val="50000"/>
              </a:spcBef>
            </a:pPr>
            <a:r>
              <a:rPr lang="en-AU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Address How Risk Can be Mitigated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1DA0CA3-7702-47A3-A940-DC168233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1738" y="2466975"/>
            <a:ext cx="1436310" cy="2569868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Co-operative + Reserved: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Create a relaxed Environment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Soften Up Language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Provide Time to Think, and then Ask for Comments </a:t>
            </a: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D7EC7BE3-D0EA-4B08-9847-476D5E3FA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8192" y="2790825"/>
            <a:ext cx="43391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291FB99F-D3F0-4978-8DE6-C77D07B72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8910" y="2270126"/>
            <a:ext cx="565029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7264A6B-6E63-4CE6-9B52-27C71A003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2109" y="4327525"/>
            <a:ext cx="554163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4954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5903EB-4D40-4630-B493-462AAE3936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Summary of Entrepreneurial Leader Genetics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AB6E2-92B3-416C-A6AA-9EDA60B8CD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Drive Takes Over From Creativity as the Business Grows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6E31E35C-3503-4202-9152-3939B52DD8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785163"/>
              </p:ext>
            </p:extLst>
          </p:nvPr>
        </p:nvGraphicFramePr>
        <p:xfrm>
          <a:off x="1981198" y="155974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3717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Sharing Vulnerability Within the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880005"/>
            <a:ext cx="11722909" cy="333617"/>
          </a:xfrm>
        </p:spPr>
        <p:txBody>
          <a:bodyPr/>
          <a:lstStyle/>
          <a:p>
            <a:r>
              <a:rPr lang="en-US" sz="2000" dirty="0"/>
              <a:t>Chris Coddington Openly Admitting His Strengths and Struggles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00BE591-3477-4323-B2BB-624646CA5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9518" y="1396472"/>
            <a:ext cx="5323114" cy="487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A6244E-139C-477E-B83B-A0CF01D9F980}"/>
              </a:ext>
            </a:extLst>
          </p:cNvPr>
          <p:cNvSpPr/>
          <p:nvPr/>
        </p:nvSpPr>
        <p:spPr>
          <a:xfrm>
            <a:off x="3508408" y="2264500"/>
            <a:ext cx="2141620" cy="802479"/>
          </a:xfrm>
          <a:prstGeom prst="rect">
            <a:avLst/>
          </a:prstGeom>
          <a:solidFill>
            <a:srgbClr val="00F900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0F58D3-F343-4C52-9163-3BBC1DB1A767}"/>
              </a:ext>
            </a:extLst>
          </p:cNvPr>
          <p:cNvSpPr/>
          <p:nvPr/>
        </p:nvSpPr>
        <p:spPr>
          <a:xfrm>
            <a:off x="3508407" y="3074297"/>
            <a:ext cx="2141621" cy="661104"/>
          </a:xfrm>
          <a:prstGeom prst="rect">
            <a:avLst/>
          </a:prstGeom>
          <a:solidFill>
            <a:srgbClr val="6ED088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7F1D41-A1D3-4C75-AF38-67A0BE1B2947}"/>
              </a:ext>
            </a:extLst>
          </p:cNvPr>
          <p:cNvSpPr/>
          <p:nvPr/>
        </p:nvSpPr>
        <p:spPr>
          <a:xfrm>
            <a:off x="6095998" y="2267417"/>
            <a:ext cx="2556634" cy="541409"/>
          </a:xfrm>
          <a:prstGeom prst="rect">
            <a:avLst/>
          </a:prstGeom>
          <a:solidFill>
            <a:srgbClr val="00F900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6ABB60-C635-46BF-9EAB-EE79B38586C5}"/>
              </a:ext>
            </a:extLst>
          </p:cNvPr>
          <p:cNvSpPr/>
          <p:nvPr/>
        </p:nvSpPr>
        <p:spPr>
          <a:xfrm>
            <a:off x="6095998" y="2821591"/>
            <a:ext cx="2556634" cy="331003"/>
          </a:xfrm>
          <a:prstGeom prst="rect">
            <a:avLst/>
          </a:prstGeom>
          <a:solidFill>
            <a:srgbClr val="6ED088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DF4096-90D9-42AA-89EE-A246FBC60634}"/>
              </a:ext>
            </a:extLst>
          </p:cNvPr>
          <p:cNvSpPr/>
          <p:nvPr/>
        </p:nvSpPr>
        <p:spPr>
          <a:xfrm>
            <a:off x="4393224" y="4741069"/>
            <a:ext cx="3773812" cy="855540"/>
          </a:xfrm>
          <a:prstGeom prst="rect">
            <a:avLst/>
          </a:prstGeom>
          <a:solidFill>
            <a:srgbClr val="00F900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A67D9E-367A-42DA-A240-380577F4A744}"/>
              </a:ext>
            </a:extLst>
          </p:cNvPr>
          <p:cNvSpPr/>
          <p:nvPr/>
        </p:nvSpPr>
        <p:spPr>
          <a:xfrm>
            <a:off x="4393225" y="5596076"/>
            <a:ext cx="3773811" cy="661104"/>
          </a:xfrm>
          <a:prstGeom prst="rect">
            <a:avLst/>
          </a:prstGeom>
          <a:solidFill>
            <a:srgbClr val="6ED088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6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4559F-C6A8-4C5C-8E43-F224BA5FBB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Hugh Massie Moment In Leadership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3FBED-69F8-40A3-AC02-4C51A265A1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837031"/>
            <a:ext cx="11722909" cy="333617"/>
          </a:xfrm>
        </p:spPr>
        <p:txBody>
          <a:bodyPr/>
          <a:lstStyle/>
          <a:p>
            <a:r>
              <a:rPr lang="en-US" sz="2000" dirty="0"/>
              <a:t>The Leadership Squeeze for Results Costing Relationships</a:t>
            </a:r>
          </a:p>
        </p:txBody>
      </p:sp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8EC5F7C-40A9-4952-8AB9-D4678CEC5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38" y="1354753"/>
            <a:ext cx="8967322" cy="4810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791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15050B-2239-485B-809C-5A0AFFC03F18}"/>
              </a:ext>
            </a:extLst>
          </p:cNvPr>
          <p:cNvSpPr/>
          <p:nvPr/>
        </p:nvSpPr>
        <p:spPr>
          <a:xfrm>
            <a:off x="2346866" y="1072180"/>
            <a:ext cx="749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How Do Your Employees and Clients Wish To Be Communicated With?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433E9B-E8DE-4003-8124-7F190D3F9A1D}"/>
              </a:ext>
            </a:extLst>
          </p:cNvPr>
          <p:cNvSpPr/>
          <p:nvPr/>
        </p:nvSpPr>
        <p:spPr>
          <a:xfrm>
            <a:off x="863599" y="215183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Customizing the Workplace Experience</a:t>
            </a:r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8FBDD516-1939-4B34-8344-7AEA6F737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015416"/>
            <a:ext cx="0" cy="4297680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F4B8435D-C51D-420B-8DC6-D59967319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087" y="1626661"/>
            <a:ext cx="4695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Paced</a:t>
            </a:r>
          </a:p>
        </p:txBody>
      </p:sp>
      <p:sp>
        <p:nvSpPr>
          <p:cNvPr id="25" name="Line 45">
            <a:extLst>
              <a:ext uri="{FF2B5EF4-FFF2-40B4-BE49-F238E27FC236}">
                <a16:creationId xmlns:a16="http://schemas.microsoft.com/office/drawing/2014/main" id="{D77335EF-3B08-4402-AF12-536A8BF58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9688" y="4074340"/>
            <a:ext cx="9083928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Text Box 46">
            <a:extLst>
              <a:ext uri="{FF2B5EF4-FFF2-40B4-BE49-F238E27FC236}">
                <a16:creationId xmlns:a16="http://schemas.microsoft.com/office/drawing/2014/main" id="{629455F3-11F8-4D7A-9BE6-107F9ED1D63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24650" y="3914002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Orientated</a:t>
            </a:r>
          </a:p>
        </p:txBody>
      </p:sp>
      <p:sp>
        <p:nvSpPr>
          <p:cNvPr id="27" name="Text Box 47">
            <a:extLst>
              <a:ext uri="{FF2B5EF4-FFF2-40B4-BE49-F238E27FC236}">
                <a16:creationId xmlns:a16="http://schemas.microsoft.com/office/drawing/2014/main" id="{E64F2D59-9DA6-4A3C-8A6F-38E73C0B002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9526969" y="3874284"/>
            <a:ext cx="297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Orientated</a:t>
            </a:r>
          </a:p>
        </p:txBody>
      </p:sp>
      <p:sp>
        <p:nvSpPr>
          <p:cNvPr id="28" name="Text Box 40">
            <a:extLst>
              <a:ext uri="{FF2B5EF4-FFF2-40B4-BE49-F238E27FC236}">
                <a16:creationId xmlns:a16="http://schemas.microsoft.com/office/drawing/2014/main" id="{1E43AC4F-6397-4D72-8A59-BFD0C8959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0" y="4814720"/>
            <a:ext cx="18415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Feelings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tone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Security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Instructions</a:t>
            </a:r>
            <a:b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5BA38C89-3FE6-4CA3-A6BF-F044AE9E8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806" y="6345013"/>
            <a:ext cx="3608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Moves Carefully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D61539-901C-4188-9393-3060AD781EDB}"/>
              </a:ext>
            </a:extLst>
          </p:cNvPr>
          <p:cNvSpPr/>
          <p:nvPr/>
        </p:nvSpPr>
        <p:spPr>
          <a:xfrm>
            <a:off x="1706882" y="2150092"/>
            <a:ext cx="4059932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9AEBEA-7146-4BCA-B60E-1FA85A7CECDE}"/>
              </a:ext>
            </a:extLst>
          </p:cNvPr>
          <p:cNvSpPr/>
          <p:nvPr/>
        </p:nvSpPr>
        <p:spPr>
          <a:xfrm>
            <a:off x="1706882" y="4222370"/>
            <a:ext cx="4059931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68D8B1-4D4B-46D1-9CD5-CEA08CB9E5FB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2270196"/>
            <a:ext cx="1832991" cy="302732"/>
            <a:chOff x="1529423" y="2207802"/>
            <a:chExt cx="3224414" cy="53325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D35BB9-AC43-442A-B1AA-B90E27DA881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id="{B5778248-31BB-4140-BC41-75CE85695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Vision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A12AEF-88D0-4170-BD5A-FE35AF207406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2674949"/>
            <a:ext cx="1743652" cy="313672"/>
            <a:chOff x="1529423" y="2207802"/>
            <a:chExt cx="3067257" cy="55252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6EC3D34-A681-4EEB-A5EA-0A248059F9A1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25">
              <a:extLst>
                <a:ext uri="{FF2B5EF4-FFF2-40B4-BE49-F238E27FC236}">
                  <a16:creationId xmlns:a16="http://schemas.microsoft.com/office/drawing/2014/main" id="{A51D5A9C-1F62-48F7-B247-E762A47EE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Options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356E37D-65F7-43BD-93F4-41FC7DEB7875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3104896"/>
            <a:ext cx="1648533" cy="302310"/>
            <a:chOff x="1529423" y="2207802"/>
            <a:chExt cx="2899934" cy="53251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A32DC6A-8C1A-440A-8384-1A5EFEADB2AD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F663B1DF-EFBB-49BD-B92B-96F733CF8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Bottom Line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49A100-2662-4F0A-ADF4-9195897CCE3E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3487073"/>
            <a:ext cx="1648533" cy="313235"/>
            <a:chOff x="1529423" y="2207802"/>
            <a:chExt cx="2899934" cy="55175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7CDA7EE-8A9A-4E6D-AEE5-9940014657BD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31">
              <a:extLst>
                <a:ext uri="{FF2B5EF4-FFF2-40B4-BE49-F238E27FC236}">
                  <a16:creationId xmlns:a16="http://schemas.microsoft.com/office/drawing/2014/main" id="{4B45C437-3AD2-4B39-99FA-6C5A2A17C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Discussion 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9942C81-207B-4BBE-8C69-94086AFDE120}"/>
              </a:ext>
            </a:extLst>
          </p:cNvPr>
          <p:cNvCxnSpPr>
            <a:cxnSpLocks/>
          </p:cNvCxnSpPr>
          <p:nvPr/>
        </p:nvCxnSpPr>
        <p:spPr>
          <a:xfrm>
            <a:off x="3693853" y="2415017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0793C4F-D019-411F-9CBE-9F21CB247592}"/>
              </a:ext>
            </a:extLst>
          </p:cNvPr>
          <p:cNvCxnSpPr>
            <a:cxnSpLocks/>
          </p:cNvCxnSpPr>
          <p:nvPr/>
        </p:nvCxnSpPr>
        <p:spPr>
          <a:xfrm>
            <a:off x="3693853" y="2818594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1E5335C-B83D-4180-BC45-D5CFDFE90936}"/>
              </a:ext>
            </a:extLst>
          </p:cNvPr>
          <p:cNvCxnSpPr>
            <a:cxnSpLocks/>
          </p:cNvCxnSpPr>
          <p:nvPr/>
        </p:nvCxnSpPr>
        <p:spPr>
          <a:xfrm>
            <a:off x="3693853" y="3256166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9694B42-10B9-4978-99A9-3257E6F8F0CD}"/>
              </a:ext>
            </a:extLst>
          </p:cNvPr>
          <p:cNvCxnSpPr>
            <a:cxnSpLocks/>
          </p:cNvCxnSpPr>
          <p:nvPr/>
        </p:nvCxnSpPr>
        <p:spPr>
          <a:xfrm>
            <a:off x="3693853" y="3628701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3644B70F-7690-4F8C-9199-7A8AB9C3816B}"/>
              </a:ext>
            </a:extLst>
          </p:cNvPr>
          <p:cNvSpPr/>
          <p:nvPr/>
        </p:nvSpPr>
        <p:spPr>
          <a:xfrm>
            <a:off x="6448735" y="2150092"/>
            <a:ext cx="4059932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A482B3-46BA-4584-B888-CB06EF91291A}"/>
              </a:ext>
            </a:extLst>
          </p:cNvPr>
          <p:cNvSpPr/>
          <p:nvPr/>
        </p:nvSpPr>
        <p:spPr>
          <a:xfrm>
            <a:off x="6448735" y="4222370"/>
            <a:ext cx="4059931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FCB160-253D-45AB-B35C-72315636D645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4343362"/>
            <a:ext cx="1832991" cy="302732"/>
            <a:chOff x="1529423" y="2207802"/>
            <a:chExt cx="3224414" cy="5332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5F9845C-D02F-4E2B-8983-C8F08776D51F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22">
              <a:extLst>
                <a:ext uri="{FF2B5EF4-FFF2-40B4-BE49-F238E27FC236}">
                  <a16:creationId xmlns:a16="http://schemas.microsoft.com/office/drawing/2014/main" id="{1DF67AF0-1602-4A80-893A-A53E6FDD9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Analysis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464DBF-5340-44B0-AF88-3653B2D15160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4748115"/>
            <a:ext cx="1743652" cy="313672"/>
            <a:chOff x="1529423" y="2207802"/>
            <a:chExt cx="3067257" cy="552529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602FDCD-AC53-4C83-9560-E393C9184B95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25">
              <a:extLst>
                <a:ext uri="{FF2B5EF4-FFF2-40B4-BE49-F238E27FC236}">
                  <a16:creationId xmlns:a16="http://schemas.microsoft.com/office/drawing/2014/main" id="{745F638F-4DC6-4ED3-9BB5-2C87D9C4C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Facts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0F3EF0-D1DB-4ACF-BDA3-7C30BCF601B6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5178062"/>
            <a:ext cx="1648533" cy="302310"/>
            <a:chOff x="1529423" y="2207802"/>
            <a:chExt cx="2899934" cy="53251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1414738-CC8A-4A81-8CB8-69B9C6E522EE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28">
              <a:extLst>
                <a:ext uri="{FF2B5EF4-FFF2-40B4-BE49-F238E27FC236}">
                  <a16:creationId xmlns:a16="http://schemas.microsoft.com/office/drawing/2014/main" id="{8106B678-7717-4E72-9420-67CF35E58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Transparent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DA0B86F-815F-4D90-8BA4-23495F86657F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5560239"/>
            <a:ext cx="1648533" cy="313235"/>
            <a:chOff x="1529423" y="2207802"/>
            <a:chExt cx="2899934" cy="551759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4FF7626-5C20-452B-8444-F45CA78286F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31">
              <a:extLst>
                <a:ext uri="{FF2B5EF4-FFF2-40B4-BE49-F238E27FC236}">
                  <a16:creationId xmlns:a16="http://schemas.microsoft.com/office/drawing/2014/main" id="{96ED527E-6210-4433-8543-B38275682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Tangible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E738066-2E1B-4E07-9F61-761E06C72DBA}"/>
              </a:ext>
            </a:extLst>
          </p:cNvPr>
          <p:cNvCxnSpPr>
            <a:cxnSpLocks/>
          </p:cNvCxnSpPr>
          <p:nvPr/>
        </p:nvCxnSpPr>
        <p:spPr>
          <a:xfrm>
            <a:off x="3695037" y="4488183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07FBA69-11AF-4F11-BF40-0C52E742AA76}"/>
              </a:ext>
            </a:extLst>
          </p:cNvPr>
          <p:cNvCxnSpPr>
            <a:cxnSpLocks/>
          </p:cNvCxnSpPr>
          <p:nvPr/>
        </p:nvCxnSpPr>
        <p:spPr>
          <a:xfrm>
            <a:off x="3695037" y="4891760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AB637F6-190F-4147-9591-75947628BD23}"/>
              </a:ext>
            </a:extLst>
          </p:cNvPr>
          <p:cNvCxnSpPr>
            <a:cxnSpLocks/>
          </p:cNvCxnSpPr>
          <p:nvPr/>
        </p:nvCxnSpPr>
        <p:spPr>
          <a:xfrm>
            <a:off x="3695037" y="5329332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B66EDC5-F8ED-4751-BCE8-685FBA13AF42}"/>
              </a:ext>
            </a:extLst>
          </p:cNvPr>
          <p:cNvCxnSpPr>
            <a:cxnSpLocks/>
          </p:cNvCxnSpPr>
          <p:nvPr/>
        </p:nvCxnSpPr>
        <p:spPr>
          <a:xfrm>
            <a:off x="3695037" y="5701867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B6F9616-BB0C-4A26-9375-C83A5E6C1FD1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2270196"/>
            <a:ext cx="1832991" cy="302732"/>
            <a:chOff x="1529423" y="2207802"/>
            <a:chExt cx="3224414" cy="533258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7EF79E5-5551-4BE2-8E2D-45E9D6A34602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9" name="Rectangle 22">
              <a:extLst>
                <a:ext uri="{FF2B5EF4-FFF2-40B4-BE49-F238E27FC236}">
                  <a16:creationId xmlns:a16="http://schemas.microsoft.com/office/drawing/2014/main" id="{DD6CA321-5731-4D87-A6F7-FB6837580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Openness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663B7C-B62E-403F-ACC5-3C3D5CF76179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2674949"/>
            <a:ext cx="1743652" cy="313672"/>
            <a:chOff x="1529423" y="2207802"/>
            <a:chExt cx="3067257" cy="552529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E37A882-AC11-47A5-839C-256EB4FFBB27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25">
              <a:extLst>
                <a:ext uri="{FF2B5EF4-FFF2-40B4-BE49-F238E27FC236}">
                  <a16:creationId xmlns:a16="http://schemas.microsoft.com/office/drawing/2014/main" id="{967359C3-6E5A-4D0C-BF02-6DC2C8BE7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Verbalize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6EFE432-270B-4D68-814B-82FCB867119B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3104896"/>
            <a:ext cx="1648533" cy="302310"/>
            <a:chOff x="1529423" y="2207802"/>
            <a:chExt cx="2899934" cy="532515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A0CBFCD-0A5D-456E-835C-D3B59076F831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28">
              <a:extLst>
                <a:ext uri="{FF2B5EF4-FFF2-40B4-BE49-F238E27FC236}">
                  <a16:creationId xmlns:a16="http://schemas.microsoft.com/office/drawing/2014/main" id="{459B2F19-BA26-41DC-9415-7A141942F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Broad Facts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8A3E9C3-1584-4091-A232-F6937F4D88B7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3487073"/>
            <a:ext cx="1648533" cy="313235"/>
            <a:chOff x="1529423" y="2207802"/>
            <a:chExt cx="2899934" cy="551759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C5C8FCD-98AE-437F-A1F5-58DE2024BAAB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31">
              <a:extLst>
                <a:ext uri="{FF2B5EF4-FFF2-40B4-BE49-F238E27FC236}">
                  <a16:creationId xmlns:a16="http://schemas.microsoft.com/office/drawing/2014/main" id="{8A88286B-2049-4CB3-B5A6-D55373256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Graphics</a:t>
              </a: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7035314-DAA4-425B-AE3C-A5147EFC20C4}"/>
              </a:ext>
            </a:extLst>
          </p:cNvPr>
          <p:cNvCxnSpPr>
            <a:cxnSpLocks/>
          </p:cNvCxnSpPr>
          <p:nvPr/>
        </p:nvCxnSpPr>
        <p:spPr>
          <a:xfrm>
            <a:off x="8425352" y="2415017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116174-8ACB-41A7-BCDB-C91AB32FAD06}"/>
              </a:ext>
            </a:extLst>
          </p:cNvPr>
          <p:cNvCxnSpPr>
            <a:cxnSpLocks/>
          </p:cNvCxnSpPr>
          <p:nvPr/>
        </p:nvCxnSpPr>
        <p:spPr>
          <a:xfrm>
            <a:off x="8425352" y="2818594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A7BF027-4D50-4B6B-A7B5-755D508F6495}"/>
              </a:ext>
            </a:extLst>
          </p:cNvPr>
          <p:cNvCxnSpPr>
            <a:cxnSpLocks/>
          </p:cNvCxnSpPr>
          <p:nvPr/>
        </p:nvCxnSpPr>
        <p:spPr>
          <a:xfrm>
            <a:off x="8425352" y="3256166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B40E8D3-6650-4776-92A8-EBA97100589A}"/>
              </a:ext>
            </a:extLst>
          </p:cNvPr>
          <p:cNvCxnSpPr>
            <a:cxnSpLocks/>
          </p:cNvCxnSpPr>
          <p:nvPr/>
        </p:nvCxnSpPr>
        <p:spPr>
          <a:xfrm>
            <a:off x="8425352" y="3628701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2AE09EE-BE1C-474D-BDBE-E374F52F8AC7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4328372"/>
            <a:ext cx="1832991" cy="302732"/>
            <a:chOff x="1529423" y="2207802"/>
            <a:chExt cx="3224414" cy="533258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867B337-5EC1-438D-A4E3-99E97FFBE3B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22">
              <a:extLst>
                <a:ext uri="{FF2B5EF4-FFF2-40B4-BE49-F238E27FC236}">
                  <a16:creationId xmlns:a16="http://schemas.microsoft.com/office/drawing/2014/main" id="{3442DD81-B6B0-4F3E-BFA9-69E974A4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Feelings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BB095E9-E38B-455D-82D2-D1509537CD27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4733125"/>
            <a:ext cx="1743652" cy="313672"/>
            <a:chOff x="1529423" y="2207802"/>
            <a:chExt cx="3067257" cy="552529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D12DE45-C5FC-4967-87A8-739F06BA2D6B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88" name="Rectangle 25">
              <a:extLst>
                <a:ext uri="{FF2B5EF4-FFF2-40B4-BE49-F238E27FC236}">
                  <a16:creationId xmlns:a16="http://schemas.microsoft.com/office/drawing/2014/main" id="{0970CA42-9C90-4100-8F37-63FAD6A9B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Soft Tone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A00E71C-0C74-482B-A54C-1CEB84C90921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5163072"/>
            <a:ext cx="1648533" cy="302310"/>
            <a:chOff x="1529423" y="2207802"/>
            <a:chExt cx="2899934" cy="532515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BA868C5-1DAB-4A4B-B61F-A58EE47DD40F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1" name="Rectangle 28">
              <a:extLst>
                <a:ext uri="{FF2B5EF4-FFF2-40B4-BE49-F238E27FC236}">
                  <a16:creationId xmlns:a16="http://schemas.microsoft.com/office/drawing/2014/main" id="{06FE2BDC-68C5-4010-A5B3-19D6E7DA5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Security 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FACCC3E-619D-431B-9CA9-DF8F94385E55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5545249"/>
            <a:ext cx="1648533" cy="313235"/>
            <a:chOff x="1529423" y="2207802"/>
            <a:chExt cx="2899934" cy="551759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8C00BFC-89C9-4588-BF17-BA91C5A73AF4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4" name="Rectangle 31">
              <a:extLst>
                <a:ext uri="{FF2B5EF4-FFF2-40B4-BE49-F238E27FC236}">
                  <a16:creationId xmlns:a16="http://schemas.microsoft.com/office/drawing/2014/main" id="{0A407E6C-8EED-41F5-A061-B700DE691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Instructions</a:t>
              </a:r>
            </a:p>
          </p:txBody>
        </p: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024AA17-6005-4930-886C-14344BBFFBE5}"/>
              </a:ext>
            </a:extLst>
          </p:cNvPr>
          <p:cNvCxnSpPr>
            <a:cxnSpLocks/>
          </p:cNvCxnSpPr>
          <p:nvPr/>
        </p:nvCxnSpPr>
        <p:spPr>
          <a:xfrm>
            <a:off x="8440328" y="4473193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9CFD4C4-C867-4B5F-B9C6-30F757817D31}"/>
              </a:ext>
            </a:extLst>
          </p:cNvPr>
          <p:cNvCxnSpPr>
            <a:cxnSpLocks/>
          </p:cNvCxnSpPr>
          <p:nvPr/>
        </p:nvCxnSpPr>
        <p:spPr>
          <a:xfrm>
            <a:off x="8440328" y="4876770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9E10408-9FB2-462B-A9EA-909DAD71ECE6}"/>
              </a:ext>
            </a:extLst>
          </p:cNvPr>
          <p:cNvCxnSpPr>
            <a:cxnSpLocks/>
          </p:cNvCxnSpPr>
          <p:nvPr/>
        </p:nvCxnSpPr>
        <p:spPr>
          <a:xfrm>
            <a:off x="8440328" y="5314342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F2717B4-6A8C-4A2A-8AC2-40A3AD5A04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r="17136"/>
          <a:stretch/>
        </p:blipFill>
        <p:spPr>
          <a:xfrm>
            <a:off x="1706880" y="2156454"/>
            <a:ext cx="1839777" cy="1776189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E6C294A-3A8C-4AA1-B5C6-6F1A3981C51B}"/>
              </a:ext>
            </a:extLst>
          </p:cNvPr>
          <p:cNvCxnSpPr>
            <a:cxnSpLocks/>
          </p:cNvCxnSpPr>
          <p:nvPr/>
        </p:nvCxnSpPr>
        <p:spPr>
          <a:xfrm>
            <a:off x="8440328" y="5686877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D9799F2-D47B-41B1-A74B-B925595578AC}"/>
              </a:ext>
            </a:extLst>
          </p:cNvPr>
          <p:cNvSpPr/>
          <p:nvPr/>
        </p:nvSpPr>
        <p:spPr>
          <a:xfrm>
            <a:off x="1706881" y="3523094"/>
            <a:ext cx="1839777" cy="4031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5B3BB-9D30-42B9-940A-784916C837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8"/>
          <a:stretch/>
        </p:blipFill>
        <p:spPr>
          <a:xfrm flipH="1">
            <a:off x="1696533" y="4229471"/>
            <a:ext cx="1859271" cy="179687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E9231ED8-F354-4F0A-AFEC-B63601066D8E}"/>
              </a:ext>
            </a:extLst>
          </p:cNvPr>
          <p:cNvSpPr/>
          <p:nvPr/>
        </p:nvSpPr>
        <p:spPr>
          <a:xfrm>
            <a:off x="6461319" y="3523094"/>
            <a:ext cx="1839777" cy="41570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8A3BEA-C25B-484F-AF54-9986915821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t="709" r="7874" b="-709"/>
          <a:stretch/>
        </p:blipFill>
        <p:spPr>
          <a:xfrm>
            <a:off x="6454521" y="4222401"/>
            <a:ext cx="1833733" cy="1776188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60618A47-49A4-44CE-8B15-E9964D1F3309}"/>
              </a:ext>
            </a:extLst>
          </p:cNvPr>
          <p:cNvSpPr/>
          <p:nvPr/>
        </p:nvSpPr>
        <p:spPr>
          <a:xfrm>
            <a:off x="1708066" y="5598340"/>
            <a:ext cx="1839777" cy="4217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6F69B97-3438-4ADB-9403-E528E6FA3BC5}"/>
              </a:ext>
            </a:extLst>
          </p:cNvPr>
          <p:cNvSpPr/>
          <p:nvPr/>
        </p:nvSpPr>
        <p:spPr>
          <a:xfrm>
            <a:off x="6461319" y="5598340"/>
            <a:ext cx="1839777" cy="423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 Box 27">
            <a:extLst>
              <a:ext uri="{FF2B5EF4-FFF2-40B4-BE49-F238E27FC236}">
                <a16:creationId xmlns:a16="http://schemas.microsoft.com/office/drawing/2014/main" id="{D2D4F657-8929-4110-9403-DFD015C61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365" y="3560968"/>
            <a:ext cx="183977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Setting</a:t>
            </a:r>
          </a:p>
        </p:txBody>
      </p:sp>
      <p:sp>
        <p:nvSpPr>
          <p:cNvPr id="104" name="Text Box 27">
            <a:extLst>
              <a:ext uri="{FF2B5EF4-FFF2-40B4-BE49-F238E27FC236}">
                <a16:creationId xmlns:a16="http://schemas.microsoft.com/office/drawing/2014/main" id="{567BDCB5-B681-4892-926F-6F063D904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132" y="5673796"/>
            <a:ext cx="17945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</p:txBody>
      </p:sp>
      <p:sp>
        <p:nvSpPr>
          <p:cNvPr id="105" name="Text Box 27">
            <a:extLst>
              <a:ext uri="{FF2B5EF4-FFF2-40B4-BE49-F238E27FC236}">
                <a16:creationId xmlns:a16="http://schemas.microsoft.com/office/drawing/2014/main" id="{16DFE221-9D47-49DD-AD6D-9938EA2A4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76" y="3560968"/>
            <a:ext cx="1839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Lifestyle</a:t>
            </a:r>
          </a:p>
        </p:txBody>
      </p:sp>
      <p:sp>
        <p:nvSpPr>
          <p:cNvPr id="106" name="Text Box 27">
            <a:extLst>
              <a:ext uri="{FF2B5EF4-FFF2-40B4-BE49-F238E27FC236}">
                <a16:creationId xmlns:a16="http://schemas.microsoft.com/office/drawing/2014/main" id="{991BF8BE-AC70-48CF-A719-810E98EDB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76" y="5667189"/>
            <a:ext cx="1839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12E33-1EF2-4194-90CE-38C755487C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83" t="67" r="9725" b="-67"/>
          <a:stretch/>
        </p:blipFill>
        <p:spPr>
          <a:xfrm>
            <a:off x="6448232" y="2145427"/>
            <a:ext cx="1839777" cy="1800645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79E1540A-071D-41B3-8948-CEEE757E1698}"/>
              </a:ext>
            </a:extLst>
          </p:cNvPr>
          <p:cNvSpPr/>
          <p:nvPr/>
        </p:nvSpPr>
        <p:spPr>
          <a:xfrm>
            <a:off x="6461319" y="3521164"/>
            <a:ext cx="1839777" cy="423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 Box 27">
            <a:extLst>
              <a:ext uri="{FF2B5EF4-FFF2-40B4-BE49-F238E27FC236}">
                <a16:creationId xmlns:a16="http://schemas.microsoft.com/office/drawing/2014/main" id="{EAB1B6FA-A0C1-454E-B255-5F60EEE8C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889" y="3577674"/>
            <a:ext cx="1839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Lifestyle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31B5BB03-8750-4276-94B1-B11970903E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180" y="6424125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61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75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75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75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5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75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75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75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0CA4B0-CA01-4B39-B4E1-13D533A1C7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Awesome Leadership Traits Exercise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E6FFF-0E3B-4032-9746-3CC6D6A6F2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Why are Your Talents for Leadership the Greatest?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2B9A1F-E464-4EA9-991F-08C59C5EC2FF}"/>
              </a:ext>
            </a:extLst>
          </p:cNvPr>
          <p:cNvSpPr/>
          <p:nvPr/>
        </p:nvSpPr>
        <p:spPr>
          <a:xfrm>
            <a:off x="4562475" y="1961591"/>
            <a:ext cx="62007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21">
              <a:lnSpc>
                <a:spcPct val="90000"/>
              </a:lnSpc>
              <a:defRPr/>
            </a:pPr>
            <a:r>
              <a:rPr lang="en-US" sz="2000" b="1" dirty="0"/>
              <a:t>Instructions:</a:t>
            </a:r>
            <a:r>
              <a:rPr lang="en-US" sz="2000" dirty="0"/>
              <a:t>  Review your top behavioral traits.  Spend the next 15-20 minutes preparing a brief presentation on why your talents are the greatest for being a leader.</a:t>
            </a:r>
          </a:p>
          <a:p>
            <a:pPr defTabSz="914321">
              <a:lnSpc>
                <a:spcPct val="90000"/>
              </a:lnSpc>
              <a:defRPr/>
            </a:pPr>
            <a:endParaRPr lang="en-US" sz="2000" dirty="0"/>
          </a:p>
          <a:p>
            <a:pPr marL="724440" indent="-457200" defTabSz="91432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/>
              <a:t>Why are your traits the greatest for being a leader?</a:t>
            </a:r>
          </a:p>
          <a:p>
            <a:pPr marL="724440" indent="-457200" defTabSz="914321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/>
          </a:p>
          <a:p>
            <a:pPr marL="724440" indent="-457200" defTabSz="91432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/>
              <a:t> What are the key struggles of your greatest behavioral factor traits?</a:t>
            </a:r>
          </a:p>
          <a:p>
            <a:pPr marL="724440" indent="-457200" defTabSz="914321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/>
          </a:p>
          <a:p>
            <a:pPr marL="724440" indent="-457200" defTabSz="91432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/>
              <a:t> How do you like to lead, coach or guide others?</a:t>
            </a:r>
          </a:p>
          <a:p>
            <a:pPr marL="724440" indent="-457200" defTabSz="914321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/>
          </a:p>
          <a:p>
            <a:pPr marL="724440" indent="-457200" defTabSz="91432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/>
              <a:t> What one struggle from another behavioral factor group irritates you the most?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E6B8E72-9F2C-4A74-9A3A-19E67EB77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5" y="2406253"/>
            <a:ext cx="3610429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554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37BAF20-5E58-4589-B080-2733AB06DEF7}"/>
              </a:ext>
            </a:extLst>
          </p:cNvPr>
          <p:cNvSpPr/>
          <p:nvPr/>
        </p:nvSpPr>
        <p:spPr>
          <a:xfrm>
            <a:off x="614641" y="267913"/>
            <a:ext cx="4442782" cy="1057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7000"/>
              </a:lnSpc>
            </a:pPr>
            <a:r>
              <a:rPr lang="en-US" sz="3600" b="1" dirty="0">
                <a:solidFill>
                  <a:srgbClr val="333333"/>
                </a:solidFill>
                <a:cs typeface="Segoe UI Light" panose="020B0502040204020203" pitchFamily="34" charset="0"/>
              </a:rPr>
              <a:t>Hire the Right Talent and Retain Them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5F718A-AB8F-4BEC-9166-C60787C87847}"/>
              </a:ext>
            </a:extLst>
          </p:cNvPr>
          <p:cNvSpPr/>
          <p:nvPr/>
        </p:nvSpPr>
        <p:spPr>
          <a:xfrm>
            <a:off x="632225" y="1308060"/>
            <a:ext cx="3178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A18B4B"/>
                </a:solidFill>
              </a:rPr>
              <a:t>Getting Round Pegs in Round Holes and Values Alignment</a:t>
            </a:r>
          </a:p>
        </p:txBody>
      </p:sp>
      <p:pic>
        <p:nvPicPr>
          <p:cNvPr id="32" name="Picture 2" descr="http://www.dnabehavior.com/hiring-report-graph.png">
            <a:extLst>
              <a:ext uri="{FF2B5EF4-FFF2-40B4-BE49-F238E27FC236}">
                <a16:creationId xmlns:a16="http://schemas.microsoft.com/office/drawing/2014/main" id="{0E899E14-C13C-446C-BDDF-921E0BB45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96" y="2633056"/>
            <a:ext cx="3773310" cy="34174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EF4B90-CEBF-49F5-95EF-7291B8D52B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1" r="4283"/>
          <a:stretch/>
        </p:blipFill>
        <p:spPr>
          <a:xfrm>
            <a:off x="5808639" y="1634"/>
            <a:ext cx="6383360" cy="68563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741B32-70F1-4B26-9F0F-BDF02CBF98B9}"/>
              </a:ext>
            </a:extLst>
          </p:cNvPr>
          <p:cNvSpPr/>
          <p:nvPr/>
        </p:nvSpPr>
        <p:spPr>
          <a:xfrm>
            <a:off x="5740350" y="0"/>
            <a:ext cx="136575" cy="6858000"/>
          </a:xfrm>
          <a:prstGeom prst="rect">
            <a:avLst/>
          </a:prstGeom>
          <a:solidFill>
            <a:srgbClr val="A9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06FB067-0B4B-4E06-8103-023E8D688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8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C69AC4-2A98-4CD0-8646-8981A6850EF9}"/>
              </a:ext>
            </a:extLst>
          </p:cNvPr>
          <p:cNvSpPr/>
          <p:nvPr/>
        </p:nvSpPr>
        <p:spPr>
          <a:xfrm>
            <a:off x="1375143" y="1295400"/>
            <a:ext cx="9852838" cy="5436785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9218" name="Rectangle 115"/>
          <p:cNvSpPr>
            <a:spLocks noGrp="1" noChangeArrowheads="1"/>
          </p:cNvSpPr>
          <p:nvPr>
            <p:ph type="title" idx="4294967295"/>
          </p:nvPr>
        </p:nvSpPr>
        <p:spPr>
          <a:xfrm>
            <a:off x="514350" y="-258762"/>
            <a:ext cx="9467850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Typical Behavioral Characteristics for Operational Roles</a:t>
            </a:r>
            <a:endParaRPr lang="en-AU" dirty="0">
              <a:solidFill>
                <a:schemeClr val="tx1"/>
              </a:solidFill>
            </a:endParaRPr>
          </a:p>
        </p:txBody>
      </p:sp>
      <p:graphicFrame>
        <p:nvGraphicFramePr>
          <p:cNvPr id="441458" name="Group 11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55102513"/>
              </p:ext>
            </p:extLst>
          </p:nvPr>
        </p:nvGraphicFramePr>
        <p:xfrm>
          <a:off x="1438937" y="971550"/>
          <a:ext cx="9789044" cy="5455836"/>
        </p:xfrm>
        <a:graphic>
          <a:graphicData uri="http://schemas.openxmlformats.org/drawingml/2006/table">
            <a:tbl>
              <a:tblPr/>
              <a:tblGrid>
                <a:gridCol w="12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8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4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9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93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DNA Behavior Factor</a:t>
                      </a:r>
                      <a:endParaRPr kumimoji="0" lang="en-A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Talents  - Activity</a:t>
                      </a:r>
                      <a:endParaRPr kumimoji="0" lang="en-A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Operations Manager 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Support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Outside Sales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Analyst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Take Charge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Visionary/Decisive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&gt;55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Cooperative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Listens/Collaborates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&lt;50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Outgoing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Networks/ Communicates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&gt;55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Reserved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Task Focused/ Researches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&lt;50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Patient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Friendly/Supportive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Fast Paced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Handles Objections/ Rejection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&lt;45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&lt;45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Planned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Detailed/ Structured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&gt;55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Spontaneous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Flexible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&lt;45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Trust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Receptive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Skeptical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Asks Questions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&lt;45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&lt;50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Pioneer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Goal Driven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&gt;55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&gt;50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Content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Balanced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Risk Taker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Takes Bold Action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&gt;55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Cautious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Manages Risk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&lt;50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Creative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Problem Solves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Anchored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Implements/ Executes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  <a:endParaRPr kumimoji="0" lang="en-A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&lt;50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&lt;50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304374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reate customer avatars for interviews">
            <a:extLst>
              <a:ext uri="{FF2B5EF4-FFF2-40B4-BE49-F238E27FC236}">
                <a16:creationId xmlns:a16="http://schemas.microsoft.com/office/drawing/2014/main" id="{81590480-D5A9-4D51-BA4D-93F45E204C2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2968"/>
          <a:stretch>
            <a:fillRect/>
          </a:stretch>
        </p:blipFill>
        <p:spPr bwMode="auto">
          <a:xfrm flipH="1">
            <a:off x="0" y="14248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3311A6-7429-4CB2-B5FF-BE42F71E7BB9}"/>
              </a:ext>
            </a:extLst>
          </p:cNvPr>
          <p:cNvSpPr/>
          <p:nvPr/>
        </p:nvSpPr>
        <p:spPr>
          <a:xfrm>
            <a:off x="0" y="0"/>
            <a:ext cx="4858247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8FDD3-9FEC-4FBB-BAFF-C77453653AE9}"/>
              </a:ext>
            </a:extLst>
          </p:cNvPr>
          <p:cNvSpPr/>
          <p:nvPr/>
        </p:nvSpPr>
        <p:spPr>
          <a:xfrm>
            <a:off x="526217" y="3802579"/>
            <a:ext cx="32506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cs typeface="Segoe UI Light" panose="020B0502040204020203" pitchFamily="34" charset="0"/>
              </a:rPr>
              <a:t>As a Leader You Need to Recognize How To “Know, Engage and Grow” Different Styles For Delivering Customized Experiences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E2AE-B98E-4C43-974A-C801B8E79CC0}"/>
              </a:ext>
            </a:extLst>
          </p:cNvPr>
          <p:cNvSpPr/>
          <p:nvPr/>
        </p:nvSpPr>
        <p:spPr>
          <a:xfrm>
            <a:off x="459048" y="1144753"/>
            <a:ext cx="37688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A18B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  <a:t>Do You Know Who Your Different Teammates Are?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</a:b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 Light" panose="020B0502040204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0620AF-AF45-4327-8D8A-BA7F2057A521}"/>
              </a:ext>
            </a:extLst>
          </p:cNvPr>
          <p:cNvCxnSpPr>
            <a:cxnSpLocks/>
          </p:cNvCxnSpPr>
          <p:nvPr/>
        </p:nvCxnSpPr>
        <p:spPr>
          <a:xfrm>
            <a:off x="155185" y="3271742"/>
            <a:ext cx="4431414" cy="0"/>
          </a:xfrm>
          <a:prstGeom prst="line">
            <a:avLst/>
          </a:prstGeom>
          <a:ln>
            <a:solidFill>
              <a:schemeClr val="bg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46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57E87781-0BBD-403C-BA6D-56A40E62A6D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" r="7284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60B242-FFFD-4DBD-B00E-F5C332EE0D1B}"/>
              </a:ext>
            </a:extLst>
          </p:cNvPr>
          <p:cNvSpPr txBox="1"/>
          <p:nvPr/>
        </p:nvSpPr>
        <p:spPr>
          <a:xfrm>
            <a:off x="8859277" y="2943043"/>
            <a:ext cx="34380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333333"/>
                </a:solidFill>
              </a:rPr>
              <a:t>Managing Differences</a:t>
            </a:r>
          </a:p>
          <a:p>
            <a:r>
              <a:rPr lang="en-US" sz="2800" b="1" dirty="0">
                <a:solidFill>
                  <a:srgbClr val="333333"/>
                </a:solidFill>
              </a:rPr>
              <a:t>Using Comparison </a:t>
            </a:r>
          </a:p>
          <a:p>
            <a:r>
              <a:rPr lang="en-US" sz="2800" b="1" dirty="0">
                <a:solidFill>
                  <a:srgbClr val="333333"/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3517859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AE569-43C5-4760-9E1F-A88CE0A4C3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CEO/President Working with Differences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BC79B-9CCE-4E0E-A2C1-01AD9F6D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919581"/>
            <a:ext cx="11722909" cy="333617"/>
          </a:xfrm>
        </p:spPr>
        <p:txBody>
          <a:bodyPr/>
          <a:lstStyle/>
          <a:p>
            <a:r>
              <a:rPr lang="en-US" sz="2000" dirty="0"/>
              <a:t>Leadership Counter-Balance for Delivering Team Productivity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578B-8CF8-406F-80A0-E1571E996C8D}"/>
              </a:ext>
            </a:extLst>
          </p:cNvPr>
          <p:cNvSpPr txBox="1"/>
          <p:nvPr/>
        </p:nvSpPr>
        <p:spPr>
          <a:xfrm>
            <a:off x="8791575" y="2452516"/>
            <a:ext cx="3165879" cy="2585323"/>
          </a:xfrm>
          <a:prstGeom prst="rect">
            <a:avLst/>
          </a:prstGeom>
          <a:solidFill>
            <a:srgbClr val="6CD38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Leon – Initiator - Leads the Team by Connecting: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Charge – team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Outgoing – connective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 - listens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Spontaneous - 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Trust – cohesive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Risk-Taking – takes chances 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F445CD-D8A0-49BE-8100-D5E22194C531}"/>
              </a:ext>
            </a:extLst>
          </p:cNvPr>
          <p:cNvSpPr txBox="1"/>
          <p:nvPr/>
        </p:nvSpPr>
        <p:spPr>
          <a:xfrm>
            <a:off x="234544" y="2452516"/>
            <a:ext cx="3127781" cy="2308324"/>
          </a:xfrm>
          <a:prstGeom prst="rect">
            <a:avLst/>
          </a:prstGeom>
          <a:solidFill>
            <a:srgbClr val="346F5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Hugh – Initiator -Leads from the Front: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Take Charge - visionary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Pioneer – goal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Risk Taker - courageous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Fast-Paced – task focused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Reserved - reflective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Skeptical - discerning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0E6BA-62A1-4A2D-8873-872D05D4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23" y="1371600"/>
            <a:ext cx="4953377" cy="5241925"/>
          </a:xfrm>
          <a:prstGeom prst="rect">
            <a:avLst/>
          </a:prstGeom>
        </p:spPr>
      </p:pic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54FFCA5A-0B99-4E0B-ACB8-537B6F2FAB57}"/>
              </a:ext>
            </a:extLst>
          </p:cNvPr>
          <p:cNvSpPr/>
          <p:nvPr/>
        </p:nvSpPr>
        <p:spPr bwMode="auto">
          <a:xfrm>
            <a:off x="6439228" y="5360670"/>
            <a:ext cx="685800" cy="251459"/>
          </a:xfrm>
          <a:prstGeom prst="leftRight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Left-Right Arrow 7">
            <a:extLst>
              <a:ext uri="{FF2B5EF4-FFF2-40B4-BE49-F238E27FC236}">
                <a16:creationId xmlns:a16="http://schemas.microsoft.com/office/drawing/2014/main" id="{843A0ADC-4218-452D-B0A5-A4AE8853A9AD}"/>
              </a:ext>
            </a:extLst>
          </p:cNvPr>
          <p:cNvSpPr/>
          <p:nvPr/>
        </p:nvSpPr>
        <p:spPr bwMode="auto">
          <a:xfrm>
            <a:off x="5124778" y="3429000"/>
            <a:ext cx="685800" cy="251459"/>
          </a:xfrm>
          <a:prstGeom prst="leftRight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761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AE569-43C5-4760-9E1F-A88CE0A4C3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CEO/COO Working with Differences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BC79B-9CCE-4E0E-A2C1-01AD9F6D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919581"/>
            <a:ext cx="11722909" cy="333617"/>
          </a:xfrm>
        </p:spPr>
        <p:txBody>
          <a:bodyPr/>
          <a:lstStyle/>
          <a:p>
            <a:r>
              <a:rPr lang="en-US" sz="2000" dirty="0"/>
              <a:t>Adapting to Differences For Maintaining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578B-8CF8-406F-80A0-E1571E996C8D}"/>
              </a:ext>
            </a:extLst>
          </p:cNvPr>
          <p:cNvSpPr txBox="1"/>
          <p:nvPr/>
        </p:nvSpPr>
        <p:spPr>
          <a:xfrm>
            <a:off x="9242344" y="2452516"/>
            <a:ext cx="2431078" cy="1631216"/>
          </a:xfrm>
          <a:prstGeom prst="rect">
            <a:avLst/>
          </a:prstGeom>
          <a:solidFill>
            <a:srgbClr val="6CD38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John could be far more content and cautious than Chris’s pushy goal driven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F445CD-D8A0-49BE-8100-D5E22194C531}"/>
              </a:ext>
            </a:extLst>
          </p:cNvPr>
          <p:cNvSpPr txBox="1"/>
          <p:nvPr/>
        </p:nvSpPr>
        <p:spPr>
          <a:xfrm>
            <a:off x="234544" y="2452516"/>
            <a:ext cx="2527907" cy="1600438"/>
          </a:xfrm>
          <a:prstGeom prst="rect">
            <a:avLst/>
          </a:prstGeom>
          <a:solidFill>
            <a:srgbClr val="346F54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Chris may not provide John with the personal engagement he needs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338D3-79AE-4A89-8B8F-921B3491F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82" y="1425543"/>
            <a:ext cx="5257143" cy="51714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32A6AE-8B28-47A2-88F8-F60249DD50D5}"/>
              </a:ext>
            </a:extLst>
          </p:cNvPr>
          <p:cNvSpPr txBox="1"/>
          <p:nvPr/>
        </p:nvSpPr>
        <p:spPr>
          <a:xfrm>
            <a:off x="3376753" y="1206225"/>
            <a:ext cx="2342520" cy="245259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000" b="1" dirty="0">
                <a:latin typeface="Calibri" panose="020F0502020204030204" pitchFamily="34" charset="0"/>
              </a:rPr>
              <a:t>Strategist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844F8A-8C4D-45B0-A4E4-BE5DB8B97828}"/>
              </a:ext>
            </a:extLst>
          </p:cNvPr>
          <p:cNvSpPr txBox="1"/>
          <p:nvPr/>
        </p:nvSpPr>
        <p:spPr>
          <a:xfrm>
            <a:off x="5719273" y="1206224"/>
            <a:ext cx="2342520" cy="245259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000" b="1" dirty="0">
                <a:latin typeface="Calibri" panose="020F0502020204030204" pitchFamily="34" charset="0"/>
              </a:rPr>
              <a:t>Stylish Thinker</a:t>
            </a:r>
          </a:p>
        </p:txBody>
      </p:sp>
      <p:sp>
        <p:nvSpPr>
          <p:cNvPr id="14" name="Left-Right Arrow 7">
            <a:extLst>
              <a:ext uri="{FF2B5EF4-FFF2-40B4-BE49-F238E27FC236}">
                <a16:creationId xmlns:a16="http://schemas.microsoft.com/office/drawing/2014/main" id="{6D65FECD-662D-44DE-97C6-0D28D51B988E}"/>
              </a:ext>
            </a:extLst>
          </p:cNvPr>
          <p:cNvSpPr/>
          <p:nvPr/>
        </p:nvSpPr>
        <p:spPr bwMode="auto">
          <a:xfrm>
            <a:off x="5153353" y="2682036"/>
            <a:ext cx="685800" cy="251459"/>
          </a:xfrm>
          <a:prstGeom prst="leftRight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Left-Right Arrow 8">
            <a:extLst>
              <a:ext uri="{FF2B5EF4-FFF2-40B4-BE49-F238E27FC236}">
                <a16:creationId xmlns:a16="http://schemas.microsoft.com/office/drawing/2014/main" id="{AB163B90-A8DD-4CCA-8C30-08EE480DA2EA}"/>
              </a:ext>
            </a:extLst>
          </p:cNvPr>
          <p:cNvSpPr/>
          <p:nvPr/>
        </p:nvSpPr>
        <p:spPr bwMode="auto">
          <a:xfrm>
            <a:off x="5753099" y="5432457"/>
            <a:ext cx="685800" cy="251459"/>
          </a:xfrm>
          <a:prstGeom prst="leftRight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18144D-2853-4D13-8EC0-DF47F30A153C}"/>
              </a:ext>
            </a:extLst>
          </p:cNvPr>
          <p:cNvCxnSpPr/>
          <p:nvPr/>
        </p:nvCxnSpPr>
        <p:spPr>
          <a:xfrm flipH="1" flipV="1">
            <a:off x="6187679" y="2892338"/>
            <a:ext cx="2508646" cy="578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F42AE3-1390-4208-A4CF-9BF4CB59A738}"/>
              </a:ext>
            </a:extLst>
          </p:cNvPr>
          <p:cNvCxnSpPr/>
          <p:nvPr/>
        </p:nvCxnSpPr>
        <p:spPr>
          <a:xfrm flipH="1">
            <a:off x="7172325" y="4613794"/>
            <a:ext cx="1524000" cy="6881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511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AE569-43C5-4760-9E1F-A88CE0A4C3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COO Comparison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BC79B-9CCE-4E0E-A2C1-01AD9F6D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919581"/>
            <a:ext cx="11722909" cy="333617"/>
          </a:xfrm>
        </p:spPr>
        <p:txBody>
          <a:bodyPr/>
          <a:lstStyle/>
          <a:p>
            <a:r>
              <a:rPr lang="en-US" sz="2000" dirty="0"/>
              <a:t>Dominating vs Guiding the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578B-8CF8-406F-80A0-E1571E996C8D}"/>
              </a:ext>
            </a:extLst>
          </p:cNvPr>
          <p:cNvSpPr txBox="1"/>
          <p:nvPr/>
        </p:nvSpPr>
        <p:spPr>
          <a:xfrm>
            <a:off x="8810625" y="2452516"/>
            <a:ext cx="3019425" cy="2308324"/>
          </a:xfrm>
          <a:prstGeom prst="rect">
            <a:avLst/>
          </a:prstGeom>
          <a:solidFill>
            <a:srgbClr val="6CD38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Jim – Initiator - Leads the Team by Connecting: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Charge – team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Outgoing – connective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 - listens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Spontaneous – 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Trust – cohesive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Risk-Taking - opportunistic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F445CD-D8A0-49BE-8100-D5E22194C531}"/>
              </a:ext>
            </a:extLst>
          </p:cNvPr>
          <p:cNvSpPr txBox="1"/>
          <p:nvPr/>
        </p:nvSpPr>
        <p:spPr>
          <a:xfrm>
            <a:off x="234543" y="2452516"/>
            <a:ext cx="2803931" cy="2308324"/>
          </a:xfrm>
          <a:prstGeom prst="rect">
            <a:avLst/>
          </a:prstGeom>
          <a:solidFill>
            <a:srgbClr val="346F5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 – Initiator - Leads by Micro-Management: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Take Charge - controlling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Pioneer – goal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Reserved - withdrawn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Fast-Paced – task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Planned - exacting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Skeptical – lacks trust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B8FED9-2716-4A8B-93E2-0120EED8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807" y="1253198"/>
            <a:ext cx="5435531" cy="53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84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AE569-43C5-4760-9E1F-A88CE0A4C3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Rogue CEO and CFO Executives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BC79B-9CCE-4E0E-A2C1-01AD9F6D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919581"/>
            <a:ext cx="11722909" cy="333617"/>
          </a:xfrm>
        </p:spPr>
        <p:txBody>
          <a:bodyPr/>
          <a:lstStyle/>
          <a:p>
            <a:r>
              <a:rPr lang="en-US" sz="2000" dirty="0"/>
              <a:t>Leadership Going Off the </a:t>
            </a:r>
            <a:r>
              <a:rPr lang="en-US" sz="2000" dirty="0" err="1"/>
              <a:t>RightPath</a:t>
            </a:r>
            <a:r>
              <a:rPr lang="en-US" sz="2000" dirty="0"/>
              <a:t> to Build a “Molotov Cocktail”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578B-8CF8-406F-80A0-E1571E996C8D}"/>
              </a:ext>
            </a:extLst>
          </p:cNvPr>
          <p:cNvSpPr txBox="1"/>
          <p:nvPr/>
        </p:nvSpPr>
        <p:spPr>
          <a:xfrm>
            <a:off x="9020176" y="2452516"/>
            <a:ext cx="2937278" cy="2308324"/>
          </a:xfrm>
          <a:prstGeom prst="rect">
            <a:avLst/>
          </a:prstGeom>
          <a:solidFill>
            <a:srgbClr val="6CD38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Dick CEO – Reflective Thinker Style: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Reserved – secretive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Pioneer – cuts corners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Creative – creates confusion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 Taking – takes opportunities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F445CD-D8A0-49BE-8100-D5E22194C531}"/>
              </a:ext>
            </a:extLst>
          </p:cNvPr>
          <p:cNvSpPr txBox="1"/>
          <p:nvPr/>
        </p:nvSpPr>
        <p:spPr>
          <a:xfrm>
            <a:off x="234544" y="2452516"/>
            <a:ext cx="3003956" cy="2585323"/>
          </a:xfrm>
          <a:prstGeom prst="rect">
            <a:avLst/>
          </a:prstGeom>
          <a:solidFill>
            <a:srgbClr val="346F5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Tom – Reflective Thinker Style: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Co-operative – follows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Reserved - guarded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Patient – no push 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Structured – implements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Creative – designs solution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BF365-2E29-45BD-BF34-9EE06D148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187" y="1253198"/>
            <a:ext cx="5318642" cy="55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50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4559F-C6A8-4C5C-8E43-F224BA5FBB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Hugh Massie’s DNA Hard Wiring for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3FBED-69F8-40A3-AC02-4C51A265A1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837031"/>
            <a:ext cx="11722909" cy="333617"/>
          </a:xfrm>
        </p:spPr>
        <p:txBody>
          <a:bodyPr/>
          <a:lstStyle/>
          <a:p>
            <a:r>
              <a:rPr lang="en-US" sz="2000" dirty="0"/>
              <a:t>Results Driven Pioneer + Opportunist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66F84-FAE9-4415-AECD-6FE766CD2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543" y="1763203"/>
            <a:ext cx="4998632" cy="2075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05738-8003-46D1-AA38-1A9349D2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542" y="4271961"/>
            <a:ext cx="5065307" cy="1749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8C0622-B169-4B52-BFC4-48B636BD7E0B}"/>
              </a:ext>
            </a:extLst>
          </p:cNvPr>
          <p:cNvSpPr txBox="1"/>
          <p:nvPr/>
        </p:nvSpPr>
        <p:spPr>
          <a:xfrm>
            <a:off x="8972550" y="453384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Daring to Achieve Goals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DEE16F-5C55-4827-AF48-B09013AB293F}"/>
              </a:ext>
            </a:extLst>
          </p:cNvPr>
          <p:cNvSpPr txBox="1"/>
          <p:nvPr/>
        </p:nvSpPr>
        <p:spPr>
          <a:xfrm>
            <a:off x="353421" y="2252080"/>
            <a:ext cx="212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Focused on Tasks and Results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16C7FF5-3B55-4437-8B75-F381E2E31DA1}"/>
              </a:ext>
            </a:extLst>
          </p:cNvPr>
          <p:cNvSpPr/>
          <p:nvPr/>
        </p:nvSpPr>
        <p:spPr>
          <a:xfrm>
            <a:off x="1820271" y="2606023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CE642D7E-1B9A-4226-9C70-4D073FDF123A}"/>
              </a:ext>
            </a:extLst>
          </p:cNvPr>
          <p:cNvSpPr/>
          <p:nvPr/>
        </p:nvSpPr>
        <p:spPr>
          <a:xfrm>
            <a:off x="9049747" y="4942748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97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AE569-43C5-4760-9E1F-A88CE0A4C3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Workplace Adaptability (AQ)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BC79B-9CCE-4E0E-A2C1-01AD9F6D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4" y="851186"/>
            <a:ext cx="11722909" cy="333617"/>
          </a:xfrm>
        </p:spPr>
        <p:txBody>
          <a:bodyPr/>
          <a:lstStyle/>
          <a:p>
            <a:r>
              <a:rPr lang="en-US" sz="2000" dirty="0"/>
              <a:t>Adaptable and Fixed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C7E2C-EA0D-4D79-8A37-1F4E83FA4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9"/>
          <a:stretch/>
        </p:blipFill>
        <p:spPr>
          <a:xfrm>
            <a:off x="3449339" y="1437745"/>
            <a:ext cx="5293321" cy="5022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B1F81E-B94C-485B-B5B4-1A536E401737}"/>
              </a:ext>
            </a:extLst>
          </p:cNvPr>
          <p:cNvSpPr txBox="1"/>
          <p:nvPr/>
        </p:nvSpPr>
        <p:spPr>
          <a:xfrm>
            <a:off x="9242345" y="2452516"/>
            <a:ext cx="2067340" cy="1200329"/>
          </a:xfrm>
          <a:prstGeom prst="rect">
            <a:avLst/>
          </a:prstGeom>
          <a:solidFill>
            <a:srgbClr val="6CD38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Engager – Highly Adaptable: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Spontaneous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Creative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FAFBF-3C6C-4DC7-A8D9-332720A823FE}"/>
              </a:ext>
            </a:extLst>
          </p:cNvPr>
          <p:cNvSpPr txBox="1"/>
          <p:nvPr/>
        </p:nvSpPr>
        <p:spPr>
          <a:xfrm>
            <a:off x="234544" y="2452516"/>
            <a:ext cx="2551852" cy="1477328"/>
          </a:xfrm>
          <a:prstGeom prst="rect">
            <a:avLst/>
          </a:prstGeom>
          <a:solidFill>
            <a:srgbClr val="346F54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Reflective Thinker – Very </a:t>
            </a:r>
          </a:p>
          <a:p>
            <a:r>
              <a:rPr lang="en-US" dirty="0">
                <a:solidFill>
                  <a:schemeClr val="bg1"/>
                </a:solidFill>
              </a:rPr>
              <a:t>Fixed: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Planned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Anchored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77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AE569-43C5-4760-9E1F-A88CE0A4C3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Workplace Adaptability (AQ)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BC79B-9CCE-4E0E-A2C1-01AD9F6D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919581"/>
            <a:ext cx="11722909" cy="333617"/>
          </a:xfrm>
        </p:spPr>
        <p:txBody>
          <a:bodyPr/>
          <a:lstStyle/>
          <a:p>
            <a:r>
              <a:rPr lang="en-US" sz="2000" dirty="0"/>
              <a:t>Adaptable and Fixed Profiles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2116E-FFFB-491E-8AD7-AABAC1491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08" y="1430580"/>
            <a:ext cx="5206582" cy="5048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30578B-8CF8-406F-80A0-E1571E996C8D}"/>
              </a:ext>
            </a:extLst>
          </p:cNvPr>
          <p:cNvSpPr txBox="1"/>
          <p:nvPr/>
        </p:nvSpPr>
        <p:spPr>
          <a:xfrm>
            <a:off x="9242345" y="2452516"/>
            <a:ext cx="2067340" cy="1200329"/>
          </a:xfrm>
          <a:prstGeom prst="rect">
            <a:avLst/>
          </a:prstGeom>
          <a:solidFill>
            <a:srgbClr val="6CD38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Influencer – Highly Adaptable: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Spontaneous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Creative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F445CD-D8A0-49BE-8100-D5E22194C531}"/>
              </a:ext>
            </a:extLst>
          </p:cNvPr>
          <p:cNvSpPr txBox="1"/>
          <p:nvPr/>
        </p:nvSpPr>
        <p:spPr>
          <a:xfrm>
            <a:off x="234544" y="2452516"/>
            <a:ext cx="2527907" cy="1200329"/>
          </a:xfrm>
          <a:prstGeom prst="rect">
            <a:avLst/>
          </a:prstGeom>
          <a:solidFill>
            <a:srgbClr val="346F5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Facilitator – Very Fixed: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Planned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Anchored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62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Image result for Company">
            <a:extLst>
              <a:ext uri="{FF2B5EF4-FFF2-40B4-BE49-F238E27FC236}">
                <a16:creationId xmlns:a16="http://schemas.microsoft.com/office/drawing/2014/main" id="{F4C2B8D2-DFEA-4186-9206-325CA8E6F7B5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r="8627"/>
          <a:stretch>
            <a:fillRect/>
          </a:stretch>
        </p:blipFill>
        <p:spPr bwMode="auto">
          <a:xfrm>
            <a:off x="3679825" y="0"/>
            <a:ext cx="8512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697B6A-7A50-4551-9846-D2E3126E1979}"/>
              </a:ext>
            </a:extLst>
          </p:cNvPr>
          <p:cNvSpPr/>
          <p:nvPr/>
        </p:nvSpPr>
        <p:spPr>
          <a:xfrm>
            <a:off x="1" y="0"/>
            <a:ext cx="3679824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D66568-56C0-45C8-A2ED-D4F67C7D2C6F}"/>
              </a:ext>
            </a:extLst>
          </p:cNvPr>
          <p:cNvSpPr/>
          <p:nvPr/>
        </p:nvSpPr>
        <p:spPr>
          <a:xfrm>
            <a:off x="468076" y="1475874"/>
            <a:ext cx="30192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  <a:t>How Well Are You and Your Team Aligned?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549F8A-FCCB-4210-9FF8-DD99B6F779F2}"/>
              </a:ext>
            </a:extLst>
          </p:cNvPr>
          <p:cNvCxnSpPr>
            <a:cxnSpLocks/>
          </p:cNvCxnSpPr>
          <p:nvPr/>
        </p:nvCxnSpPr>
        <p:spPr>
          <a:xfrm>
            <a:off x="411931" y="3429000"/>
            <a:ext cx="2892743" cy="0"/>
          </a:xfrm>
          <a:prstGeom prst="line">
            <a:avLst/>
          </a:prstGeom>
          <a:ln>
            <a:solidFill>
              <a:schemeClr val="bg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6E6CBCB-8F97-4C32-BA56-D06D542ABDF6}"/>
              </a:ext>
            </a:extLst>
          </p:cNvPr>
          <p:cNvSpPr/>
          <p:nvPr/>
        </p:nvSpPr>
        <p:spPr>
          <a:xfrm>
            <a:off x="331542" y="3598002"/>
            <a:ext cx="32923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18B4B"/>
                </a:solidFill>
                <a:cs typeface="Segoe UI Light" panose="020B0502040204020203" pitchFamily="34" charset="0"/>
              </a:rPr>
              <a:t>Behavioral Differences Need to be Understood</a:t>
            </a:r>
          </a:p>
          <a:p>
            <a:endParaRPr lang="en-US" sz="2000" b="1" dirty="0">
              <a:solidFill>
                <a:srgbClr val="A18B4B"/>
              </a:solidFill>
              <a:cs typeface="Segoe UI Light" panose="020B0502040204020203" pitchFamily="34" charset="0"/>
            </a:endParaRPr>
          </a:p>
          <a:p>
            <a:r>
              <a:rPr lang="en-US" sz="2000" b="1" dirty="0">
                <a:solidFill>
                  <a:srgbClr val="A18B4B"/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 Behavior presents data analysis, reports and findings to HR, Executive Teams and Leaders to help the teams be more productive</a:t>
            </a:r>
            <a:endParaRPr lang="en-US" sz="2000" b="1" dirty="0">
              <a:solidFill>
                <a:srgbClr val="A18B4B"/>
              </a:solidFill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39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25EC36-7F03-4EA8-B43F-251C0F2C2070}"/>
              </a:ext>
            </a:extLst>
          </p:cNvPr>
          <p:cNvSpPr/>
          <p:nvPr/>
        </p:nvSpPr>
        <p:spPr>
          <a:xfrm>
            <a:off x="4033677" y="2460245"/>
            <a:ext cx="4752651" cy="2156178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7431E0-DC22-46D4-9432-40F8B00D22A2}"/>
              </a:ext>
            </a:extLst>
          </p:cNvPr>
          <p:cNvSpPr/>
          <p:nvPr/>
        </p:nvSpPr>
        <p:spPr>
          <a:xfrm>
            <a:off x="722490" y="5529837"/>
            <a:ext cx="3488265" cy="494197"/>
          </a:xfrm>
          <a:prstGeom prst="rect">
            <a:avLst/>
          </a:prstGeom>
          <a:solidFill>
            <a:srgbClr val="A18B4B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DFBBB0-ECA2-4ED9-AED7-4927C397D130}"/>
              </a:ext>
            </a:extLst>
          </p:cNvPr>
          <p:cNvSpPr/>
          <p:nvPr/>
        </p:nvSpPr>
        <p:spPr>
          <a:xfrm>
            <a:off x="1748120" y="5623046"/>
            <a:ext cx="1417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Different Talents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1AD0EE-1B87-40A2-B813-E9E9BC9D94A0}"/>
              </a:ext>
            </a:extLst>
          </p:cNvPr>
          <p:cNvSpPr/>
          <p:nvPr/>
        </p:nvSpPr>
        <p:spPr>
          <a:xfrm>
            <a:off x="4720863" y="2857473"/>
            <a:ext cx="1160370" cy="1384302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CD0B28-8BD1-4690-9240-9F69B930AF6F}"/>
              </a:ext>
            </a:extLst>
          </p:cNvPr>
          <p:cNvSpPr/>
          <p:nvPr/>
        </p:nvSpPr>
        <p:spPr>
          <a:xfrm>
            <a:off x="5506984" y="2494113"/>
            <a:ext cx="2185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b="1" dirty="0">
                <a:solidFill>
                  <a:srgbClr val="339966"/>
                </a:solidFill>
              </a:rPr>
              <a:t>C O M M U N I C A T I O N 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BA94CF-8A0D-44A3-B981-7849959E2522}"/>
              </a:ext>
            </a:extLst>
          </p:cNvPr>
          <p:cNvSpPr/>
          <p:nvPr/>
        </p:nvSpPr>
        <p:spPr>
          <a:xfrm>
            <a:off x="5767472" y="4297358"/>
            <a:ext cx="1664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b="1" dirty="0">
                <a:solidFill>
                  <a:srgbClr val="339966"/>
                </a:solidFill>
              </a:rPr>
              <a:t>C O M M I T M E N 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DEF10F-5362-4E77-AE2B-BA712E46E714}"/>
              </a:ext>
            </a:extLst>
          </p:cNvPr>
          <p:cNvSpPr/>
          <p:nvPr/>
        </p:nvSpPr>
        <p:spPr>
          <a:xfrm>
            <a:off x="6019406" y="2857473"/>
            <a:ext cx="1160370" cy="1384302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013F06-7B41-4ACA-9B9F-EBA64B1B40BE}"/>
              </a:ext>
            </a:extLst>
          </p:cNvPr>
          <p:cNvSpPr/>
          <p:nvPr/>
        </p:nvSpPr>
        <p:spPr>
          <a:xfrm>
            <a:off x="7317949" y="2857473"/>
            <a:ext cx="1160370" cy="1384302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499CC570-B0C3-4C7B-8BA9-69C9B03E5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862" y="3396971"/>
            <a:ext cx="1160370" cy="25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92" tIns="45646" rIns="91292" bIns="45646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defTabSz="91448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UNDERSTANDING</a:t>
            </a:r>
          </a:p>
        </p:txBody>
      </p:sp>
      <p:sp>
        <p:nvSpPr>
          <p:cNvPr id="34" name="Text Box 19">
            <a:extLst>
              <a:ext uri="{FF2B5EF4-FFF2-40B4-BE49-F238E27FC236}">
                <a16:creationId xmlns:a16="http://schemas.microsoft.com/office/drawing/2014/main" id="{F98E16DD-534B-4C5E-952F-C4BC0025F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406" y="3396971"/>
            <a:ext cx="1160370" cy="25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92" tIns="45646" rIns="91292" bIns="45646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defTabSz="91448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ACCEPTANCE</a:t>
            </a:r>
          </a:p>
        </p:txBody>
      </p:sp>
      <p:sp>
        <p:nvSpPr>
          <p:cNvPr id="35" name="Text Box 19">
            <a:extLst>
              <a:ext uri="{FF2B5EF4-FFF2-40B4-BE49-F238E27FC236}">
                <a16:creationId xmlns:a16="http://schemas.microsoft.com/office/drawing/2014/main" id="{B0817FC6-7325-40B7-9480-7B768F120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926" y="3396971"/>
            <a:ext cx="1160370" cy="25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92" tIns="45646" rIns="91292" bIns="45646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defTabSz="91448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RESPECT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1B33D48-E118-4AE7-A489-42D9D904DEDA}"/>
              </a:ext>
            </a:extLst>
          </p:cNvPr>
          <p:cNvSpPr/>
          <p:nvPr/>
        </p:nvSpPr>
        <p:spPr>
          <a:xfrm rot="5400000">
            <a:off x="8309132" y="2960023"/>
            <a:ext cx="2133597" cy="1179202"/>
          </a:xfrm>
          <a:prstGeom prst="triangl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F2E873C-634B-4697-BEC8-2CAA58ADFEB0}"/>
              </a:ext>
            </a:extLst>
          </p:cNvPr>
          <p:cNvGrpSpPr/>
          <p:nvPr/>
        </p:nvGrpSpPr>
        <p:grpSpPr>
          <a:xfrm>
            <a:off x="10131791" y="2567182"/>
            <a:ext cx="1526944" cy="1815438"/>
            <a:chOff x="4174850" y="2091678"/>
            <a:chExt cx="2119602" cy="252007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B645964-8901-432A-B0F2-1C6D32BF2CE1}"/>
                </a:ext>
              </a:extLst>
            </p:cNvPr>
            <p:cNvGrpSpPr/>
            <p:nvPr/>
          </p:nvGrpSpPr>
          <p:grpSpPr>
            <a:xfrm>
              <a:off x="4180070" y="2091678"/>
              <a:ext cx="2114382" cy="2520070"/>
              <a:chOff x="3794140" y="2450218"/>
              <a:chExt cx="2114382" cy="2520070"/>
            </a:xfrm>
          </p:grpSpPr>
          <p:sp>
            <p:nvSpPr>
              <p:cNvPr id="42" name="Freeform 176">
                <a:extLst>
                  <a:ext uri="{FF2B5EF4-FFF2-40B4-BE49-F238E27FC236}">
                    <a16:creationId xmlns:a16="http://schemas.microsoft.com/office/drawing/2014/main" id="{CB3FC1C1-F51E-492C-829C-0DE243DBDD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8953584">
                <a:off x="4019704" y="2450218"/>
                <a:ext cx="1888818" cy="2331120"/>
              </a:xfrm>
              <a:custGeom>
                <a:avLst/>
                <a:gdLst>
                  <a:gd name="T0" fmla="*/ 98 w 567"/>
                  <a:gd name="T1" fmla="*/ 227 h 699"/>
                  <a:gd name="T2" fmla="*/ 219 w 567"/>
                  <a:gd name="T3" fmla="*/ 206 h 699"/>
                  <a:gd name="T4" fmla="*/ 221 w 567"/>
                  <a:gd name="T5" fmla="*/ 219 h 699"/>
                  <a:gd name="T6" fmla="*/ 280 w 567"/>
                  <a:gd name="T7" fmla="*/ 237 h 699"/>
                  <a:gd name="T8" fmla="*/ 323 w 567"/>
                  <a:gd name="T9" fmla="*/ 304 h 699"/>
                  <a:gd name="T10" fmla="*/ 313 w 567"/>
                  <a:gd name="T11" fmla="*/ 374 h 699"/>
                  <a:gd name="T12" fmla="*/ 309 w 567"/>
                  <a:gd name="T13" fmla="*/ 408 h 699"/>
                  <a:gd name="T14" fmla="*/ 307 w 567"/>
                  <a:gd name="T15" fmla="*/ 364 h 699"/>
                  <a:gd name="T16" fmla="*/ 286 w 567"/>
                  <a:gd name="T17" fmla="*/ 387 h 699"/>
                  <a:gd name="T18" fmla="*/ 274 w 567"/>
                  <a:gd name="T19" fmla="*/ 417 h 699"/>
                  <a:gd name="T20" fmla="*/ 235 w 567"/>
                  <a:gd name="T21" fmla="*/ 437 h 699"/>
                  <a:gd name="T22" fmla="*/ 193 w 567"/>
                  <a:gd name="T23" fmla="*/ 467 h 699"/>
                  <a:gd name="T24" fmla="*/ 141 w 567"/>
                  <a:gd name="T25" fmla="*/ 504 h 699"/>
                  <a:gd name="T26" fmla="*/ 109 w 567"/>
                  <a:gd name="T27" fmla="*/ 529 h 699"/>
                  <a:gd name="T28" fmla="*/ 227 w 567"/>
                  <a:gd name="T29" fmla="*/ 575 h 699"/>
                  <a:gd name="T30" fmla="*/ 149 w 567"/>
                  <a:gd name="T31" fmla="*/ 625 h 699"/>
                  <a:gd name="T32" fmla="*/ 264 w 567"/>
                  <a:gd name="T33" fmla="*/ 636 h 699"/>
                  <a:gd name="T34" fmla="*/ 343 w 567"/>
                  <a:gd name="T35" fmla="*/ 612 h 699"/>
                  <a:gd name="T36" fmla="*/ 307 w 567"/>
                  <a:gd name="T37" fmla="*/ 651 h 699"/>
                  <a:gd name="T38" fmla="*/ 344 w 567"/>
                  <a:gd name="T39" fmla="*/ 652 h 699"/>
                  <a:gd name="T40" fmla="*/ 390 w 567"/>
                  <a:gd name="T41" fmla="*/ 638 h 699"/>
                  <a:gd name="T42" fmla="*/ 291 w 567"/>
                  <a:gd name="T43" fmla="*/ 689 h 699"/>
                  <a:gd name="T44" fmla="*/ 373 w 567"/>
                  <a:gd name="T45" fmla="*/ 669 h 699"/>
                  <a:gd name="T46" fmla="*/ 518 w 567"/>
                  <a:gd name="T47" fmla="*/ 513 h 699"/>
                  <a:gd name="T48" fmla="*/ 566 w 567"/>
                  <a:gd name="T49" fmla="*/ 368 h 699"/>
                  <a:gd name="T50" fmla="*/ 546 w 567"/>
                  <a:gd name="T51" fmla="*/ 251 h 699"/>
                  <a:gd name="T52" fmla="*/ 453 w 567"/>
                  <a:gd name="T53" fmla="*/ 100 h 699"/>
                  <a:gd name="T54" fmla="*/ 175 w 567"/>
                  <a:gd name="T55" fmla="*/ 1 h 699"/>
                  <a:gd name="T56" fmla="*/ 449 w 567"/>
                  <a:gd name="T57" fmla="*/ 111 h 699"/>
                  <a:gd name="T58" fmla="*/ 492 w 567"/>
                  <a:gd name="T59" fmla="*/ 167 h 699"/>
                  <a:gd name="T60" fmla="*/ 351 w 567"/>
                  <a:gd name="T61" fmla="*/ 53 h 699"/>
                  <a:gd name="T62" fmla="*/ 268 w 567"/>
                  <a:gd name="T63" fmla="*/ 29 h 699"/>
                  <a:gd name="T64" fmla="*/ 114 w 567"/>
                  <a:gd name="T65" fmla="*/ 53 h 699"/>
                  <a:gd name="T66" fmla="*/ 30 w 567"/>
                  <a:gd name="T67" fmla="*/ 120 h 699"/>
                  <a:gd name="T68" fmla="*/ 281 w 567"/>
                  <a:gd name="T69" fmla="*/ 103 h 699"/>
                  <a:gd name="T70" fmla="*/ 284 w 567"/>
                  <a:gd name="T71" fmla="*/ 116 h 699"/>
                  <a:gd name="T72" fmla="*/ 84 w 567"/>
                  <a:gd name="T73" fmla="*/ 144 h 699"/>
                  <a:gd name="T74" fmla="*/ 146 w 567"/>
                  <a:gd name="T75" fmla="*/ 123 h 699"/>
                  <a:gd name="T76" fmla="*/ 78 w 567"/>
                  <a:gd name="T77" fmla="*/ 153 h 699"/>
                  <a:gd name="T78" fmla="*/ 10 w 567"/>
                  <a:gd name="T79" fmla="*/ 279 h 699"/>
                  <a:gd name="T80" fmla="*/ 314 w 567"/>
                  <a:gd name="T81" fmla="*/ 21 h 699"/>
                  <a:gd name="T82" fmla="*/ 12 w 567"/>
                  <a:gd name="T83" fmla="*/ 247 h 699"/>
                  <a:gd name="T84" fmla="*/ 295 w 567"/>
                  <a:gd name="T85" fmla="*/ 137 h 699"/>
                  <a:gd name="T86" fmla="*/ 348 w 567"/>
                  <a:gd name="T87" fmla="*/ 177 h 699"/>
                  <a:gd name="T88" fmla="*/ 264 w 567"/>
                  <a:gd name="T89" fmla="*/ 135 h 699"/>
                  <a:gd name="T90" fmla="*/ 288 w 567"/>
                  <a:gd name="T91" fmla="*/ 132 h 699"/>
                  <a:gd name="T92" fmla="*/ 378 w 567"/>
                  <a:gd name="T93" fmla="*/ 70 h 699"/>
                  <a:gd name="T94" fmla="*/ 423 w 567"/>
                  <a:gd name="T95" fmla="*/ 104 h 699"/>
                  <a:gd name="T96" fmla="*/ 471 w 567"/>
                  <a:gd name="T97" fmla="*/ 154 h 699"/>
                  <a:gd name="T98" fmla="*/ 326 w 567"/>
                  <a:gd name="T99" fmla="*/ 298 h 699"/>
                  <a:gd name="T100" fmla="*/ 555 w 567"/>
                  <a:gd name="T101" fmla="*/ 316 h 699"/>
                  <a:gd name="T102" fmla="*/ 328 w 567"/>
                  <a:gd name="T103" fmla="*/ 352 h 699"/>
                  <a:gd name="T104" fmla="*/ 558 w 567"/>
                  <a:gd name="T105" fmla="*/ 386 h 699"/>
                  <a:gd name="T106" fmla="*/ 300 w 567"/>
                  <a:gd name="T107" fmla="*/ 392 h 699"/>
                  <a:gd name="T108" fmla="*/ 284 w 567"/>
                  <a:gd name="T109" fmla="*/ 403 h 699"/>
                  <a:gd name="T110" fmla="*/ 452 w 567"/>
                  <a:gd name="T111" fmla="*/ 543 h 699"/>
                  <a:gd name="T112" fmla="*/ 472 w 567"/>
                  <a:gd name="T113" fmla="*/ 560 h 699"/>
                  <a:gd name="T114" fmla="*/ 451 w 567"/>
                  <a:gd name="T115" fmla="*/ 546 h 699"/>
                  <a:gd name="T116" fmla="*/ 387 w 567"/>
                  <a:gd name="T117" fmla="*/ 579 h 699"/>
                  <a:gd name="T118" fmla="*/ 429 w 567"/>
                  <a:gd name="T119" fmla="*/ 608 h 699"/>
                  <a:gd name="T120" fmla="*/ 351 w 567"/>
                  <a:gd name="T121" fmla="*/ 658 h 699"/>
                  <a:gd name="T122" fmla="*/ 188 w 567"/>
                  <a:gd name="T123" fmla="*/ 647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67" h="699">
                    <a:moveTo>
                      <a:pt x="24" y="307"/>
                    </a:moveTo>
                    <a:cubicBezTo>
                      <a:pt x="26" y="303"/>
                      <a:pt x="28" y="298"/>
                      <a:pt x="28" y="296"/>
                    </a:cubicBezTo>
                    <a:cubicBezTo>
                      <a:pt x="32" y="295"/>
                      <a:pt x="30" y="287"/>
                      <a:pt x="35" y="288"/>
                    </a:cubicBezTo>
                    <a:cubicBezTo>
                      <a:pt x="36" y="287"/>
                      <a:pt x="33" y="287"/>
                      <a:pt x="34" y="285"/>
                    </a:cubicBezTo>
                    <a:cubicBezTo>
                      <a:pt x="35" y="284"/>
                      <a:pt x="37" y="283"/>
                      <a:pt x="38" y="282"/>
                    </a:cubicBezTo>
                    <a:cubicBezTo>
                      <a:pt x="37" y="281"/>
                      <a:pt x="38" y="278"/>
                      <a:pt x="40" y="279"/>
                    </a:cubicBezTo>
                    <a:cubicBezTo>
                      <a:pt x="40" y="279"/>
                      <a:pt x="41" y="280"/>
                      <a:pt x="41" y="280"/>
                    </a:cubicBezTo>
                    <a:cubicBezTo>
                      <a:pt x="39" y="281"/>
                      <a:pt x="38" y="285"/>
                      <a:pt x="38" y="287"/>
                    </a:cubicBezTo>
                    <a:cubicBezTo>
                      <a:pt x="39" y="284"/>
                      <a:pt x="42" y="281"/>
                      <a:pt x="42" y="278"/>
                    </a:cubicBezTo>
                    <a:cubicBezTo>
                      <a:pt x="42" y="279"/>
                      <a:pt x="41" y="279"/>
                      <a:pt x="41" y="279"/>
                    </a:cubicBezTo>
                    <a:cubicBezTo>
                      <a:pt x="41" y="278"/>
                      <a:pt x="40" y="277"/>
                      <a:pt x="41" y="276"/>
                    </a:cubicBezTo>
                    <a:cubicBezTo>
                      <a:pt x="42" y="277"/>
                      <a:pt x="42" y="278"/>
                      <a:pt x="43" y="277"/>
                    </a:cubicBezTo>
                    <a:cubicBezTo>
                      <a:pt x="42" y="276"/>
                      <a:pt x="42" y="275"/>
                      <a:pt x="42" y="274"/>
                    </a:cubicBezTo>
                    <a:cubicBezTo>
                      <a:pt x="44" y="273"/>
                      <a:pt x="47" y="269"/>
                      <a:pt x="47" y="266"/>
                    </a:cubicBezTo>
                    <a:cubicBezTo>
                      <a:pt x="50" y="266"/>
                      <a:pt x="51" y="263"/>
                      <a:pt x="53" y="261"/>
                    </a:cubicBezTo>
                    <a:cubicBezTo>
                      <a:pt x="54" y="259"/>
                      <a:pt x="56" y="257"/>
                      <a:pt x="58" y="259"/>
                    </a:cubicBezTo>
                    <a:cubicBezTo>
                      <a:pt x="59" y="257"/>
                      <a:pt x="60" y="255"/>
                      <a:pt x="60" y="254"/>
                    </a:cubicBezTo>
                    <a:cubicBezTo>
                      <a:pt x="61" y="253"/>
                      <a:pt x="63" y="252"/>
                      <a:pt x="65" y="251"/>
                    </a:cubicBezTo>
                    <a:cubicBezTo>
                      <a:pt x="65" y="251"/>
                      <a:pt x="64" y="250"/>
                      <a:pt x="64" y="249"/>
                    </a:cubicBezTo>
                    <a:cubicBezTo>
                      <a:pt x="67" y="249"/>
                      <a:pt x="67" y="247"/>
                      <a:pt x="68" y="245"/>
                    </a:cubicBezTo>
                    <a:cubicBezTo>
                      <a:pt x="70" y="243"/>
                      <a:pt x="70" y="241"/>
                      <a:pt x="72" y="240"/>
                    </a:cubicBezTo>
                    <a:cubicBezTo>
                      <a:pt x="74" y="241"/>
                      <a:pt x="69" y="243"/>
                      <a:pt x="72" y="243"/>
                    </a:cubicBezTo>
                    <a:cubicBezTo>
                      <a:pt x="73" y="241"/>
                      <a:pt x="75" y="239"/>
                      <a:pt x="77" y="238"/>
                    </a:cubicBezTo>
                    <a:cubicBezTo>
                      <a:pt x="80" y="236"/>
                      <a:pt x="82" y="235"/>
                      <a:pt x="83" y="234"/>
                    </a:cubicBezTo>
                    <a:cubicBezTo>
                      <a:pt x="84" y="235"/>
                      <a:pt x="83" y="235"/>
                      <a:pt x="84" y="236"/>
                    </a:cubicBezTo>
                    <a:cubicBezTo>
                      <a:pt x="84" y="235"/>
                      <a:pt x="87" y="234"/>
                      <a:pt x="88" y="232"/>
                    </a:cubicBezTo>
                    <a:cubicBezTo>
                      <a:pt x="88" y="233"/>
                      <a:pt x="89" y="233"/>
                      <a:pt x="89" y="234"/>
                    </a:cubicBezTo>
                    <a:cubicBezTo>
                      <a:pt x="91" y="231"/>
                      <a:pt x="94" y="231"/>
                      <a:pt x="97" y="229"/>
                    </a:cubicBezTo>
                    <a:cubicBezTo>
                      <a:pt x="97" y="228"/>
                      <a:pt x="95" y="229"/>
                      <a:pt x="96" y="228"/>
                    </a:cubicBezTo>
                    <a:cubicBezTo>
                      <a:pt x="98" y="227"/>
                      <a:pt x="98" y="227"/>
                      <a:pt x="98" y="227"/>
                    </a:cubicBezTo>
                    <a:cubicBezTo>
                      <a:pt x="98" y="227"/>
                      <a:pt x="98" y="228"/>
                      <a:pt x="99" y="228"/>
                    </a:cubicBezTo>
                    <a:cubicBezTo>
                      <a:pt x="101" y="225"/>
                      <a:pt x="105" y="224"/>
                      <a:pt x="107" y="220"/>
                    </a:cubicBezTo>
                    <a:cubicBezTo>
                      <a:pt x="107" y="222"/>
                      <a:pt x="108" y="220"/>
                      <a:pt x="108" y="220"/>
                    </a:cubicBezTo>
                    <a:cubicBezTo>
                      <a:pt x="108" y="220"/>
                      <a:pt x="108" y="221"/>
                      <a:pt x="108" y="221"/>
                    </a:cubicBezTo>
                    <a:cubicBezTo>
                      <a:pt x="110" y="221"/>
                      <a:pt x="112" y="220"/>
                      <a:pt x="113" y="218"/>
                    </a:cubicBezTo>
                    <a:cubicBezTo>
                      <a:pt x="115" y="217"/>
                      <a:pt x="117" y="216"/>
                      <a:pt x="118" y="215"/>
                    </a:cubicBezTo>
                    <a:cubicBezTo>
                      <a:pt x="121" y="212"/>
                      <a:pt x="125" y="210"/>
                      <a:pt x="126" y="211"/>
                    </a:cubicBezTo>
                    <a:cubicBezTo>
                      <a:pt x="125" y="210"/>
                      <a:pt x="127" y="207"/>
                      <a:pt x="129" y="208"/>
                    </a:cubicBezTo>
                    <a:cubicBezTo>
                      <a:pt x="129" y="209"/>
                      <a:pt x="128" y="209"/>
                      <a:pt x="129" y="210"/>
                    </a:cubicBezTo>
                    <a:cubicBezTo>
                      <a:pt x="130" y="210"/>
                      <a:pt x="131" y="209"/>
                      <a:pt x="132" y="208"/>
                    </a:cubicBezTo>
                    <a:cubicBezTo>
                      <a:pt x="133" y="208"/>
                      <a:pt x="134" y="208"/>
                      <a:pt x="135" y="207"/>
                    </a:cubicBezTo>
                    <a:cubicBezTo>
                      <a:pt x="137" y="206"/>
                      <a:pt x="140" y="205"/>
                      <a:pt x="142" y="204"/>
                    </a:cubicBezTo>
                    <a:cubicBezTo>
                      <a:pt x="147" y="203"/>
                      <a:pt x="152" y="201"/>
                      <a:pt x="157" y="200"/>
                    </a:cubicBezTo>
                    <a:cubicBezTo>
                      <a:pt x="157" y="200"/>
                      <a:pt x="157" y="200"/>
                      <a:pt x="156" y="199"/>
                    </a:cubicBezTo>
                    <a:cubicBezTo>
                      <a:pt x="162" y="199"/>
                      <a:pt x="164" y="200"/>
                      <a:pt x="168" y="198"/>
                    </a:cubicBezTo>
                    <a:cubicBezTo>
                      <a:pt x="172" y="198"/>
                      <a:pt x="179" y="196"/>
                      <a:pt x="181" y="196"/>
                    </a:cubicBezTo>
                    <a:cubicBezTo>
                      <a:pt x="181" y="196"/>
                      <a:pt x="179" y="196"/>
                      <a:pt x="180" y="195"/>
                    </a:cubicBezTo>
                    <a:cubicBezTo>
                      <a:pt x="182" y="196"/>
                      <a:pt x="184" y="197"/>
                      <a:pt x="186" y="197"/>
                    </a:cubicBezTo>
                    <a:cubicBezTo>
                      <a:pt x="188" y="197"/>
                      <a:pt x="191" y="197"/>
                      <a:pt x="194" y="197"/>
                    </a:cubicBezTo>
                    <a:cubicBezTo>
                      <a:pt x="194" y="199"/>
                      <a:pt x="198" y="199"/>
                      <a:pt x="198" y="197"/>
                    </a:cubicBezTo>
                    <a:cubicBezTo>
                      <a:pt x="197" y="197"/>
                      <a:pt x="196" y="197"/>
                      <a:pt x="196" y="198"/>
                    </a:cubicBezTo>
                    <a:cubicBezTo>
                      <a:pt x="195" y="197"/>
                      <a:pt x="194" y="198"/>
                      <a:pt x="194" y="196"/>
                    </a:cubicBezTo>
                    <a:cubicBezTo>
                      <a:pt x="196" y="196"/>
                      <a:pt x="202" y="195"/>
                      <a:pt x="199" y="197"/>
                    </a:cubicBezTo>
                    <a:cubicBezTo>
                      <a:pt x="201" y="197"/>
                      <a:pt x="202" y="197"/>
                      <a:pt x="203" y="197"/>
                    </a:cubicBezTo>
                    <a:cubicBezTo>
                      <a:pt x="204" y="197"/>
                      <a:pt x="205" y="197"/>
                      <a:pt x="206" y="198"/>
                    </a:cubicBezTo>
                    <a:cubicBezTo>
                      <a:pt x="208" y="198"/>
                      <a:pt x="210" y="199"/>
                      <a:pt x="212" y="198"/>
                    </a:cubicBezTo>
                    <a:cubicBezTo>
                      <a:pt x="213" y="203"/>
                      <a:pt x="220" y="200"/>
                      <a:pt x="219" y="203"/>
                    </a:cubicBezTo>
                    <a:cubicBezTo>
                      <a:pt x="221" y="202"/>
                      <a:pt x="223" y="202"/>
                      <a:pt x="224" y="204"/>
                    </a:cubicBezTo>
                    <a:cubicBezTo>
                      <a:pt x="221" y="205"/>
                      <a:pt x="219" y="204"/>
                      <a:pt x="216" y="205"/>
                    </a:cubicBezTo>
                    <a:cubicBezTo>
                      <a:pt x="218" y="205"/>
                      <a:pt x="219" y="205"/>
                      <a:pt x="219" y="206"/>
                    </a:cubicBezTo>
                    <a:cubicBezTo>
                      <a:pt x="221" y="205"/>
                      <a:pt x="222" y="205"/>
                      <a:pt x="224" y="207"/>
                    </a:cubicBezTo>
                    <a:cubicBezTo>
                      <a:pt x="224" y="205"/>
                      <a:pt x="225" y="207"/>
                      <a:pt x="225" y="207"/>
                    </a:cubicBezTo>
                    <a:cubicBezTo>
                      <a:pt x="226" y="206"/>
                      <a:pt x="224" y="207"/>
                      <a:pt x="225" y="205"/>
                    </a:cubicBezTo>
                    <a:cubicBezTo>
                      <a:pt x="228" y="205"/>
                      <a:pt x="230" y="206"/>
                      <a:pt x="232" y="208"/>
                    </a:cubicBezTo>
                    <a:cubicBezTo>
                      <a:pt x="232" y="208"/>
                      <a:pt x="231" y="208"/>
                      <a:pt x="231" y="209"/>
                    </a:cubicBezTo>
                    <a:cubicBezTo>
                      <a:pt x="233" y="209"/>
                      <a:pt x="234" y="212"/>
                      <a:pt x="235" y="209"/>
                    </a:cubicBezTo>
                    <a:cubicBezTo>
                      <a:pt x="235" y="209"/>
                      <a:pt x="233" y="209"/>
                      <a:pt x="233" y="208"/>
                    </a:cubicBezTo>
                    <a:cubicBezTo>
                      <a:pt x="236" y="208"/>
                      <a:pt x="238" y="209"/>
                      <a:pt x="239" y="210"/>
                    </a:cubicBezTo>
                    <a:cubicBezTo>
                      <a:pt x="238" y="210"/>
                      <a:pt x="236" y="210"/>
                      <a:pt x="237" y="210"/>
                    </a:cubicBezTo>
                    <a:cubicBezTo>
                      <a:pt x="239" y="211"/>
                      <a:pt x="240" y="210"/>
                      <a:pt x="241" y="210"/>
                    </a:cubicBezTo>
                    <a:cubicBezTo>
                      <a:pt x="243" y="215"/>
                      <a:pt x="246" y="215"/>
                      <a:pt x="249" y="217"/>
                    </a:cubicBezTo>
                    <a:cubicBezTo>
                      <a:pt x="251" y="215"/>
                      <a:pt x="252" y="217"/>
                      <a:pt x="254" y="217"/>
                    </a:cubicBezTo>
                    <a:cubicBezTo>
                      <a:pt x="254" y="218"/>
                      <a:pt x="254" y="218"/>
                      <a:pt x="254" y="219"/>
                    </a:cubicBezTo>
                    <a:cubicBezTo>
                      <a:pt x="253" y="220"/>
                      <a:pt x="252" y="219"/>
                      <a:pt x="252" y="220"/>
                    </a:cubicBezTo>
                    <a:cubicBezTo>
                      <a:pt x="253" y="221"/>
                      <a:pt x="257" y="221"/>
                      <a:pt x="258" y="224"/>
                    </a:cubicBezTo>
                    <a:cubicBezTo>
                      <a:pt x="259" y="224"/>
                      <a:pt x="263" y="224"/>
                      <a:pt x="262" y="227"/>
                    </a:cubicBezTo>
                    <a:cubicBezTo>
                      <a:pt x="260" y="227"/>
                      <a:pt x="258" y="226"/>
                      <a:pt x="257" y="225"/>
                    </a:cubicBezTo>
                    <a:cubicBezTo>
                      <a:pt x="256" y="226"/>
                      <a:pt x="251" y="221"/>
                      <a:pt x="250" y="224"/>
                    </a:cubicBezTo>
                    <a:cubicBezTo>
                      <a:pt x="250" y="223"/>
                      <a:pt x="250" y="222"/>
                      <a:pt x="249" y="222"/>
                    </a:cubicBezTo>
                    <a:cubicBezTo>
                      <a:pt x="249" y="223"/>
                      <a:pt x="247" y="223"/>
                      <a:pt x="246" y="224"/>
                    </a:cubicBezTo>
                    <a:cubicBezTo>
                      <a:pt x="247" y="221"/>
                      <a:pt x="243" y="225"/>
                      <a:pt x="244" y="222"/>
                    </a:cubicBezTo>
                    <a:cubicBezTo>
                      <a:pt x="243" y="221"/>
                      <a:pt x="243" y="223"/>
                      <a:pt x="242" y="223"/>
                    </a:cubicBezTo>
                    <a:cubicBezTo>
                      <a:pt x="242" y="222"/>
                      <a:pt x="242" y="221"/>
                      <a:pt x="241" y="220"/>
                    </a:cubicBezTo>
                    <a:cubicBezTo>
                      <a:pt x="240" y="220"/>
                      <a:pt x="239" y="220"/>
                      <a:pt x="238" y="220"/>
                    </a:cubicBezTo>
                    <a:cubicBezTo>
                      <a:pt x="237" y="220"/>
                      <a:pt x="236" y="220"/>
                      <a:pt x="235" y="220"/>
                    </a:cubicBezTo>
                    <a:cubicBezTo>
                      <a:pt x="233" y="219"/>
                      <a:pt x="231" y="219"/>
                      <a:pt x="229" y="218"/>
                    </a:cubicBezTo>
                    <a:cubicBezTo>
                      <a:pt x="225" y="217"/>
                      <a:pt x="221" y="215"/>
                      <a:pt x="217" y="215"/>
                    </a:cubicBezTo>
                    <a:cubicBezTo>
                      <a:pt x="218" y="216"/>
                      <a:pt x="221" y="216"/>
                      <a:pt x="221" y="218"/>
                    </a:cubicBezTo>
                    <a:cubicBezTo>
                      <a:pt x="221" y="218"/>
                      <a:pt x="220" y="216"/>
                      <a:pt x="219" y="217"/>
                    </a:cubicBezTo>
                    <a:cubicBezTo>
                      <a:pt x="220" y="218"/>
                      <a:pt x="221" y="218"/>
                      <a:pt x="221" y="219"/>
                    </a:cubicBezTo>
                    <a:cubicBezTo>
                      <a:pt x="219" y="219"/>
                      <a:pt x="218" y="216"/>
                      <a:pt x="217" y="217"/>
                    </a:cubicBezTo>
                    <a:cubicBezTo>
                      <a:pt x="219" y="218"/>
                      <a:pt x="217" y="219"/>
                      <a:pt x="217" y="219"/>
                    </a:cubicBezTo>
                    <a:cubicBezTo>
                      <a:pt x="218" y="220"/>
                      <a:pt x="219" y="219"/>
                      <a:pt x="220" y="221"/>
                    </a:cubicBezTo>
                    <a:cubicBezTo>
                      <a:pt x="220" y="220"/>
                      <a:pt x="219" y="220"/>
                      <a:pt x="220" y="219"/>
                    </a:cubicBezTo>
                    <a:cubicBezTo>
                      <a:pt x="220" y="219"/>
                      <a:pt x="220" y="220"/>
                      <a:pt x="221" y="220"/>
                    </a:cubicBezTo>
                    <a:cubicBezTo>
                      <a:pt x="223" y="219"/>
                      <a:pt x="226" y="219"/>
                      <a:pt x="229" y="220"/>
                    </a:cubicBezTo>
                    <a:cubicBezTo>
                      <a:pt x="232" y="221"/>
                      <a:pt x="235" y="222"/>
                      <a:pt x="238" y="222"/>
                    </a:cubicBezTo>
                    <a:cubicBezTo>
                      <a:pt x="238" y="224"/>
                      <a:pt x="239" y="223"/>
                      <a:pt x="240" y="222"/>
                    </a:cubicBezTo>
                    <a:cubicBezTo>
                      <a:pt x="241" y="223"/>
                      <a:pt x="241" y="224"/>
                      <a:pt x="241" y="226"/>
                    </a:cubicBezTo>
                    <a:cubicBezTo>
                      <a:pt x="242" y="224"/>
                      <a:pt x="243" y="225"/>
                      <a:pt x="245" y="225"/>
                    </a:cubicBezTo>
                    <a:cubicBezTo>
                      <a:pt x="246" y="226"/>
                      <a:pt x="247" y="227"/>
                      <a:pt x="249" y="226"/>
                    </a:cubicBezTo>
                    <a:cubicBezTo>
                      <a:pt x="249" y="228"/>
                      <a:pt x="251" y="229"/>
                      <a:pt x="252" y="229"/>
                    </a:cubicBezTo>
                    <a:cubicBezTo>
                      <a:pt x="254" y="229"/>
                      <a:pt x="256" y="229"/>
                      <a:pt x="257" y="230"/>
                    </a:cubicBezTo>
                    <a:cubicBezTo>
                      <a:pt x="257" y="230"/>
                      <a:pt x="257" y="230"/>
                      <a:pt x="257" y="229"/>
                    </a:cubicBezTo>
                    <a:cubicBezTo>
                      <a:pt x="258" y="229"/>
                      <a:pt x="259" y="229"/>
                      <a:pt x="259" y="231"/>
                    </a:cubicBezTo>
                    <a:cubicBezTo>
                      <a:pt x="258" y="231"/>
                      <a:pt x="259" y="230"/>
                      <a:pt x="258" y="230"/>
                    </a:cubicBezTo>
                    <a:cubicBezTo>
                      <a:pt x="258" y="232"/>
                      <a:pt x="260" y="232"/>
                      <a:pt x="261" y="233"/>
                    </a:cubicBezTo>
                    <a:cubicBezTo>
                      <a:pt x="263" y="234"/>
                      <a:pt x="265" y="234"/>
                      <a:pt x="266" y="236"/>
                    </a:cubicBezTo>
                    <a:cubicBezTo>
                      <a:pt x="267" y="235"/>
                      <a:pt x="267" y="236"/>
                      <a:pt x="268" y="236"/>
                    </a:cubicBezTo>
                    <a:cubicBezTo>
                      <a:pt x="268" y="236"/>
                      <a:pt x="269" y="237"/>
                      <a:pt x="269" y="237"/>
                    </a:cubicBezTo>
                    <a:cubicBezTo>
                      <a:pt x="270" y="238"/>
                      <a:pt x="271" y="238"/>
                      <a:pt x="271" y="239"/>
                    </a:cubicBezTo>
                    <a:cubicBezTo>
                      <a:pt x="272" y="238"/>
                      <a:pt x="273" y="237"/>
                      <a:pt x="274" y="238"/>
                    </a:cubicBezTo>
                    <a:cubicBezTo>
                      <a:pt x="275" y="235"/>
                      <a:pt x="272" y="233"/>
                      <a:pt x="269" y="233"/>
                    </a:cubicBezTo>
                    <a:cubicBezTo>
                      <a:pt x="271" y="232"/>
                      <a:pt x="270" y="231"/>
                      <a:pt x="272" y="230"/>
                    </a:cubicBezTo>
                    <a:cubicBezTo>
                      <a:pt x="271" y="233"/>
                      <a:pt x="277" y="235"/>
                      <a:pt x="278" y="236"/>
                    </a:cubicBezTo>
                    <a:cubicBezTo>
                      <a:pt x="277" y="235"/>
                      <a:pt x="276" y="235"/>
                      <a:pt x="277" y="234"/>
                    </a:cubicBezTo>
                    <a:cubicBezTo>
                      <a:pt x="278" y="234"/>
                      <a:pt x="281" y="235"/>
                      <a:pt x="281" y="236"/>
                    </a:cubicBezTo>
                    <a:cubicBezTo>
                      <a:pt x="279" y="235"/>
                      <a:pt x="278" y="237"/>
                      <a:pt x="278" y="235"/>
                    </a:cubicBezTo>
                    <a:cubicBezTo>
                      <a:pt x="278" y="236"/>
                      <a:pt x="278" y="238"/>
                      <a:pt x="279" y="239"/>
                    </a:cubicBezTo>
                    <a:cubicBezTo>
                      <a:pt x="280" y="238"/>
                      <a:pt x="278" y="238"/>
                      <a:pt x="280" y="237"/>
                    </a:cubicBezTo>
                    <a:cubicBezTo>
                      <a:pt x="280" y="237"/>
                      <a:pt x="280" y="237"/>
                      <a:pt x="281" y="237"/>
                    </a:cubicBezTo>
                    <a:cubicBezTo>
                      <a:pt x="280" y="238"/>
                      <a:pt x="283" y="239"/>
                      <a:pt x="281" y="240"/>
                    </a:cubicBezTo>
                    <a:cubicBezTo>
                      <a:pt x="284" y="241"/>
                      <a:pt x="287" y="244"/>
                      <a:pt x="286" y="247"/>
                    </a:cubicBezTo>
                    <a:cubicBezTo>
                      <a:pt x="288" y="248"/>
                      <a:pt x="289" y="248"/>
                      <a:pt x="291" y="249"/>
                    </a:cubicBezTo>
                    <a:cubicBezTo>
                      <a:pt x="293" y="250"/>
                      <a:pt x="294" y="251"/>
                      <a:pt x="295" y="253"/>
                    </a:cubicBezTo>
                    <a:cubicBezTo>
                      <a:pt x="295" y="254"/>
                      <a:pt x="294" y="255"/>
                      <a:pt x="294" y="255"/>
                    </a:cubicBezTo>
                    <a:cubicBezTo>
                      <a:pt x="295" y="254"/>
                      <a:pt x="296" y="255"/>
                      <a:pt x="297" y="255"/>
                    </a:cubicBezTo>
                    <a:cubicBezTo>
                      <a:pt x="296" y="256"/>
                      <a:pt x="298" y="256"/>
                      <a:pt x="297" y="256"/>
                    </a:cubicBezTo>
                    <a:cubicBezTo>
                      <a:pt x="297" y="256"/>
                      <a:pt x="296" y="257"/>
                      <a:pt x="295" y="257"/>
                    </a:cubicBezTo>
                    <a:cubicBezTo>
                      <a:pt x="296" y="257"/>
                      <a:pt x="296" y="258"/>
                      <a:pt x="296" y="258"/>
                    </a:cubicBezTo>
                    <a:cubicBezTo>
                      <a:pt x="298" y="258"/>
                      <a:pt x="296" y="257"/>
                      <a:pt x="298" y="256"/>
                    </a:cubicBezTo>
                    <a:cubicBezTo>
                      <a:pt x="298" y="257"/>
                      <a:pt x="299" y="256"/>
                      <a:pt x="300" y="257"/>
                    </a:cubicBezTo>
                    <a:cubicBezTo>
                      <a:pt x="299" y="259"/>
                      <a:pt x="303" y="258"/>
                      <a:pt x="303" y="262"/>
                    </a:cubicBezTo>
                    <a:cubicBezTo>
                      <a:pt x="303" y="262"/>
                      <a:pt x="302" y="262"/>
                      <a:pt x="302" y="263"/>
                    </a:cubicBezTo>
                    <a:cubicBezTo>
                      <a:pt x="302" y="263"/>
                      <a:pt x="304" y="262"/>
                      <a:pt x="305" y="263"/>
                    </a:cubicBezTo>
                    <a:cubicBezTo>
                      <a:pt x="304" y="263"/>
                      <a:pt x="304" y="263"/>
                      <a:pt x="303" y="263"/>
                    </a:cubicBezTo>
                    <a:cubicBezTo>
                      <a:pt x="305" y="263"/>
                      <a:pt x="306" y="264"/>
                      <a:pt x="307" y="265"/>
                    </a:cubicBezTo>
                    <a:cubicBezTo>
                      <a:pt x="307" y="267"/>
                      <a:pt x="307" y="268"/>
                      <a:pt x="307" y="269"/>
                    </a:cubicBezTo>
                    <a:cubicBezTo>
                      <a:pt x="307" y="268"/>
                      <a:pt x="308" y="268"/>
                      <a:pt x="308" y="268"/>
                    </a:cubicBezTo>
                    <a:cubicBezTo>
                      <a:pt x="309" y="271"/>
                      <a:pt x="311" y="272"/>
                      <a:pt x="313" y="275"/>
                    </a:cubicBezTo>
                    <a:cubicBezTo>
                      <a:pt x="314" y="277"/>
                      <a:pt x="316" y="279"/>
                      <a:pt x="317" y="281"/>
                    </a:cubicBezTo>
                    <a:cubicBezTo>
                      <a:pt x="317" y="281"/>
                      <a:pt x="316" y="281"/>
                      <a:pt x="316" y="281"/>
                    </a:cubicBezTo>
                    <a:cubicBezTo>
                      <a:pt x="317" y="282"/>
                      <a:pt x="320" y="285"/>
                      <a:pt x="322" y="287"/>
                    </a:cubicBezTo>
                    <a:cubicBezTo>
                      <a:pt x="324" y="289"/>
                      <a:pt x="325" y="292"/>
                      <a:pt x="322" y="292"/>
                    </a:cubicBezTo>
                    <a:cubicBezTo>
                      <a:pt x="322" y="292"/>
                      <a:pt x="322" y="292"/>
                      <a:pt x="322" y="293"/>
                    </a:cubicBezTo>
                    <a:cubicBezTo>
                      <a:pt x="322" y="292"/>
                      <a:pt x="322" y="292"/>
                      <a:pt x="321" y="292"/>
                    </a:cubicBezTo>
                    <a:cubicBezTo>
                      <a:pt x="321" y="293"/>
                      <a:pt x="323" y="294"/>
                      <a:pt x="324" y="296"/>
                    </a:cubicBezTo>
                    <a:cubicBezTo>
                      <a:pt x="324" y="296"/>
                      <a:pt x="323" y="297"/>
                      <a:pt x="323" y="297"/>
                    </a:cubicBezTo>
                    <a:cubicBezTo>
                      <a:pt x="327" y="298"/>
                      <a:pt x="323" y="302"/>
                      <a:pt x="325" y="304"/>
                    </a:cubicBezTo>
                    <a:cubicBezTo>
                      <a:pt x="324" y="304"/>
                      <a:pt x="324" y="303"/>
                      <a:pt x="323" y="304"/>
                    </a:cubicBezTo>
                    <a:cubicBezTo>
                      <a:pt x="328" y="305"/>
                      <a:pt x="327" y="312"/>
                      <a:pt x="329" y="316"/>
                    </a:cubicBezTo>
                    <a:cubicBezTo>
                      <a:pt x="328" y="317"/>
                      <a:pt x="329" y="314"/>
                      <a:pt x="328" y="316"/>
                    </a:cubicBezTo>
                    <a:cubicBezTo>
                      <a:pt x="330" y="319"/>
                      <a:pt x="330" y="325"/>
                      <a:pt x="332" y="330"/>
                    </a:cubicBezTo>
                    <a:cubicBezTo>
                      <a:pt x="330" y="329"/>
                      <a:pt x="332" y="331"/>
                      <a:pt x="330" y="331"/>
                    </a:cubicBezTo>
                    <a:cubicBezTo>
                      <a:pt x="327" y="329"/>
                      <a:pt x="329" y="325"/>
                      <a:pt x="325" y="322"/>
                    </a:cubicBezTo>
                    <a:cubicBezTo>
                      <a:pt x="325" y="322"/>
                      <a:pt x="323" y="322"/>
                      <a:pt x="323" y="323"/>
                    </a:cubicBezTo>
                    <a:cubicBezTo>
                      <a:pt x="325" y="323"/>
                      <a:pt x="326" y="324"/>
                      <a:pt x="327" y="326"/>
                    </a:cubicBezTo>
                    <a:cubicBezTo>
                      <a:pt x="327" y="327"/>
                      <a:pt x="327" y="329"/>
                      <a:pt x="328" y="330"/>
                    </a:cubicBezTo>
                    <a:cubicBezTo>
                      <a:pt x="328" y="330"/>
                      <a:pt x="328" y="331"/>
                      <a:pt x="326" y="331"/>
                    </a:cubicBezTo>
                    <a:cubicBezTo>
                      <a:pt x="330" y="333"/>
                      <a:pt x="330" y="338"/>
                      <a:pt x="329" y="342"/>
                    </a:cubicBezTo>
                    <a:cubicBezTo>
                      <a:pt x="331" y="343"/>
                      <a:pt x="329" y="346"/>
                      <a:pt x="330" y="347"/>
                    </a:cubicBezTo>
                    <a:cubicBezTo>
                      <a:pt x="329" y="346"/>
                      <a:pt x="327" y="347"/>
                      <a:pt x="327" y="346"/>
                    </a:cubicBezTo>
                    <a:cubicBezTo>
                      <a:pt x="328" y="345"/>
                      <a:pt x="329" y="347"/>
                      <a:pt x="329" y="345"/>
                    </a:cubicBezTo>
                    <a:cubicBezTo>
                      <a:pt x="327" y="345"/>
                      <a:pt x="327" y="344"/>
                      <a:pt x="327" y="343"/>
                    </a:cubicBezTo>
                    <a:cubicBezTo>
                      <a:pt x="327" y="342"/>
                      <a:pt x="327" y="340"/>
                      <a:pt x="326" y="340"/>
                    </a:cubicBezTo>
                    <a:cubicBezTo>
                      <a:pt x="326" y="341"/>
                      <a:pt x="325" y="340"/>
                      <a:pt x="324" y="340"/>
                    </a:cubicBezTo>
                    <a:cubicBezTo>
                      <a:pt x="326" y="341"/>
                      <a:pt x="324" y="343"/>
                      <a:pt x="326" y="344"/>
                    </a:cubicBezTo>
                    <a:cubicBezTo>
                      <a:pt x="325" y="345"/>
                      <a:pt x="323" y="347"/>
                      <a:pt x="326" y="346"/>
                    </a:cubicBezTo>
                    <a:cubicBezTo>
                      <a:pt x="323" y="347"/>
                      <a:pt x="326" y="349"/>
                      <a:pt x="324" y="351"/>
                    </a:cubicBezTo>
                    <a:cubicBezTo>
                      <a:pt x="324" y="347"/>
                      <a:pt x="321" y="346"/>
                      <a:pt x="321" y="344"/>
                    </a:cubicBezTo>
                    <a:cubicBezTo>
                      <a:pt x="320" y="345"/>
                      <a:pt x="321" y="346"/>
                      <a:pt x="320" y="347"/>
                    </a:cubicBezTo>
                    <a:cubicBezTo>
                      <a:pt x="320" y="347"/>
                      <a:pt x="319" y="347"/>
                      <a:pt x="319" y="347"/>
                    </a:cubicBezTo>
                    <a:cubicBezTo>
                      <a:pt x="319" y="352"/>
                      <a:pt x="319" y="355"/>
                      <a:pt x="316" y="358"/>
                    </a:cubicBezTo>
                    <a:cubicBezTo>
                      <a:pt x="317" y="358"/>
                      <a:pt x="318" y="358"/>
                      <a:pt x="318" y="358"/>
                    </a:cubicBezTo>
                    <a:cubicBezTo>
                      <a:pt x="316" y="360"/>
                      <a:pt x="316" y="364"/>
                      <a:pt x="317" y="366"/>
                    </a:cubicBezTo>
                    <a:cubicBezTo>
                      <a:pt x="317" y="365"/>
                      <a:pt x="317" y="365"/>
                      <a:pt x="318" y="365"/>
                    </a:cubicBezTo>
                    <a:cubicBezTo>
                      <a:pt x="318" y="366"/>
                      <a:pt x="318" y="368"/>
                      <a:pt x="316" y="368"/>
                    </a:cubicBezTo>
                    <a:cubicBezTo>
                      <a:pt x="316" y="369"/>
                      <a:pt x="318" y="368"/>
                      <a:pt x="318" y="369"/>
                    </a:cubicBezTo>
                    <a:cubicBezTo>
                      <a:pt x="316" y="370"/>
                      <a:pt x="315" y="370"/>
                      <a:pt x="314" y="371"/>
                    </a:cubicBezTo>
                    <a:cubicBezTo>
                      <a:pt x="316" y="371"/>
                      <a:pt x="316" y="376"/>
                      <a:pt x="313" y="374"/>
                    </a:cubicBezTo>
                    <a:cubicBezTo>
                      <a:pt x="312" y="376"/>
                      <a:pt x="313" y="377"/>
                      <a:pt x="311" y="378"/>
                    </a:cubicBezTo>
                    <a:cubicBezTo>
                      <a:pt x="311" y="378"/>
                      <a:pt x="312" y="379"/>
                      <a:pt x="313" y="380"/>
                    </a:cubicBezTo>
                    <a:cubicBezTo>
                      <a:pt x="317" y="381"/>
                      <a:pt x="318" y="381"/>
                      <a:pt x="321" y="382"/>
                    </a:cubicBezTo>
                    <a:cubicBezTo>
                      <a:pt x="320" y="380"/>
                      <a:pt x="320" y="379"/>
                      <a:pt x="323" y="379"/>
                    </a:cubicBezTo>
                    <a:cubicBezTo>
                      <a:pt x="322" y="378"/>
                      <a:pt x="323" y="376"/>
                      <a:pt x="324" y="375"/>
                    </a:cubicBezTo>
                    <a:cubicBezTo>
                      <a:pt x="321" y="373"/>
                      <a:pt x="326" y="370"/>
                      <a:pt x="325" y="367"/>
                    </a:cubicBezTo>
                    <a:cubicBezTo>
                      <a:pt x="327" y="367"/>
                      <a:pt x="326" y="366"/>
                      <a:pt x="328" y="365"/>
                    </a:cubicBezTo>
                    <a:cubicBezTo>
                      <a:pt x="328" y="366"/>
                      <a:pt x="328" y="368"/>
                      <a:pt x="328" y="369"/>
                    </a:cubicBezTo>
                    <a:cubicBezTo>
                      <a:pt x="327" y="368"/>
                      <a:pt x="327" y="369"/>
                      <a:pt x="325" y="369"/>
                    </a:cubicBezTo>
                    <a:cubicBezTo>
                      <a:pt x="327" y="370"/>
                      <a:pt x="326" y="371"/>
                      <a:pt x="325" y="372"/>
                    </a:cubicBezTo>
                    <a:cubicBezTo>
                      <a:pt x="327" y="372"/>
                      <a:pt x="326" y="370"/>
                      <a:pt x="327" y="370"/>
                    </a:cubicBezTo>
                    <a:cubicBezTo>
                      <a:pt x="328" y="372"/>
                      <a:pt x="328" y="373"/>
                      <a:pt x="329" y="374"/>
                    </a:cubicBezTo>
                    <a:cubicBezTo>
                      <a:pt x="326" y="375"/>
                      <a:pt x="326" y="377"/>
                      <a:pt x="327" y="379"/>
                    </a:cubicBezTo>
                    <a:cubicBezTo>
                      <a:pt x="325" y="379"/>
                      <a:pt x="325" y="379"/>
                      <a:pt x="324" y="378"/>
                    </a:cubicBezTo>
                    <a:cubicBezTo>
                      <a:pt x="326" y="382"/>
                      <a:pt x="324" y="385"/>
                      <a:pt x="322" y="387"/>
                    </a:cubicBezTo>
                    <a:cubicBezTo>
                      <a:pt x="325" y="388"/>
                      <a:pt x="320" y="390"/>
                      <a:pt x="321" y="391"/>
                    </a:cubicBezTo>
                    <a:cubicBezTo>
                      <a:pt x="321" y="391"/>
                      <a:pt x="322" y="391"/>
                      <a:pt x="322" y="391"/>
                    </a:cubicBezTo>
                    <a:cubicBezTo>
                      <a:pt x="322" y="391"/>
                      <a:pt x="323" y="392"/>
                      <a:pt x="322" y="393"/>
                    </a:cubicBezTo>
                    <a:cubicBezTo>
                      <a:pt x="321" y="392"/>
                      <a:pt x="320" y="393"/>
                      <a:pt x="320" y="394"/>
                    </a:cubicBezTo>
                    <a:cubicBezTo>
                      <a:pt x="320" y="394"/>
                      <a:pt x="321" y="393"/>
                      <a:pt x="322" y="394"/>
                    </a:cubicBezTo>
                    <a:cubicBezTo>
                      <a:pt x="320" y="397"/>
                      <a:pt x="319" y="398"/>
                      <a:pt x="320" y="400"/>
                    </a:cubicBezTo>
                    <a:cubicBezTo>
                      <a:pt x="318" y="400"/>
                      <a:pt x="317" y="399"/>
                      <a:pt x="317" y="401"/>
                    </a:cubicBezTo>
                    <a:cubicBezTo>
                      <a:pt x="318" y="401"/>
                      <a:pt x="318" y="402"/>
                      <a:pt x="318" y="402"/>
                    </a:cubicBezTo>
                    <a:cubicBezTo>
                      <a:pt x="319" y="401"/>
                      <a:pt x="318" y="400"/>
                      <a:pt x="319" y="400"/>
                    </a:cubicBezTo>
                    <a:cubicBezTo>
                      <a:pt x="319" y="403"/>
                      <a:pt x="316" y="403"/>
                      <a:pt x="318" y="405"/>
                    </a:cubicBezTo>
                    <a:cubicBezTo>
                      <a:pt x="318" y="406"/>
                      <a:pt x="317" y="406"/>
                      <a:pt x="316" y="406"/>
                    </a:cubicBezTo>
                    <a:cubicBezTo>
                      <a:pt x="316" y="405"/>
                      <a:pt x="318" y="406"/>
                      <a:pt x="318" y="405"/>
                    </a:cubicBezTo>
                    <a:cubicBezTo>
                      <a:pt x="316" y="404"/>
                      <a:pt x="316" y="403"/>
                      <a:pt x="316" y="402"/>
                    </a:cubicBezTo>
                    <a:cubicBezTo>
                      <a:pt x="315" y="404"/>
                      <a:pt x="310" y="403"/>
                      <a:pt x="313" y="405"/>
                    </a:cubicBezTo>
                    <a:cubicBezTo>
                      <a:pt x="312" y="406"/>
                      <a:pt x="311" y="407"/>
                      <a:pt x="309" y="408"/>
                    </a:cubicBezTo>
                    <a:cubicBezTo>
                      <a:pt x="308" y="409"/>
                      <a:pt x="307" y="410"/>
                      <a:pt x="305" y="411"/>
                    </a:cubicBezTo>
                    <a:cubicBezTo>
                      <a:pt x="305" y="410"/>
                      <a:pt x="305" y="410"/>
                      <a:pt x="304" y="410"/>
                    </a:cubicBezTo>
                    <a:cubicBezTo>
                      <a:pt x="303" y="410"/>
                      <a:pt x="305" y="413"/>
                      <a:pt x="303" y="412"/>
                    </a:cubicBezTo>
                    <a:cubicBezTo>
                      <a:pt x="303" y="410"/>
                      <a:pt x="304" y="409"/>
                      <a:pt x="303" y="408"/>
                    </a:cubicBezTo>
                    <a:cubicBezTo>
                      <a:pt x="303" y="408"/>
                      <a:pt x="303" y="409"/>
                      <a:pt x="302" y="408"/>
                    </a:cubicBezTo>
                    <a:cubicBezTo>
                      <a:pt x="304" y="408"/>
                      <a:pt x="301" y="407"/>
                      <a:pt x="302" y="406"/>
                    </a:cubicBezTo>
                    <a:cubicBezTo>
                      <a:pt x="301" y="405"/>
                      <a:pt x="302" y="404"/>
                      <a:pt x="300" y="404"/>
                    </a:cubicBezTo>
                    <a:cubicBezTo>
                      <a:pt x="299" y="404"/>
                      <a:pt x="299" y="405"/>
                      <a:pt x="297" y="405"/>
                    </a:cubicBezTo>
                    <a:cubicBezTo>
                      <a:pt x="297" y="402"/>
                      <a:pt x="298" y="401"/>
                      <a:pt x="300" y="401"/>
                    </a:cubicBezTo>
                    <a:cubicBezTo>
                      <a:pt x="300" y="401"/>
                      <a:pt x="299" y="402"/>
                      <a:pt x="300" y="402"/>
                    </a:cubicBezTo>
                    <a:cubicBezTo>
                      <a:pt x="301" y="401"/>
                      <a:pt x="301" y="404"/>
                      <a:pt x="302" y="402"/>
                    </a:cubicBezTo>
                    <a:cubicBezTo>
                      <a:pt x="300" y="401"/>
                      <a:pt x="301" y="400"/>
                      <a:pt x="300" y="399"/>
                    </a:cubicBezTo>
                    <a:cubicBezTo>
                      <a:pt x="302" y="400"/>
                      <a:pt x="299" y="397"/>
                      <a:pt x="302" y="398"/>
                    </a:cubicBezTo>
                    <a:cubicBezTo>
                      <a:pt x="302" y="397"/>
                      <a:pt x="301" y="397"/>
                      <a:pt x="301" y="396"/>
                    </a:cubicBezTo>
                    <a:cubicBezTo>
                      <a:pt x="304" y="395"/>
                      <a:pt x="305" y="391"/>
                      <a:pt x="307" y="389"/>
                    </a:cubicBezTo>
                    <a:cubicBezTo>
                      <a:pt x="306" y="389"/>
                      <a:pt x="306" y="390"/>
                      <a:pt x="305" y="389"/>
                    </a:cubicBezTo>
                    <a:cubicBezTo>
                      <a:pt x="305" y="389"/>
                      <a:pt x="304" y="389"/>
                      <a:pt x="304" y="388"/>
                    </a:cubicBezTo>
                    <a:cubicBezTo>
                      <a:pt x="306" y="388"/>
                      <a:pt x="305" y="386"/>
                      <a:pt x="307" y="386"/>
                    </a:cubicBezTo>
                    <a:cubicBezTo>
                      <a:pt x="308" y="385"/>
                      <a:pt x="307" y="385"/>
                      <a:pt x="308" y="384"/>
                    </a:cubicBezTo>
                    <a:cubicBezTo>
                      <a:pt x="307" y="383"/>
                      <a:pt x="306" y="384"/>
                      <a:pt x="307" y="382"/>
                    </a:cubicBezTo>
                    <a:cubicBezTo>
                      <a:pt x="308" y="382"/>
                      <a:pt x="308" y="383"/>
                      <a:pt x="309" y="383"/>
                    </a:cubicBezTo>
                    <a:cubicBezTo>
                      <a:pt x="309" y="381"/>
                      <a:pt x="308" y="377"/>
                      <a:pt x="311" y="376"/>
                    </a:cubicBezTo>
                    <a:cubicBezTo>
                      <a:pt x="308" y="373"/>
                      <a:pt x="309" y="371"/>
                      <a:pt x="310" y="369"/>
                    </a:cubicBezTo>
                    <a:cubicBezTo>
                      <a:pt x="311" y="367"/>
                      <a:pt x="313" y="365"/>
                      <a:pt x="310" y="363"/>
                    </a:cubicBezTo>
                    <a:cubicBezTo>
                      <a:pt x="311" y="363"/>
                      <a:pt x="310" y="363"/>
                      <a:pt x="311" y="362"/>
                    </a:cubicBezTo>
                    <a:cubicBezTo>
                      <a:pt x="311" y="363"/>
                      <a:pt x="311" y="364"/>
                      <a:pt x="312" y="363"/>
                    </a:cubicBezTo>
                    <a:cubicBezTo>
                      <a:pt x="312" y="362"/>
                      <a:pt x="312" y="362"/>
                      <a:pt x="314" y="360"/>
                    </a:cubicBezTo>
                    <a:cubicBezTo>
                      <a:pt x="311" y="360"/>
                      <a:pt x="311" y="363"/>
                      <a:pt x="309" y="363"/>
                    </a:cubicBezTo>
                    <a:cubicBezTo>
                      <a:pt x="308" y="363"/>
                      <a:pt x="309" y="361"/>
                      <a:pt x="309" y="360"/>
                    </a:cubicBezTo>
                    <a:cubicBezTo>
                      <a:pt x="307" y="360"/>
                      <a:pt x="307" y="363"/>
                      <a:pt x="307" y="364"/>
                    </a:cubicBezTo>
                    <a:cubicBezTo>
                      <a:pt x="307" y="364"/>
                      <a:pt x="309" y="364"/>
                      <a:pt x="308" y="364"/>
                    </a:cubicBezTo>
                    <a:cubicBezTo>
                      <a:pt x="308" y="365"/>
                      <a:pt x="307" y="365"/>
                      <a:pt x="307" y="365"/>
                    </a:cubicBezTo>
                    <a:cubicBezTo>
                      <a:pt x="306" y="367"/>
                      <a:pt x="308" y="370"/>
                      <a:pt x="305" y="371"/>
                    </a:cubicBezTo>
                    <a:cubicBezTo>
                      <a:pt x="306" y="370"/>
                      <a:pt x="305" y="369"/>
                      <a:pt x="304" y="369"/>
                    </a:cubicBezTo>
                    <a:cubicBezTo>
                      <a:pt x="305" y="374"/>
                      <a:pt x="303" y="376"/>
                      <a:pt x="302" y="381"/>
                    </a:cubicBezTo>
                    <a:cubicBezTo>
                      <a:pt x="302" y="381"/>
                      <a:pt x="302" y="381"/>
                      <a:pt x="301" y="381"/>
                    </a:cubicBezTo>
                    <a:cubicBezTo>
                      <a:pt x="302" y="383"/>
                      <a:pt x="300" y="384"/>
                      <a:pt x="301" y="387"/>
                    </a:cubicBezTo>
                    <a:cubicBezTo>
                      <a:pt x="301" y="386"/>
                      <a:pt x="301" y="386"/>
                      <a:pt x="300" y="386"/>
                    </a:cubicBezTo>
                    <a:cubicBezTo>
                      <a:pt x="300" y="387"/>
                      <a:pt x="301" y="388"/>
                      <a:pt x="301" y="389"/>
                    </a:cubicBezTo>
                    <a:cubicBezTo>
                      <a:pt x="300" y="388"/>
                      <a:pt x="299" y="390"/>
                      <a:pt x="298" y="389"/>
                    </a:cubicBezTo>
                    <a:cubicBezTo>
                      <a:pt x="299" y="390"/>
                      <a:pt x="299" y="390"/>
                      <a:pt x="299" y="390"/>
                    </a:cubicBezTo>
                    <a:cubicBezTo>
                      <a:pt x="298" y="391"/>
                      <a:pt x="298" y="390"/>
                      <a:pt x="298" y="390"/>
                    </a:cubicBezTo>
                    <a:cubicBezTo>
                      <a:pt x="298" y="392"/>
                      <a:pt x="297" y="393"/>
                      <a:pt x="298" y="395"/>
                    </a:cubicBezTo>
                    <a:cubicBezTo>
                      <a:pt x="297" y="395"/>
                      <a:pt x="297" y="393"/>
                      <a:pt x="296" y="393"/>
                    </a:cubicBezTo>
                    <a:cubicBezTo>
                      <a:pt x="298" y="396"/>
                      <a:pt x="293" y="399"/>
                      <a:pt x="292" y="400"/>
                    </a:cubicBezTo>
                    <a:cubicBezTo>
                      <a:pt x="293" y="400"/>
                      <a:pt x="293" y="401"/>
                      <a:pt x="292" y="401"/>
                    </a:cubicBezTo>
                    <a:cubicBezTo>
                      <a:pt x="293" y="402"/>
                      <a:pt x="294" y="401"/>
                      <a:pt x="294" y="402"/>
                    </a:cubicBezTo>
                    <a:cubicBezTo>
                      <a:pt x="292" y="401"/>
                      <a:pt x="292" y="403"/>
                      <a:pt x="291" y="403"/>
                    </a:cubicBezTo>
                    <a:cubicBezTo>
                      <a:pt x="290" y="403"/>
                      <a:pt x="291" y="402"/>
                      <a:pt x="290" y="402"/>
                    </a:cubicBezTo>
                    <a:cubicBezTo>
                      <a:pt x="289" y="402"/>
                      <a:pt x="288" y="403"/>
                      <a:pt x="287" y="404"/>
                    </a:cubicBezTo>
                    <a:cubicBezTo>
                      <a:pt x="286" y="403"/>
                      <a:pt x="287" y="401"/>
                      <a:pt x="288" y="400"/>
                    </a:cubicBezTo>
                    <a:cubicBezTo>
                      <a:pt x="290" y="398"/>
                      <a:pt x="290" y="396"/>
                      <a:pt x="289" y="394"/>
                    </a:cubicBezTo>
                    <a:cubicBezTo>
                      <a:pt x="288" y="394"/>
                      <a:pt x="289" y="395"/>
                      <a:pt x="289" y="395"/>
                    </a:cubicBezTo>
                    <a:cubicBezTo>
                      <a:pt x="286" y="394"/>
                      <a:pt x="288" y="396"/>
                      <a:pt x="287" y="396"/>
                    </a:cubicBezTo>
                    <a:cubicBezTo>
                      <a:pt x="284" y="394"/>
                      <a:pt x="288" y="394"/>
                      <a:pt x="288" y="392"/>
                    </a:cubicBezTo>
                    <a:cubicBezTo>
                      <a:pt x="288" y="393"/>
                      <a:pt x="287" y="393"/>
                      <a:pt x="287" y="392"/>
                    </a:cubicBezTo>
                    <a:cubicBezTo>
                      <a:pt x="287" y="392"/>
                      <a:pt x="286" y="392"/>
                      <a:pt x="286" y="392"/>
                    </a:cubicBezTo>
                    <a:cubicBezTo>
                      <a:pt x="287" y="391"/>
                      <a:pt x="290" y="388"/>
                      <a:pt x="287" y="387"/>
                    </a:cubicBezTo>
                    <a:cubicBezTo>
                      <a:pt x="288" y="386"/>
                      <a:pt x="291" y="387"/>
                      <a:pt x="291" y="385"/>
                    </a:cubicBezTo>
                    <a:cubicBezTo>
                      <a:pt x="289" y="386"/>
                      <a:pt x="288" y="387"/>
                      <a:pt x="286" y="387"/>
                    </a:cubicBezTo>
                    <a:cubicBezTo>
                      <a:pt x="285" y="386"/>
                      <a:pt x="286" y="385"/>
                      <a:pt x="285" y="385"/>
                    </a:cubicBezTo>
                    <a:cubicBezTo>
                      <a:pt x="286" y="388"/>
                      <a:pt x="286" y="388"/>
                      <a:pt x="285" y="390"/>
                    </a:cubicBezTo>
                    <a:cubicBezTo>
                      <a:pt x="286" y="390"/>
                      <a:pt x="285" y="389"/>
                      <a:pt x="287" y="389"/>
                    </a:cubicBezTo>
                    <a:cubicBezTo>
                      <a:pt x="287" y="390"/>
                      <a:pt x="287" y="391"/>
                      <a:pt x="285" y="391"/>
                    </a:cubicBezTo>
                    <a:cubicBezTo>
                      <a:pt x="285" y="390"/>
                      <a:pt x="283" y="390"/>
                      <a:pt x="284" y="391"/>
                    </a:cubicBezTo>
                    <a:cubicBezTo>
                      <a:pt x="284" y="390"/>
                      <a:pt x="285" y="392"/>
                      <a:pt x="285" y="392"/>
                    </a:cubicBezTo>
                    <a:cubicBezTo>
                      <a:pt x="285" y="392"/>
                      <a:pt x="285" y="392"/>
                      <a:pt x="284" y="393"/>
                    </a:cubicBezTo>
                    <a:cubicBezTo>
                      <a:pt x="284" y="392"/>
                      <a:pt x="283" y="392"/>
                      <a:pt x="283" y="392"/>
                    </a:cubicBezTo>
                    <a:cubicBezTo>
                      <a:pt x="282" y="393"/>
                      <a:pt x="283" y="393"/>
                      <a:pt x="283" y="394"/>
                    </a:cubicBezTo>
                    <a:cubicBezTo>
                      <a:pt x="281" y="395"/>
                      <a:pt x="281" y="397"/>
                      <a:pt x="281" y="399"/>
                    </a:cubicBezTo>
                    <a:cubicBezTo>
                      <a:pt x="281" y="400"/>
                      <a:pt x="281" y="401"/>
                      <a:pt x="281" y="402"/>
                    </a:cubicBezTo>
                    <a:cubicBezTo>
                      <a:pt x="280" y="402"/>
                      <a:pt x="280" y="403"/>
                      <a:pt x="279" y="404"/>
                    </a:cubicBezTo>
                    <a:cubicBezTo>
                      <a:pt x="279" y="404"/>
                      <a:pt x="279" y="403"/>
                      <a:pt x="279" y="403"/>
                    </a:cubicBezTo>
                    <a:cubicBezTo>
                      <a:pt x="280" y="405"/>
                      <a:pt x="278" y="405"/>
                      <a:pt x="280" y="406"/>
                    </a:cubicBezTo>
                    <a:cubicBezTo>
                      <a:pt x="279" y="406"/>
                      <a:pt x="278" y="407"/>
                      <a:pt x="278" y="407"/>
                    </a:cubicBezTo>
                    <a:cubicBezTo>
                      <a:pt x="279" y="407"/>
                      <a:pt x="279" y="406"/>
                      <a:pt x="280" y="407"/>
                    </a:cubicBezTo>
                    <a:cubicBezTo>
                      <a:pt x="280" y="407"/>
                      <a:pt x="280" y="407"/>
                      <a:pt x="280" y="408"/>
                    </a:cubicBezTo>
                    <a:cubicBezTo>
                      <a:pt x="279" y="407"/>
                      <a:pt x="279" y="408"/>
                      <a:pt x="280" y="409"/>
                    </a:cubicBezTo>
                    <a:cubicBezTo>
                      <a:pt x="278" y="409"/>
                      <a:pt x="278" y="409"/>
                      <a:pt x="278" y="409"/>
                    </a:cubicBezTo>
                    <a:cubicBezTo>
                      <a:pt x="278" y="410"/>
                      <a:pt x="277" y="411"/>
                      <a:pt x="277" y="412"/>
                    </a:cubicBezTo>
                    <a:cubicBezTo>
                      <a:pt x="276" y="412"/>
                      <a:pt x="276" y="412"/>
                      <a:pt x="276" y="411"/>
                    </a:cubicBezTo>
                    <a:cubicBezTo>
                      <a:pt x="276" y="412"/>
                      <a:pt x="275" y="413"/>
                      <a:pt x="274" y="412"/>
                    </a:cubicBezTo>
                    <a:cubicBezTo>
                      <a:pt x="274" y="412"/>
                      <a:pt x="274" y="411"/>
                      <a:pt x="273" y="410"/>
                    </a:cubicBezTo>
                    <a:cubicBezTo>
                      <a:pt x="273" y="411"/>
                      <a:pt x="272" y="412"/>
                      <a:pt x="274" y="414"/>
                    </a:cubicBezTo>
                    <a:cubicBezTo>
                      <a:pt x="274" y="413"/>
                      <a:pt x="273" y="412"/>
                      <a:pt x="274" y="413"/>
                    </a:cubicBezTo>
                    <a:cubicBezTo>
                      <a:pt x="274" y="413"/>
                      <a:pt x="274" y="414"/>
                      <a:pt x="275" y="415"/>
                    </a:cubicBezTo>
                    <a:cubicBezTo>
                      <a:pt x="274" y="415"/>
                      <a:pt x="274" y="415"/>
                      <a:pt x="273" y="415"/>
                    </a:cubicBezTo>
                    <a:cubicBezTo>
                      <a:pt x="273" y="414"/>
                      <a:pt x="271" y="414"/>
                      <a:pt x="270" y="414"/>
                    </a:cubicBezTo>
                    <a:cubicBezTo>
                      <a:pt x="272" y="415"/>
                      <a:pt x="272" y="415"/>
                      <a:pt x="273" y="416"/>
                    </a:cubicBezTo>
                    <a:cubicBezTo>
                      <a:pt x="272" y="416"/>
                      <a:pt x="274" y="416"/>
                      <a:pt x="274" y="417"/>
                    </a:cubicBezTo>
                    <a:cubicBezTo>
                      <a:pt x="273" y="418"/>
                      <a:pt x="271" y="417"/>
                      <a:pt x="271" y="418"/>
                    </a:cubicBezTo>
                    <a:cubicBezTo>
                      <a:pt x="270" y="416"/>
                      <a:pt x="270" y="415"/>
                      <a:pt x="269" y="414"/>
                    </a:cubicBezTo>
                    <a:cubicBezTo>
                      <a:pt x="268" y="415"/>
                      <a:pt x="270" y="417"/>
                      <a:pt x="269" y="418"/>
                    </a:cubicBezTo>
                    <a:cubicBezTo>
                      <a:pt x="268" y="417"/>
                      <a:pt x="268" y="416"/>
                      <a:pt x="268" y="417"/>
                    </a:cubicBezTo>
                    <a:cubicBezTo>
                      <a:pt x="269" y="420"/>
                      <a:pt x="266" y="421"/>
                      <a:pt x="265" y="423"/>
                    </a:cubicBezTo>
                    <a:cubicBezTo>
                      <a:pt x="266" y="424"/>
                      <a:pt x="265" y="422"/>
                      <a:pt x="266" y="423"/>
                    </a:cubicBezTo>
                    <a:cubicBezTo>
                      <a:pt x="267" y="423"/>
                      <a:pt x="266" y="424"/>
                      <a:pt x="266" y="424"/>
                    </a:cubicBezTo>
                    <a:cubicBezTo>
                      <a:pt x="265" y="423"/>
                      <a:pt x="265" y="424"/>
                      <a:pt x="264" y="422"/>
                    </a:cubicBezTo>
                    <a:cubicBezTo>
                      <a:pt x="264" y="425"/>
                      <a:pt x="262" y="425"/>
                      <a:pt x="261" y="426"/>
                    </a:cubicBezTo>
                    <a:cubicBezTo>
                      <a:pt x="261" y="426"/>
                      <a:pt x="258" y="424"/>
                      <a:pt x="259" y="426"/>
                    </a:cubicBezTo>
                    <a:cubicBezTo>
                      <a:pt x="259" y="426"/>
                      <a:pt x="260" y="426"/>
                      <a:pt x="260" y="426"/>
                    </a:cubicBezTo>
                    <a:cubicBezTo>
                      <a:pt x="260" y="427"/>
                      <a:pt x="259" y="428"/>
                      <a:pt x="258" y="429"/>
                    </a:cubicBezTo>
                    <a:cubicBezTo>
                      <a:pt x="256" y="426"/>
                      <a:pt x="254" y="428"/>
                      <a:pt x="253" y="427"/>
                    </a:cubicBezTo>
                    <a:cubicBezTo>
                      <a:pt x="253" y="428"/>
                      <a:pt x="253" y="428"/>
                      <a:pt x="253" y="428"/>
                    </a:cubicBezTo>
                    <a:cubicBezTo>
                      <a:pt x="252" y="428"/>
                      <a:pt x="250" y="428"/>
                      <a:pt x="249" y="429"/>
                    </a:cubicBezTo>
                    <a:cubicBezTo>
                      <a:pt x="248" y="429"/>
                      <a:pt x="247" y="430"/>
                      <a:pt x="246" y="430"/>
                    </a:cubicBezTo>
                    <a:cubicBezTo>
                      <a:pt x="247" y="429"/>
                      <a:pt x="244" y="430"/>
                      <a:pt x="244" y="429"/>
                    </a:cubicBezTo>
                    <a:cubicBezTo>
                      <a:pt x="244" y="430"/>
                      <a:pt x="243" y="432"/>
                      <a:pt x="242" y="431"/>
                    </a:cubicBezTo>
                    <a:cubicBezTo>
                      <a:pt x="242" y="431"/>
                      <a:pt x="244" y="433"/>
                      <a:pt x="243" y="433"/>
                    </a:cubicBezTo>
                    <a:cubicBezTo>
                      <a:pt x="242" y="433"/>
                      <a:pt x="242" y="432"/>
                      <a:pt x="242" y="433"/>
                    </a:cubicBezTo>
                    <a:cubicBezTo>
                      <a:pt x="241" y="431"/>
                      <a:pt x="240" y="430"/>
                      <a:pt x="240" y="431"/>
                    </a:cubicBezTo>
                    <a:cubicBezTo>
                      <a:pt x="240" y="431"/>
                      <a:pt x="241" y="432"/>
                      <a:pt x="240" y="432"/>
                    </a:cubicBezTo>
                    <a:cubicBezTo>
                      <a:pt x="239" y="432"/>
                      <a:pt x="239" y="432"/>
                      <a:pt x="239" y="432"/>
                    </a:cubicBezTo>
                    <a:cubicBezTo>
                      <a:pt x="239" y="432"/>
                      <a:pt x="239" y="431"/>
                      <a:pt x="239" y="431"/>
                    </a:cubicBezTo>
                    <a:cubicBezTo>
                      <a:pt x="238" y="431"/>
                      <a:pt x="238" y="430"/>
                      <a:pt x="238" y="430"/>
                    </a:cubicBezTo>
                    <a:cubicBezTo>
                      <a:pt x="237" y="429"/>
                      <a:pt x="236" y="429"/>
                      <a:pt x="235" y="429"/>
                    </a:cubicBezTo>
                    <a:cubicBezTo>
                      <a:pt x="236" y="431"/>
                      <a:pt x="237" y="432"/>
                      <a:pt x="238" y="433"/>
                    </a:cubicBezTo>
                    <a:cubicBezTo>
                      <a:pt x="239" y="433"/>
                      <a:pt x="239" y="435"/>
                      <a:pt x="240" y="436"/>
                    </a:cubicBezTo>
                    <a:cubicBezTo>
                      <a:pt x="240" y="436"/>
                      <a:pt x="239" y="437"/>
                      <a:pt x="238" y="437"/>
                    </a:cubicBezTo>
                    <a:cubicBezTo>
                      <a:pt x="237" y="437"/>
                      <a:pt x="236" y="437"/>
                      <a:pt x="235" y="437"/>
                    </a:cubicBezTo>
                    <a:cubicBezTo>
                      <a:pt x="233" y="438"/>
                      <a:pt x="231" y="437"/>
                      <a:pt x="229" y="436"/>
                    </a:cubicBezTo>
                    <a:cubicBezTo>
                      <a:pt x="228" y="434"/>
                      <a:pt x="228" y="433"/>
                      <a:pt x="227" y="432"/>
                    </a:cubicBezTo>
                    <a:cubicBezTo>
                      <a:pt x="228" y="436"/>
                      <a:pt x="226" y="437"/>
                      <a:pt x="225" y="436"/>
                    </a:cubicBezTo>
                    <a:cubicBezTo>
                      <a:pt x="223" y="436"/>
                      <a:pt x="221" y="435"/>
                      <a:pt x="220" y="437"/>
                    </a:cubicBezTo>
                    <a:cubicBezTo>
                      <a:pt x="221" y="440"/>
                      <a:pt x="221" y="440"/>
                      <a:pt x="222" y="443"/>
                    </a:cubicBezTo>
                    <a:cubicBezTo>
                      <a:pt x="220" y="443"/>
                      <a:pt x="220" y="446"/>
                      <a:pt x="220" y="447"/>
                    </a:cubicBezTo>
                    <a:cubicBezTo>
                      <a:pt x="219" y="449"/>
                      <a:pt x="218" y="448"/>
                      <a:pt x="217" y="449"/>
                    </a:cubicBezTo>
                    <a:cubicBezTo>
                      <a:pt x="217" y="449"/>
                      <a:pt x="217" y="448"/>
                      <a:pt x="216" y="448"/>
                    </a:cubicBezTo>
                    <a:cubicBezTo>
                      <a:pt x="216" y="449"/>
                      <a:pt x="217" y="449"/>
                      <a:pt x="217" y="451"/>
                    </a:cubicBezTo>
                    <a:cubicBezTo>
                      <a:pt x="215" y="452"/>
                      <a:pt x="216" y="456"/>
                      <a:pt x="214" y="455"/>
                    </a:cubicBezTo>
                    <a:cubicBezTo>
                      <a:pt x="215" y="458"/>
                      <a:pt x="215" y="459"/>
                      <a:pt x="215" y="461"/>
                    </a:cubicBezTo>
                    <a:cubicBezTo>
                      <a:pt x="215" y="460"/>
                      <a:pt x="214" y="460"/>
                      <a:pt x="214" y="461"/>
                    </a:cubicBezTo>
                    <a:cubicBezTo>
                      <a:pt x="215" y="461"/>
                      <a:pt x="214" y="461"/>
                      <a:pt x="214" y="461"/>
                    </a:cubicBezTo>
                    <a:cubicBezTo>
                      <a:pt x="214" y="460"/>
                      <a:pt x="212" y="458"/>
                      <a:pt x="212" y="460"/>
                    </a:cubicBezTo>
                    <a:cubicBezTo>
                      <a:pt x="213" y="461"/>
                      <a:pt x="215" y="461"/>
                      <a:pt x="214" y="464"/>
                    </a:cubicBezTo>
                    <a:cubicBezTo>
                      <a:pt x="215" y="464"/>
                      <a:pt x="216" y="464"/>
                      <a:pt x="216" y="465"/>
                    </a:cubicBezTo>
                    <a:cubicBezTo>
                      <a:pt x="216" y="466"/>
                      <a:pt x="216" y="467"/>
                      <a:pt x="216" y="467"/>
                    </a:cubicBezTo>
                    <a:cubicBezTo>
                      <a:pt x="216" y="468"/>
                      <a:pt x="217" y="469"/>
                      <a:pt x="217" y="469"/>
                    </a:cubicBezTo>
                    <a:cubicBezTo>
                      <a:pt x="216" y="471"/>
                      <a:pt x="213" y="473"/>
                      <a:pt x="211" y="470"/>
                    </a:cubicBezTo>
                    <a:cubicBezTo>
                      <a:pt x="210" y="471"/>
                      <a:pt x="209" y="475"/>
                      <a:pt x="208" y="472"/>
                    </a:cubicBezTo>
                    <a:cubicBezTo>
                      <a:pt x="208" y="472"/>
                      <a:pt x="209" y="471"/>
                      <a:pt x="209" y="469"/>
                    </a:cubicBezTo>
                    <a:cubicBezTo>
                      <a:pt x="208" y="470"/>
                      <a:pt x="207" y="473"/>
                      <a:pt x="206" y="470"/>
                    </a:cubicBezTo>
                    <a:cubicBezTo>
                      <a:pt x="208" y="467"/>
                      <a:pt x="211" y="465"/>
                      <a:pt x="215" y="465"/>
                    </a:cubicBezTo>
                    <a:cubicBezTo>
                      <a:pt x="213" y="464"/>
                      <a:pt x="212" y="464"/>
                      <a:pt x="211" y="465"/>
                    </a:cubicBezTo>
                    <a:cubicBezTo>
                      <a:pt x="209" y="465"/>
                      <a:pt x="208" y="467"/>
                      <a:pt x="206" y="468"/>
                    </a:cubicBezTo>
                    <a:cubicBezTo>
                      <a:pt x="206" y="467"/>
                      <a:pt x="205" y="467"/>
                      <a:pt x="204" y="468"/>
                    </a:cubicBezTo>
                    <a:cubicBezTo>
                      <a:pt x="203" y="468"/>
                      <a:pt x="202" y="469"/>
                      <a:pt x="201" y="469"/>
                    </a:cubicBezTo>
                    <a:cubicBezTo>
                      <a:pt x="200" y="469"/>
                      <a:pt x="200" y="468"/>
                      <a:pt x="199" y="468"/>
                    </a:cubicBezTo>
                    <a:cubicBezTo>
                      <a:pt x="198" y="468"/>
                      <a:pt x="197" y="469"/>
                      <a:pt x="195" y="470"/>
                    </a:cubicBezTo>
                    <a:cubicBezTo>
                      <a:pt x="194" y="470"/>
                      <a:pt x="193" y="470"/>
                      <a:pt x="193" y="467"/>
                    </a:cubicBezTo>
                    <a:cubicBezTo>
                      <a:pt x="192" y="466"/>
                      <a:pt x="193" y="469"/>
                      <a:pt x="192" y="468"/>
                    </a:cubicBezTo>
                    <a:cubicBezTo>
                      <a:pt x="191" y="468"/>
                      <a:pt x="191" y="467"/>
                      <a:pt x="191" y="466"/>
                    </a:cubicBezTo>
                    <a:cubicBezTo>
                      <a:pt x="193" y="464"/>
                      <a:pt x="194" y="462"/>
                      <a:pt x="196" y="461"/>
                    </a:cubicBezTo>
                    <a:cubicBezTo>
                      <a:pt x="197" y="459"/>
                      <a:pt x="199" y="457"/>
                      <a:pt x="200" y="455"/>
                    </a:cubicBezTo>
                    <a:cubicBezTo>
                      <a:pt x="199" y="454"/>
                      <a:pt x="198" y="453"/>
                      <a:pt x="198" y="451"/>
                    </a:cubicBezTo>
                    <a:cubicBezTo>
                      <a:pt x="195" y="451"/>
                      <a:pt x="194" y="454"/>
                      <a:pt x="191" y="457"/>
                    </a:cubicBezTo>
                    <a:cubicBezTo>
                      <a:pt x="189" y="460"/>
                      <a:pt x="187" y="462"/>
                      <a:pt x="184" y="462"/>
                    </a:cubicBezTo>
                    <a:cubicBezTo>
                      <a:pt x="185" y="466"/>
                      <a:pt x="182" y="468"/>
                      <a:pt x="183" y="472"/>
                    </a:cubicBezTo>
                    <a:cubicBezTo>
                      <a:pt x="183" y="472"/>
                      <a:pt x="182" y="472"/>
                      <a:pt x="182" y="473"/>
                    </a:cubicBezTo>
                    <a:cubicBezTo>
                      <a:pt x="182" y="477"/>
                      <a:pt x="182" y="479"/>
                      <a:pt x="180" y="482"/>
                    </a:cubicBezTo>
                    <a:cubicBezTo>
                      <a:pt x="180" y="483"/>
                      <a:pt x="181" y="482"/>
                      <a:pt x="181" y="483"/>
                    </a:cubicBezTo>
                    <a:cubicBezTo>
                      <a:pt x="180" y="483"/>
                      <a:pt x="180" y="485"/>
                      <a:pt x="180" y="486"/>
                    </a:cubicBezTo>
                    <a:cubicBezTo>
                      <a:pt x="180" y="486"/>
                      <a:pt x="181" y="486"/>
                      <a:pt x="181" y="487"/>
                    </a:cubicBezTo>
                    <a:cubicBezTo>
                      <a:pt x="181" y="497"/>
                      <a:pt x="183" y="503"/>
                      <a:pt x="186" y="514"/>
                    </a:cubicBezTo>
                    <a:cubicBezTo>
                      <a:pt x="189" y="517"/>
                      <a:pt x="190" y="521"/>
                      <a:pt x="193" y="524"/>
                    </a:cubicBezTo>
                    <a:cubicBezTo>
                      <a:pt x="192" y="525"/>
                      <a:pt x="195" y="528"/>
                      <a:pt x="194" y="530"/>
                    </a:cubicBezTo>
                    <a:cubicBezTo>
                      <a:pt x="195" y="530"/>
                      <a:pt x="196" y="530"/>
                      <a:pt x="196" y="531"/>
                    </a:cubicBezTo>
                    <a:cubicBezTo>
                      <a:pt x="195" y="531"/>
                      <a:pt x="194" y="531"/>
                      <a:pt x="194" y="532"/>
                    </a:cubicBezTo>
                    <a:cubicBezTo>
                      <a:pt x="196" y="531"/>
                      <a:pt x="195" y="534"/>
                      <a:pt x="195" y="534"/>
                    </a:cubicBezTo>
                    <a:cubicBezTo>
                      <a:pt x="197" y="538"/>
                      <a:pt x="200" y="541"/>
                      <a:pt x="202" y="545"/>
                    </a:cubicBezTo>
                    <a:cubicBezTo>
                      <a:pt x="197" y="547"/>
                      <a:pt x="192" y="541"/>
                      <a:pt x="188" y="543"/>
                    </a:cubicBezTo>
                    <a:cubicBezTo>
                      <a:pt x="187" y="543"/>
                      <a:pt x="186" y="542"/>
                      <a:pt x="185" y="542"/>
                    </a:cubicBezTo>
                    <a:cubicBezTo>
                      <a:pt x="184" y="541"/>
                      <a:pt x="183" y="540"/>
                      <a:pt x="183" y="539"/>
                    </a:cubicBezTo>
                    <a:cubicBezTo>
                      <a:pt x="184" y="539"/>
                      <a:pt x="186" y="539"/>
                      <a:pt x="186" y="537"/>
                    </a:cubicBezTo>
                    <a:cubicBezTo>
                      <a:pt x="183" y="535"/>
                      <a:pt x="180" y="533"/>
                      <a:pt x="175" y="532"/>
                    </a:cubicBezTo>
                    <a:cubicBezTo>
                      <a:pt x="175" y="528"/>
                      <a:pt x="169" y="529"/>
                      <a:pt x="166" y="527"/>
                    </a:cubicBezTo>
                    <a:cubicBezTo>
                      <a:pt x="167" y="526"/>
                      <a:pt x="168" y="527"/>
                      <a:pt x="167" y="525"/>
                    </a:cubicBezTo>
                    <a:cubicBezTo>
                      <a:pt x="163" y="526"/>
                      <a:pt x="157" y="523"/>
                      <a:pt x="153" y="521"/>
                    </a:cubicBezTo>
                    <a:cubicBezTo>
                      <a:pt x="153" y="515"/>
                      <a:pt x="144" y="514"/>
                      <a:pt x="145" y="508"/>
                    </a:cubicBezTo>
                    <a:cubicBezTo>
                      <a:pt x="143" y="507"/>
                      <a:pt x="142" y="506"/>
                      <a:pt x="141" y="504"/>
                    </a:cubicBezTo>
                    <a:cubicBezTo>
                      <a:pt x="143" y="502"/>
                      <a:pt x="144" y="501"/>
                      <a:pt x="145" y="498"/>
                    </a:cubicBezTo>
                    <a:cubicBezTo>
                      <a:pt x="145" y="495"/>
                      <a:pt x="142" y="494"/>
                      <a:pt x="141" y="492"/>
                    </a:cubicBezTo>
                    <a:cubicBezTo>
                      <a:pt x="141" y="493"/>
                      <a:pt x="140" y="493"/>
                      <a:pt x="139" y="493"/>
                    </a:cubicBezTo>
                    <a:cubicBezTo>
                      <a:pt x="138" y="493"/>
                      <a:pt x="138" y="493"/>
                      <a:pt x="137" y="492"/>
                    </a:cubicBezTo>
                    <a:cubicBezTo>
                      <a:pt x="138" y="491"/>
                      <a:pt x="139" y="492"/>
                      <a:pt x="139" y="491"/>
                    </a:cubicBezTo>
                    <a:cubicBezTo>
                      <a:pt x="139" y="488"/>
                      <a:pt x="140" y="486"/>
                      <a:pt x="140" y="483"/>
                    </a:cubicBezTo>
                    <a:cubicBezTo>
                      <a:pt x="139" y="482"/>
                      <a:pt x="137" y="482"/>
                      <a:pt x="138" y="480"/>
                    </a:cubicBezTo>
                    <a:cubicBezTo>
                      <a:pt x="139" y="480"/>
                      <a:pt x="139" y="482"/>
                      <a:pt x="140" y="481"/>
                    </a:cubicBezTo>
                    <a:cubicBezTo>
                      <a:pt x="139" y="480"/>
                      <a:pt x="139" y="479"/>
                      <a:pt x="138" y="478"/>
                    </a:cubicBezTo>
                    <a:cubicBezTo>
                      <a:pt x="137" y="481"/>
                      <a:pt x="137" y="478"/>
                      <a:pt x="137" y="477"/>
                    </a:cubicBezTo>
                    <a:cubicBezTo>
                      <a:pt x="135" y="478"/>
                      <a:pt x="136" y="480"/>
                      <a:pt x="134" y="481"/>
                    </a:cubicBezTo>
                    <a:cubicBezTo>
                      <a:pt x="130" y="479"/>
                      <a:pt x="132" y="470"/>
                      <a:pt x="127" y="472"/>
                    </a:cubicBezTo>
                    <a:cubicBezTo>
                      <a:pt x="127" y="473"/>
                      <a:pt x="128" y="473"/>
                      <a:pt x="129" y="474"/>
                    </a:cubicBezTo>
                    <a:cubicBezTo>
                      <a:pt x="129" y="478"/>
                      <a:pt x="130" y="482"/>
                      <a:pt x="132" y="487"/>
                    </a:cubicBezTo>
                    <a:cubicBezTo>
                      <a:pt x="132" y="487"/>
                      <a:pt x="131" y="487"/>
                      <a:pt x="131" y="488"/>
                    </a:cubicBezTo>
                    <a:cubicBezTo>
                      <a:pt x="132" y="488"/>
                      <a:pt x="133" y="488"/>
                      <a:pt x="135" y="488"/>
                    </a:cubicBezTo>
                    <a:cubicBezTo>
                      <a:pt x="135" y="489"/>
                      <a:pt x="135" y="490"/>
                      <a:pt x="136" y="490"/>
                    </a:cubicBezTo>
                    <a:cubicBezTo>
                      <a:pt x="134" y="492"/>
                      <a:pt x="137" y="493"/>
                      <a:pt x="136" y="494"/>
                    </a:cubicBezTo>
                    <a:cubicBezTo>
                      <a:pt x="135" y="494"/>
                      <a:pt x="135" y="495"/>
                      <a:pt x="134" y="497"/>
                    </a:cubicBezTo>
                    <a:cubicBezTo>
                      <a:pt x="133" y="496"/>
                      <a:pt x="133" y="498"/>
                      <a:pt x="132" y="497"/>
                    </a:cubicBezTo>
                    <a:cubicBezTo>
                      <a:pt x="131" y="496"/>
                      <a:pt x="130" y="495"/>
                      <a:pt x="128" y="493"/>
                    </a:cubicBezTo>
                    <a:cubicBezTo>
                      <a:pt x="127" y="492"/>
                      <a:pt x="125" y="491"/>
                      <a:pt x="123" y="490"/>
                    </a:cubicBezTo>
                    <a:cubicBezTo>
                      <a:pt x="123" y="493"/>
                      <a:pt x="126" y="495"/>
                      <a:pt x="128" y="498"/>
                    </a:cubicBezTo>
                    <a:cubicBezTo>
                      <a:pt x="125" y="502"/>
                      <a:pt x="126" y="504"/>
                      <a:pt x="127" y="507"/>
                    </a:cubicBezTo>
                    <a:cubicBezTo>
                      <a:pt x="128" y="508"/>
                      <a:pt x="128" y="506"/>
                      <a:pt x="129" y="507"/>
                    </a:cubicBezTo>
                    <a:cubicBezTo>
                      <a:pt x="128" y="512"/>
                      <a:pt x="131" y="517"/>
                      <a:pt x="128" y="522"/>
                    </a:cubicBezTo>
                    <a:cubicBezTo>
                      <a:pt x="123" y="520"/>
                      <a:pt x="121" y="525"/>
                      <a:pt x="115" y="522"/>
                    </a:cubicBezTo>
                    <a:cubicBezTo>
                      <a:pt x="115" y="524"/>
                      <a:pt x="113" y="524"/>
                      <a:pt x="112" y="525"/>
                    </a:cubicBezTo>
                    <a:cubicBezTo>
                      <a:pt x="111" y="526"/>
                      <a:pt x="112" y="527"/>
                      <a:pt x="112" y="528"/>
                    </a:cubicBezTo>
                    <a:cubicBezTo>
                      <a:pt x="111" y="529"/>
                      <a:pt x="110" y="528"/>
                      <a:pt x="109" y="529"/>
                    </a:cubicBezTo>
                    <a:cubicBezTo>
                      <a:pt x="105" y="534"/>
                      <a:pt x="111" y="535"/>
                      <a:pt x="109" y="539"/>
                    </a:cubicBezTo>
                    <a:cubicBezTo>
                      <a:pt x="105" y="539"/>
                      <a:pt x="99" y="535"/>
                      <a:pt x="95" y="536"/>
                    </a:cubicBezTo>
                    <a:cubicBezTo>
                      <a:pt x="97" y="537"/>
                      <a:pt x="96" y="540"/>
                      <a:pt x="94" y="541"/>
                    </a:cubicBezTo>
                    <a:cubicBezTo>
                      <a:pt x="96" y="543"/>
                      <a:pt x="95" y="547"/>
                      <a:pt x="97" y="549"/>
                    </a:cubicBezTo>
                    <a:cubicBezTo>
                      <a:pt x="103" y="550"/>
                      <a:pt x="105" y="545"/>
                      <a:pt x="111" y="545"/>
                    </a:cubicBezTo>
                    <a:cubicBezTo>
                      <a:pt x="111" y="553"/>
                      <a:pt x="126" y="558"/>
                      <a:pt x="130" y="560"/>
                    </a:cubicBezTo>
                    <a:cubicBezTo>
                      <a:pt x="130" y="560"/>
                      <a:pt x="130" y="559"/>
                      <a:pt x="130" y="559"/>
                    </a:cubicBezTo>
                    <a:cubicBezTo>
                      <a:pt x="132" y="559"/>
                      <a:pt x="133" y="560"/>
                      <a:pt x="135" y="561"/>
                    </a:cubicBezTo>
                    <a:cubicBezTo>
                      <a:pt x="135" y="559"/>
                      <a:pt x="137" y="561"/>
                      <a:pt x="138" y="560"/>
                    </a:cubicBezTo>
                    <a:cubicBezTo>
                      <a:pt x="138" y="559"/>
                      <a:pt x="137" y="559"/>
                      <a:pt x="137" y="558"/>
                    </a:cubicBezTo>
                    <a:cubicBezTo>
                      <a:pt x="139" y="558"/>
                      <a:pt x="141" y="559"/>
                      <a:pt x="143" y="559"/>
                    </a:cubicBezTo>
                    <a:cubicBezTo>
                      <a:pt x="144" y="559"/>
                      <a:pt x="146" y="559"/>
                      <a:pt x="148" y="559"/>
                    </a:cubicBezTo>
                    <a:cubicBezTo>
                      <a:pt x="151" y="559"/>
                      <a:pt x="154" y="559"/>
                      <a:pt x="158" y="559"/>
                    </a:cubicBezTo>
                    <a:cubicBezTo>
                      <a:pt x="158" y="558"/>
                      <a:pt x="158" y="557"/>
                      <a:pt x="159" y="557"/>
                    </a:cubicBezTo>
                    <a:cubicBezTo>
                      <a:pt x="169" y="560"/>
                      <a:pt x="177" y="558"/>
                      <a:pt x="187" y="557"/>
                    </a:cubicBezTo>
                    <a:cubicBezTo>
                      <a:pt x="187" y="557"/>
                      <a:pt x="187" y="556"/>
                      <a:pt x="187" y="556"/>
                    </a:cubicBezTo>
                    <a:cubicBezTo>
                      <a:pt x="189" y="557"/>
                      <a:pt x="192" y="557"/>
                      <a:pt x="193" y="557"/>
                    </a:cubicBezTo>
                    <a:cubicBezTo>
                      <a:pt x="193" y="557"/>
                      <a:pt x="193" y="556"/>
                      <a:pt x="193" y="556"/>
                    </a:cubicBezTo>
                    <a:cubicBezTo>
                      <a:pt x="197" y="556"/>
                      <a:pt x="201" y="555"/>
                      <a:pt x="205" y="556"/>
                    </a:cubicBezTo>
                    <a:cubicBezTo>
                      <a:pt x="208" y="556"/>
                      <a:pt x="211" y="557"/>
                      <a:pt x="213" y="560"/>
                    </a:cubicBezTo>
                    <a:cubicBezTo>
                      <a:pt x="212" y="560"/>
                      <a:pt x="211" y="560"/>
                      <a:pt x="211" y="561"/>
                    </a:cubicBezTo>
                    <a:cubicBezTo>
                      <a:pt x="213" y="561"/>
                      <a:pt x="215" y="562"/>
                      <a:pt x="214" y="565"/>
                    </a:cubicBezTo>
                    <a:cubicBezTo>
                      <a:pt x="217" y="564"/>
                      <a:pt x="219" y="566"/>
                      <a:pt x="218" y="568"/>
                    </a:cubicBezTo>
                    <a:cubicBezTo>
                      <a:pt x="218" y="569"/>
                      <a:pt x="219" y="569"/>
                      <a:pt x="218" y="570"/>
                    </a:cubicBezTo>
                    <a:cubicBezTo>
                      <a:pt x="220" y="570"/>
                      <a:pt x="220" y="570"/>
                      <a:pt x="221" y="569"/>
                    </a:cubicBezTo>
                    <a:cubicBezTo>
                      <a:pt x="221" y="570"/>
                      <a:pt x="221" y="570"/>
                      <a:pt x="221" y="571"/>
                    </a:cubicBezTo>
                    <a:cubicBezTo>
                      <a:pt x="220" y="571"/>
                      <a:pt x="219" y="571"/>
                      <a:pt x="220" y="572"/>
                    </a:cubicBezTo>
                    <a:cubicBezTo>
                      <a:pt x="223" y="571"/>
                      <a:pt x="221" y="574"/>
                      <a:pt x="222" y="575"/>
                    </a:cubicBezTo>
                    <a:cubicBezTo>
                      <a:pt x="224" y="574"/>
                      <a:pt x="223" y="572"/>
                      <a:pt x="226" y="572"/>
                    </a:cubicBezTo>
                    <a:cubicBezTo>
                      <a:pt x="225" y="573"/>
                      <a:pt x="227" y="574"/>
                      <a:pt x="227" y="575"/>
                    </a:cubicBezTo>
                    <a:cubicBezTo>
                      <a:pt x="227" y="575"/>
                      <a:pt x="225" y="574"/>
                      <a:pt x="225" y="575"/>
                    </a:cubicBezTo>
                    <a:cubicBezTo>
                      <a:pt x="226" y="575"/>
                      <a:pt x="226" y="577"/>
                      <a:pt x="227" y="578"/>
                    </a:cubicBezTo>
                    <a:cubicBezTo>
                      <a:pt x="228" y="577"/>
                      <a:pt x="228" y="577"/>
                      <a:pt x="229" y="577"/>
                    </a:cubicBezTo>
                    <a:cubicBezTo>
                      <a:pt x="227" y="579"/>
                      <a:pt x="232" y="576"/>
                      <a:pt x="231" y="579"/>
                    </a:cubicBezTo>
                    <a:cubicBezTo>
                      <a:pt x="227" y="578"/>
                      <a:pt x="224" y="579"/>
                      <a:pt x="220" y="581"/>
                    </a:cubicBezTo>
                    <a:cubicBezTo>
                      <a:pt x="219" y="578"/>
                      <a:pt x="212" y="580"/>
                      <a:pt x="210" y="577"/>
                    </a:cubicBezTo>
                    <a:cubicBezTo>
                      <a:pt x="211" y="576"/>
                      <a:pt x="212" y="576"/>
                      <a:pt x="212" y="576"/>
                    </a:cubicBezTo>
                    <a:cubicBezTo>
                      <a:pt x="211" y="575"/>
                      <a:pt x="211" y="574"/>
                      <a:pt x="210" y="573"/>
                    </a:cubicBezTo>
                    <a:cubicBezTo>
                      <a:pt x="204" y="574"/>
                      <a:pt x="203" y="567"/>
                      <a:pt x="196" y="566"/>
                    </a:cubicBezTo>
                    <a:cubicBezTo>
                      <a:pt x="196" y="569"/>
                      <a:pt x="194" y="569"/>
                      <a:pt x="191" y="568"/>
                    </a:cubicBezTo>
                    <a:cubicBezTo>
                      <a:pt x="191" y="571"/>
                      <a:pt x="190" y="570"/>
                      <a:pt x="188" y="570"/>
                    </a:cubicBezTo>
                    <a:cubicBezTo>
                      <a:pt x="189" y="574"/>
                      <a:pt x="183" y="575"/>
                      <a:pt x="185" y="578"/>
                    </a:cubicBezTo>
                    <a:cubicBezTo>
                      <a:pt x="184" y="578"/>
                      <a:pt x="183" y="578"/>
                      <a:pt x="182" y="579"/>
                    </a:cubicBezTo>
                    <a:cubicBezTo>
                      <a:pt x="183" y="580"/>
                      <a:pt x="185" y="579"/>
                      <a:pt x="185" y="580"/>
                    </a:cubicBezTo>
                    <a:cubicBezTo>
                      <a:pt x="184" y="581"/>
                      <a:pt x="183" y="581"/>
                      <a:pt x="182" y="581"/>
                    </a:cubicBezTo>
                    <a:cubicBezTo>
                      <a:pt x="182" y="586"/>
                      <a:pt x="189" y="585"/>
                      <a:pt x="191" y="589"/>
                    </a:cubicBezTo>
                    <a:cubicBezTo>
                      <a:pt x="187" y="590"/>
                      <a:pt x="183" y="589"/>
                      <a:pt x="180" y="588"/>
                    </a:cubicBezTo>
                    <a:cubicBezTo>
                      <a:pt x="177" y="586"/>
                      <a:pt x="174" y="585"/>
                      <a:pt x="171" y="585"/>
                    </a:cubicBezTo>
                    <a:cubicBezTo>
                      <a:pt x="171" y="583"/>
                      <a:pt x="171" y="583"/>
                      <a:pt x="171" y="583"/>
                    </a:cubicBezTo>
                    <a:cubicBezTo>
                      <a:pt x="164" y="581"/>
                      <a:pt x="164" y="589"/>
                      <a:pt x="158" y="587"/>
                    </a:cubicBezTo>
                    <a:cubicBezTo>
                      <a:pt x="154" y="589"/>
                      <a:pt x="150" y="591"/>
                      <a:pt x="145" y="591"/>
                    </a:cubicBezTo>
                    <a:cubicBezTo>
                      <a:pt x="145" y="592"/>
                      <a:pt x="141" y="592"/>
                      <a:pt x="140" y="593"/>
                    </a:cubicBezTo>
                    <a:cubicBezTo>
                      <a:pt x="130" y="591"/>
                      <a:pt x="138" y="602"/>
                      <a:pt x="136" y="604"/>
                    </a:cubicBezTo>
                    <a:cubicBezTo>
                      <a:pt x="137" y="606"/>
                      <a:pt x="140" y="608"/>
                      <a:pt x="140" y="611"/>
                    </a:cubicBezTo>
                    <a:cubicBezTo>
                      <a:pt x="138" y="611"/>
                      <a:pt x="138" y="612"/>
                      <a:pt x="139" y="612"/>
                    </a:cubicBezTo>
                    <a:cubicBezTo>
                      <a:pt x="137" y="612"/>
                      <a:pt x="137" y="612"/>
                      <a:pt x="137" y="612"/>
                    </a:cubicBezTo>
                    <a:cubicBezTo>
                      <a:pt x="136" y="615"/>
                      <a:pt x="134" y="614"/>
                      <a:pt x="136" y="617"/>
                    </a:cubicBezTo>
                    <a:cubicBezTo>
                      <a:pt x="140" y="617"/>
                      <a:pt x="143" y="617"/>
                      <a:pt x="145" y="619"/>
                    </a:cubicBezTo>
                    <a:cubicBezTo>
                      <a:pt x="148" y="620"/>
                      <a:pt x="150" y="622"/>
                      <a:pt x="151" y="624"/>
                    </a:cubicBezTo>
                    <a:cubicBezTo>
                      <a:pt x="150" y="624"/>
                      <a:pt x="150" y="625"/>
                      <a:pt x="149" y="625"/>
                    </a:cubicBezTo>
                    <a:cubicBezTo>
                      <a:pt x="148" y="627"/>
                      <a:pt x="152" y="626"/>
                      <a:pt x="151" y="628"/>
                    </a:cubicBezTo>
                    <a:cubicBezTo>
                      <a:pt x="147" y="627"/>
                      <a:pt x="147" y="623"/>
                      <a:pt x="143" y="621"/>
                    </a:cubicBezTo>
                    <a:cubicBezTo>
                      <a:pt x="143" y="623"/>
                      <a:pt x="142" y="623"/>
                      <a:pt x="142" y="624"/>
                    </a:cubicBezTo>
                    <a:cubicBezTo>
                      <a:pt x="143" y="624"/>
                      <a:pt x="143" y="623"/>
                      <a:pt x="145" y="624"/>
                    </a:cubicBezTo>
                    <a:cubicBezTo>
                      <a:pt x="143" y="624"/>
                      <a:pt x="146" y="625"/>
                      <a:pt x="145" y="627"/>
                    </a:cubicBezTo>
                    <a:cubicBezTo>
                      <a:pt x="148" y="627"/>
                      <a:pt x="148" y="628"/>
                      <a:pt x="151" y="629"/>
                    </a:cubicBezTo>
                    <a:cubicBezTo>
                      <a:pt x="151" y="628"/>
                      <a:pt x="155" y="628"/>
                      <a:pt x="155" y="629"/>
                    </a:cubicBezTo>
                    <a:cubicBezTo>
                      <a:pt x="151" y="628"/>
                      <a:pt x="156" y="631"/>
                      <a:pt x="153" y="631"/>
                    </a:cubicBezTo>
                    <a:cubicBezTo>
                      <a:pt x="159" y="632"/>
                      <a:pt x="161" y="634"/>
                      <a:pt x="164" y="634"/>
                    </a:cubicBezTo>
                    <a:cubicBezTo>
                      <a:pt x="162" y="635"/>
                      <a:pt x="160" y="635"/>
                      <a:pt x="159" y="638"/>
                    </a:cubicBezTo>
                    <a:cubicBezTo>
                      <a:pt x="161" y="637"/>
                      <a:pt x="161" y="639"/>
                      <a:pt x="161" y="639"/>
                    </a:cubicBezTo>
                    <a:cubicBezTo>
                      <a:pt x="166" y="640"/>
                      <a:pt x="169" y="642"/>
                      <a:pt x="172" y="643"/>
                    </a:cubicBezTo>
                    <a:cubicBezTo>
                      <a:pt x="176" y="645"/>
                      <a:pt x="179" y="647"/>
                      <a:pt x="185" y="647"/>
                    </a:cubicBezTo>
                    <a:cubicBezTo>
                      <a:pt x="183" y="649"/>
                      <a:pt x="181" y="649"/>
                      <a:pt x="178" y="649"/>
                    </a:cubicBezTo>
                    <a:cubicBezTo>
                      <a:pt x="175" y="649"/>
                      <a:pt x="171" y="648"/>
                      <a:pt x="168" y="648"/>
                    </a:cubicBezTo>
                    <a:cubicBezTo>
                      <a:pt x="167" y="650"/>
                      <a:pt x="165" y="650"/>
                      <a:pt x="165" y="653"/>
                    </a:cubicBezTo>
                    <a:cubicBezTo>
                      <a:pt x="169" y="653"/>
                      <a:pt x="173" y="654"/>
                      <a:pt x="178" y="655"/>
                    </a:cubicBezTo>
                    <a:cubicBezTo>
                      <a:pt x="182" y="656"/>
                      <a:pt x="187" y="656"/>
                      <a:pt x="191" y="655"/>
                    </a:cubicBezTo>
                    <a:cubicBezTo>
                      <a:pt x="196" y="658"/>
                      <a:pt x="208" y="653"/>
                      <a:pt x="216" y="653"/>
                    </a:cubicBezTo>
                    <a:cubicBezTo>
                      <a:pt x="220" y="653"/>
                      <a:pt x="228" y="652"/>
                      <a:pt x="229" y="649"/>
                    </a:cubicBezTo>
                    <a:cubicBezTo>
                      <a:pt x="232" y="649"/>
                      <a:pt x="234" y="648"/>
                      <a:pt x="237" y="648"/>
                    </a:cubicBezTo>
                    <a:cubicBezTo>
                      <a:pt x="240" y="647"/>
                      <a:pt x="242" y="647"/>
                      <a:pt x="245" y="646"/>
                    </a:cubicBezTo>
                    <a:cubicBezTo>
                      <a:pt x="250" y="644"/>
                      <a:pt x="256" y="643"/>
                      <a:pt x="262" y="641"/>
                    </a:cubicBezTo>
                    <a:cubicBezTo>
                      <a:pt x="264" y="642"/>
                      <a:pt x="261" y="644"/>
                      <a:pt x="264" y="643"/>
                    </a:cubicBezTo>
                    <a:cubicBezTo>
                      <a:pt x="267" y="639"/>
                      <a:pt x="275" y="639"/>
                      <a:pt x="278" y="636"/>
                    </a:cubicBezTo>
                    <a:cubicBezTo>
                      <a:pt x="267" y="639"/>
                      <a:pt x="256" y="641"/>
                      <a:pt x="244" y="643"/>
                    </a:cubicBezTo>
                    <a:cubicBezTo>
                      <a:pt x="243" y="643"/>
                      <a:pt x="242" y="643"/>
                      <a:pt x="242" y="642"/>
                    </a:cubicBezTo>
                    <a:cubicBezTo>
                      <a:pt x="246" y="642"/>
                      <a:pt x="250" y="640"/>
                      <a:pt x="253" y="638"/>
                    </a:cubicBezTo>
                    <a:cubicBezTo>
                      <a:pt x="256" y="636"/>
                      <a:pt x="258" y="634"/>
                      <a:pt x="258" y="637"/>
                    </a:cubicBezTo>
                    <a:cubicBezTo>
                      <a:pt x="258" y="636"/>
                      <a:pt x="262" y="637"/>
                      <a:pt x="264" y="636"/>
                    </a:cubicBezTo>
                    <a:cubicBezTo>
                      <a:pt x="265" y="631"/>
                      <a:pt x="271" y="634"/>
                      <a:pt x="276" y="632"/>
                    </a:cubicBezTo>
                    <a:cubicBezTo>
                      <a:pt x="275" y="631"/>
                      <a:pt x="278" y="631"/>
                      <a:pt x="277" y="630"/>
                    </a:cubicBezTo>
                    <a:cubicBezTo>
                      <a:pt x="276" y="628"/>
                      <a:pt x="274" y="629"/>
                      <a:pt x="273" y="628"/>
                    </a:cubicBezTo>
                    <a:cubicBezTo>
                      <a:pt x="277" y="623"/>
                      <a:pt x="282" y="624"/>
                      <a:pt x="288" y="622"/>
                    </a:cubicBezTo>
                    <a:cubicBezTo>
                      <a:pt x="288" y="622"/>
                      <a:pt x="289" y="622"/>
                      <a:pt x="288" y="623"/>
                    </a:cubicBezTo>
                    <a:cubicBezTo>
                      <a:pt x="290" y="622"/>
                      <a:pt x="294" y="619"/>
                      <a:pt x="294" y="622"/>
                    </a:cubicBezTo>
                    <a:cubicBezTo>
                      <a:pt x="291" y="624"/>
                      <a:pt x="293" y="622"/>
                      <a:pt x="291" y="623"/>
                    </a:cubicBezTo>
                    <a:cubicBezTo>
                      <a:pt x="290" y="625"/>
                      <a:pt x="292" y="625"/>
                      <a:pt x="294" y="625"/>
                    </a:cubicBezTo>
                    <a:cubicBezTo>
                      <a:pt x="292" y="627"/>
                      <a:pt x="293" y="629"/>
                      <a:pt x="291" y="630"/>
                    </a:cubicBezTo>
                    <a:cubicBezTo>
                      <a:pt x="292" y="630"/>
                      <a:pt x="293" y="630"/>
                      <a:pt x="294" y="630"/>
                    </a:cubicBezTo>
                    <a:cubicBezTo>
                      <a:pt x="294" y="631"/>
                      <a:pt x="292" y="632"/>
                      <a:pt x="292" y="633"/>
                    </a:cubicBezTo>
                    <a:cubicBezTo>
                      <a:pt x="294" y="632"/>
                      <a:pt x="298" y="631"/>
                      <a:pt x="301" y="631"/>
                    </a:cubicBezTo>
                    <a:cubicBezTo>
                      <a:pt x="300" y="628"/>
                      <a:pt x="305" y="628"/>
                      <a:pt x="306" y="627"/>
                    </a:cubicBezTo>
                    <a:cubicBezTo>
                      <a:pt x="306" y="629"/>
                      <a:pt x="304" y="630"/>
                      <a:pt x="302" y="630"/>
                    </a:cubicBezTo>
                    <a:cubicBezTo>
                      <a:pt x="304" y="632"/>
                      <a:pt x="299" y="632"/>
                      <a:pt x="301" y="633"/>
                    </a:cubicBezTo>
                    <a:cubicBezTo>
                      <a:pt x="304" y="633"/>
                      <a:pt x="309" y="624"/>
                      <a:pt x="314" y="627"/>
                    </a:cubicBezTo>
                    <a:cubicBezTo>
                      <a:pt x="307" y="629"/>
                      <a:pt x="307" y="631"/>
                      <a:pt x="304" y="634"/>
                    </a:cubicBezTo>
                    <a:cubicBezTo>
                      <a:pt x="304" y="641"/>
                      <a:pt x="312" y="635"/>
                      <a:pt x="317" y="636"/>
                    </a:cubicBezTo>
                    <a:cubicBezTo>
                      <a:pt x="323" y="632"/>
                      <a:pt x="333" y="631"/>
                      <a:pt x="336" y="627"/>
                    </a:cubicBezTo>
                    <a:cubicBezTo>
                      <a:pt x="334" y="627"/>
                      <a:pt x="330" y="630"/>
                      <a:pt x="328" y="628"/>
                    </a:cubicBezTo>
                    <a:cubicBezTo>
                      <a:pt x="328" y="626"/>
                      <a:pt x="332" y="628"/>
                      <a:pt x="332" y="625"/>
                    </a:cubicBezTo>
                    <a:cubicBezTo>
                      <a:pt x="329" y="626"/>
                      <a:pt x="328" y="628"/>
                      <a:pt x="326" y="627"/>
                    </a:cubicBezTo>
                    <a:cubicBezTo>
                      <a:pt x="327" y="626"/>
                      <a:pt x="326" y="626"/>
                      <a:pt x="327" y="625"/>
                    </a:cubicBezTo>
                    <a:cubicBezTo>
                      <a:pt x="330" y="624"/>
                      <a:pt x="334" y="624"/>
                      <a:pt x="334" y="625"/>
                    </a:cubicBezTo>
                    <a:cubicBezTo>
                      <a:pt x="333" y="624"/>
                      <a:pt x="336" y="626"/>
                      <a:pt x="336" y="624"/>
                    </a:cubicBezTo>
                    <a:cubicBezTo>
                      <a:pt x="334" y="624"/>
                      <a:pt x="334" y="623"/>
                      <a:pt x="333" y="623"/>
                    </a:cubicBezTo>
                    <a:cubicBezTo>
                      <a:pt x="330" y="624"/>
                      <a:pt x="327" y="625"/>
                      <a:pt x="326" y="623"/>
                    </a:cubicBezTo>
                    <a:cubicBezTo>
                      <a:pt x="328" y="621"/>
                      <a:pt x="330" y="620"/>
                      <a:pt x="332" y="619"/>
                    </a:cubicBezTo>
                    <a:cubicBezTo>
                      <a:pt x="334" y="618"/>
                      <a:pt x="336" y="617"/>
                      <a:pt x="337" y="614"/>
                    </a:cubicBezTo>
                    <a:cubicBezTo>
                      <a:pt x="338" y="615"/>
                      <a:pt x="343" y="613"/>
                      <a:pt x="343" y="612"/>
                    </a:cubicBezTo>
                    <a:cubicBezTo>
                      <a:pt x="342" y="613"/>
                      <a:pt x="341" y="612"/>
                      <a:pt x="341" y="611"/>
                    </a:cubicBezTo>
                    <a:cubicBezTo>
                      <a:pt x="344" y="611"/>
                      <a:pt x="346" y="610"/>
                      <a:pt x="348" y="609"/>
                    </a:cubicBezTo>
                    <a:cubicBezTo>
                      <a:pt x="350" y="608"/>
                      <a:pt x="352" y="607"/>
                      <a:pt x="354" y="606"/>
                    </a:cubicBezTo>
                    <a:cubicBezTo>
                      <a:pt x="357" y="604"/>
                      <a:pt x="361" y="602"/>
                      <a:pt x="365" y="599"/>
                    </a:cubicBezTo>
                    <a:cubicBezTo>
                      <a:pt x="363" y="602"/>
                      <a:pt x="362" y="602"/>
                      <a:pt x="359" y="605"/>
                    </a:cubicBezTo>
                    <a:cubicBezTo>
                      <a:pt x="361" y="604"/>
                      <a:pt x="363" y="603"/>
                      <a:pt x="365" y="604"/>
                    </a:cubicBezTo>
                    <a:cubicBezTo>
                      <a:pt x="363" y="606"/>
                      <a:pt x="362" y="608"/>
                      <a:pt x="363" y="609"/>
                    </a:cubicBezTo>
                    <a:cubicBezTo>
                      <a:pt x="359" y="612"/>
                      <a:pt x="358" y="615"/>
                      <a:pt x="354" y="616"/>
                    </a:cubicBezTo>
                    <a:cubicBezTo>
                      <a:pt x="356" y="617"/>
                      <a:pt x="359" y="614"/>
                      <a:pt x="360" y="613"/>
                    </a:cubicBezTo>
                    <a:cubicBezTo>
                      <a:pt x="361" y="613"/>
                      <a:pt x="361" y="613"/>
                      <a:pt x="362" y="613"/>
                    </a:cubicBezTo>
                    <a:cubicBezTo>
                      <a:pt x="360" y="617"/>
                      <a:pt x="362" y="618"/>
                      <a:pt x="366" y="621"/>
                    </a:cubicBezTo>
                    <a:cubicBezTo>
                      <a:pt x="360" y="626"/>
                      <a:pt x="353" y="629"/>
                      <a:pt x="346" y="632"/>
                    </a:cubicBezTo>
                    <a:cubicBezTo>
                      <a:pt x="340" y="635"/>
                      <a:pt x="333" y="637"/>
                      <a:pt x="326" y="642"/>
                    </a:cubicBezTo>
                    <a:cubicBezTo>
                      <a:pt x="321" y="644"/>
                      <a:pt x="314" y="644"/>
                      <a:pt x="307" y="648"/>
                    </a:cubicBezTo>
                    <a:cubicBezTo>
                      <a:pt x="306" y="647"/>
                      <a:pt x="305" y="647"/>
                      <a:pt x="305" y="646"/>
                    </a:cubicBezTo>
                    <a:cubicBezTo>
                      <a:pt x="299" y="650"/>
                      <a:pt x="292" y="650"/>
                      <a:pt x="288" y="650"/>
                    </a:cubicBezTo>
                    <a:cubicBezTo>
                      <a:pt x="288" y="653"/>
                      <a:pt x="281" y="651"/>
                      <a:pt x="279" y="653"/>
                    </a:cubicBezTo>
                    <a:cubicBezTo>
                      <a:pt x="279" y="653"/>
                      <a:pt x="278" y="653"/>
                      <a:pt x="279" y="652"/>
                    </a:cubicBezTo>
                    <a:cubicBezTo>
                      <a:pt x="274" y="656"/>
                      <a:pt x="268" y="651"/>
                      <a:pt x="262" y="655"/>
                    </a:cubicBezTo>
                    <a:cubicBezTo>
                      <a:pt x="265" y="654"/>
                      <a:pt x="260" y="658"/>
                      <a:pt x="266" y="656"/>
                    </a:cubicBezTo>
                    <a:cubicBezTo>
                      <a:pt x="266" y="655"/>
                      <a:pt x="263" y="655"/>
                      <a:pt x="265" y="654"/>
                    </a:cubicBezTo>
                    <a:cubicBezTo>
                      <a:pt x="266" y="657"/>
                      <a:pt x="272" y="655"/>
                      <a:pt x="275" y="657"/>
                    </a:cubicBezTo>
                    <a:cubicBezTo>
                      <a:pt x="276" y="655"/>
                      <a:pt x="278" y="655"/>
                      <a:pt x="281" y="654"/>
                    </a:cubicBezTo>
                    <a:cubicBezTo>
                      <a:pt x="283" y="654"/>
                      <a:pt x="286" y="654"/>
                      <a:pt x="289" y="653"/>
                    </a:cubicBezTo>
                    <a:cubicBezTo>
                      <a:pt x="289" y="653"/>
                      <a:pt x="292" y="656"/>
                      <a:pt x="293" y="654"/>
                    </a:cubicBezTo>
                    <a:cubicBezTo>
                      <a:pt x="290" y="655"/>
                      <a:pt x="293" y="652"/>
                      <a:pt x="293" y="651"/>
                    </a:cubicBezTo>
                    <a:cubicBezTo>
                      <a:pt x="297" y="650"/>
                      <a:pt x="301" y="650"/>
                      <a:pt x="305" y="649"/>
                    </a:cubicBezTo>
                    <a:cubicBezTo>
                      <a:pt x="305" y="651"/>
                      <a:pt x="305" y="651"/>
                      <a:pt x="301" y="651"/>
                    </a:cubicBezTo>
                    <a:cubicBezTo>
                      <a:pt x="302" y="653"/>
                      <a:pt x="303" y="652"/>
                      <a:pt x="302" y="654"/>
                    </a:cubicBezTo>
                    <a:cubicBezTo>
                      <a:pt x="306" y="653"/>
                      <a:pt x="306" y="652"/>
                      <a:pt x="307" y="651"/>
                    </a:cubicBezTo>
                    <a:cubicBezTo>
                      <a:pt x="307" y="654"/>
                      <a:pt x="316" y="649"/>
                      <a:pt x="319" y="649"/>
                    </a:cubicBezTo>
                    <a:cubicBezTo>
                      <a:pt x="318" y="648"/>
                      <a:pt x="319" y="647"/>
                      <a:pt x="321" y="647"/>
                    </a:cubicBezTo>
                    <a:cubicBezTo>
                      <a:pt x="321" y="648"/>
                      <a:pt x="320" y="648"/>
                      <a:pt x="321" y="648"/>
                    </a:cubicBezTo>
                    <a:cubicBezTo>
                      <a:pt x="328" y="645"/>
                      <a:pt x="334" y="641"/>
                      <a:pt x="340" y="638"/>
                    </a:cubicBezTo>
                    <a:cubicBezTo>
                      <a:pt x="346" y="634"/>
                      <a:pt x="352" y="631"/>
                      <a:pt x="359" y="628"/>
                    </a:cubicBezTo>
                    <a:cubicBezTo>
                      <a:pt x="362" y="624"/>
                      <a:pt x="372" y="616"/>
                      <a:pt x="374" y="620"/>
                    </a:cubicBezTo>
                    <a:cubicBezTo>
                      <a:pt x="382" y="617"/>
                      <a:pt x="388" y="611"/>
                      <a:pt x="395" y="606"/>
                    </a:cubicBezTo>
                    <a:cubicBezTo>
                      <a:pt x="398" y="604"/>
                      <a:pt x="402" y="601"/>
                      <a:pt x="405" y="598"/>
                    </a:cubicBezTo>
                    <a:cubicBezTo>
                      <a:pt x="408" y="595"/>
                      <a:pt x="412" y="592"/>
                      <a:pt x="415" y="589"/>
                    </a:cubicBezTo>
                    <a:cubicBezTo>
                      <a:pt x="418" y="583"/>
                      <a:pt x="424" y="579"/>
                      <a:pt x="428" y="575"/>
                    </a:cubicBezTo>
                    <a:cubicBezTo>
                      <a:pt x="427" y="576"/>
                      <a:pt x="428" y="573"/>
                      <a:pt x="430" y="572"/>
                    </a:cubicBezTo>
                    <a:cubicBezTo>
                      <a:pt x="435" y="570"/>
                      <a:pt x="430" y="578"/>
                      <a:pt x="426" y="581"/>
                    </a:cubicBezTo>
                    <a:cubicBezTo>
                      <a:pt x="429" y="578"/>
                      <a:pt x="429" y="583"/>
                      <a:pt x="429" y="585"/>
                    </a:cubicBezTo>
                    <a:cubicBezTo>
                      <a:pt x="426" y="588"/>
                      <a:pt x="423" y="591"/>
                      <a:pt x="421" y="594"/>
                    </a:cubicBezTo>
                    <a:cubicBezTo>
                      <a:pt x="419" y="596"/>
                      <a:pt x="418" y="597"/>
                      <a:pt x="417" y="599"/>
                    </a:cubicBezTo>
                    <a:cubicBezTo>
                      <a:pt x="416" y="600"/>
                      <a:pt x="414" y="602"/>
                      <a:pt x="413" y="603"/>
                    </a:cubicBezTo>
                    <a:cubicBezTo>
                      <a:pt x="411" y="604"/>
                      <a:pt x="410" y="604"/>
                      <a:pt x="408" y="605"/>
                    </a:cubicBezTo>
                    <a:cubicBezTo>
                      <a:pt x="407" y="609"/>
                      <a:pt x="402" y="609"/>
                      <a:pt x="399" y="612"/>
                    </a:cubicBezTo>
                    <a:cubicBezTo>
                      <a:pt x="398" y="614"/>
                      <a:pt x="398" y="617"/>
                      <a:pt x="396" y="618"/>
                    </a:cubicBezTo>
                    <a:cubicBezTo>
                      <a:pt x="394" y="620"/>
                      <a:pt x="390" y="620"/>
                      <a:pt x="389" y="621"/>
                    </a:cubicBezTo>
                    <a:cubicBezTo>
                      <a:pt x="388" y="622"/>
                      <a:pt x="386" y="624"/>
                      <a:pt x="385" y="625"/>
                    </a:cubicBezTo>
                    <a:cubicBezTo>
                      <a:pt x="385" y="625"/>
                      <a:pt x="385" y="624"/>
                      <a:pt x="385" y="623"/>
                    </a:cubicBezTo>
                    <a:cubicBezTo>
                      <a:pt x="383" y="625"/>
                      <a:pt x="383" y="627"/>
                      <a:pt x="382" y="628"/>
                    </a:cubicBezTo>
                    <a:cubicBezTo>
                      <a:pt x="381" y="628"/>
                      <a:pt x="380" y="627"/>
                      <a:pt x="380" y="627"/>
                    </a:cubicBezTo>
                    <a:cubicBezTo>
                      <a:pt x="377" y="628"/>
                      <a:pt x="376" y="632"/>
                      <a:pt x="373" y="634"/>
                    </a:cubicBezTo>
                    <a:cubicBezTo>
                      <a:pt x="370" y="634"/>
                      <a:pt x="374" y="631"/>
                      <a:pt x="371" y="633"/>
                    </a:cubicBezTo>
                    <a:cubicBezTo>
                      <a:pt x="372" y="634"/>
                      <a:pt x="369" y="636"/>
                      <a:pt x="368" y="637"/>
                    </a:cubicBezTo>
                    <a:cubicBezTo>
                      <a:pt x="365" y="636"/>
                      <a:pt x="360" y="642"/>
                      <a:pt x="360" y="639"/>
                    </a:cubicBezTo>
                    <a:cubicBezTo>
                      <a:pt x="356" y="643"/>
                      <a:pt x="348" y="649"/>
                      <a:pt x="343" y="651"/>
                    </a:cubicBezTo>
                    <a:cubicBezTo>
                      <a:pt x="344" y="651"/>
                      <a:pt x="344" y="651"/>
                      <a:pt x="344" y="652"/>
                    </a:cubicBezTo>
                    <a:cubicBezTo>
                      <a:pt x="339" y="654"/>
                      <a:pt x="337" y="655"/>
                      <a:pt x="335" y="658"/>
                    </a:cubicBezTo>
                    <a:cubicBezTo>
                      <a:pt x="334" y="657"/>
                      <a:pt x="335" y="657"/>
                      <a:pt x="335" y="656"/>
                    </a:cubicBezTo>
                    <a:cubicBezTo>
                      <a:pt x="327" y="661"/>
                      <a:pt x="319" y="664"/>
                      <a:pt x="314" y="666"/>
                    </a:cubicBezTo>
                    <a:cubicBezTo>
                      <a:pt x="313" y="666"/>
                      <a:pt x="313" y="667"/>
                      <a:pt x="312" y="668"/>
                    </a:cubicBezTo>
                    <a:cubicBezTo>
                      <a:pt x="310" y="668"/>
                      <a:pt x="310" y="669"/>
                      <a:pt x="309" y="670"/>
                    </a:cubicBezTo>
                    <a:cubicBezTo>
                      <a:pt x="307" y="670"/>
                      <a:pt x="307" y="668"/>
                      <a:pt x="305" y="670"/>
                    </a:cubicBezTo>
                    <a:cubicBezTo>
                      <a:pt x="308" y="670"/>
                      <a:pt x="302" y="672"/>
                      <a:pt x="301" y="673"/>
                    </a:cubicBezTo>
                    <a:cubicBezTo>
                      <a:pt x="300" y="672"/>
                      <a:pt x="298" y="673"/>
                      <a:pt x="299" y="672"/>
                    </a:cubicBezTo>
                    <a:cubicBezTo>
                      <a:pt x="298" y="671"/>
                      <a:pt x="301" y="670"/>
                      <a:pt x="300" y="670"/>
                    </a:cubicBezTo>
                    <a:cubicBezTo>
                      <a:pt x="295" y="671"/>
                      <a:pt x="296" y="673"/>
                      <a:pt x="296" y="675"/>
                    </a:cubicBezTo>
                    <a:cubicBezTo>
                      <a:pt x="298" y="675"/>
                      <a:pt x="301" y="674"/>
                      <a:pt x="304" y="674"/>
                    </a:cubicBezTo>
                    <a:cubicBezTo>
                      <a:pt x="304" y="672"/>
                      <a:pt x="306" y="671"/>
                      <a:pt x="309" y="671"/>
                    </a:cubicBezTo>
                    <a:cubicBezTo>
                      <a:pt x="312" y="670"/>
                      <a:pt x="314" y="669"/>
                      <a:pt x="315" y="670"/>
                    </a:cubicBezTo>
                    <a:cubicBezTo>
                      <a:pt x="314" y="670"/>
                      <a:pt x="315" y="671"/>
                      <a:pt x="314" y="671"/>
                    </a:cubicBezTo>
                    <a:cubicBezTo>
                      <a:pt x="314" y="671"/>
                      <a:pt x="314" y="670"/>
                      <a:pt x="313" y="670"/>
                    </a:cubicBezTo>
                    <a:cubicBezTo>
                      <a:pt x="310" y="675"/>
                      <a:pt x="304" y="675"/>
                      <a:pt x="298" y="677"/>
                    </a:cubicBezTo>
                    <a:cubicBezTo>
                      <a:pt x="300" y="678"/>
                      <a:pt x="297" y="678"/>
                      <a:pt x="297" y="680"/>
                    </a:cubicBezTo>
                    <a:cubicBezTo>
                      <a:pt x="303" y="678"/>
                      <a:pt x="310" y="676"/>
                      <a:pt x="315" y="674"/>
                    </a:cubicBezTo>
                    <a:cubicBezTo>
                      <a:pt x="313" y="674"/>
                      <a:pt x="317" y="672"/>
                      <a:pt x="318" y="671"/>
                    </a:cubicBezTo>
                    <a:cubicBezTo>
                      <a:pt x="319" y="671"/>
                      <a:pt x="324" y="670"/>
                      <a:pt x="325" y="669"/>
                    </a:cubicBezTo>
                    <a:cubicBezTo>
                      <a:pt x="324" y="670"/>
                      <a:pt x="324" y="669"/>
                      <a:pt x="324" y="668"/>
                    </a:cubicBezTo>
                    <a:cubicBezTo>
                      <a:pt x="326" y="669"/>
                      <a:pt x="328" y="668"/>
                      <a:pt x="330" y="667"/>
                    </a:cubicBezTo>
                    <a:cubicBezTo>
                      <a:pt x="332" y="666"/>
                      <a:pt x="335" y="665"/>
                      <a:pt x="337" y="665"/>
                    </a:cubicBezTo>
                    <a:cubicBezTo>
                      <a:pt x="332" y="667"/>
                      <a:pt x="335" y="667"/>
                      <a:pt x="332" y="669"/>
                    </a:cubicBezTo>
                    <a:cubicBezTo>
                      <a:pt x="335" y="668"/>
                      <a:pt x="337" y="667"/>
                      <a:pt x="339" y="665"/>
                    </a:cubicBezTo>
                    <a:cubicBezTo>
                      <a:pt x="340" y="666"/>
                      <a:pt x="340" y="666"/>
                      <a:pt x="340" y="666"/>
                    </a:cubicBezTo>
                    <a:cubicBezTo>
                      <a:pt x="343" y="663"/>
                      <a:pt x="348" y="662"/>
                      <a:pt x="353" y="660"/>
                    </a:cubicBezTo>
                    <a:cubicBezTo>
                      <a:pt x="357" y="657"/>
                      <a:pt x="363" y="655"/>
                      <a:pt x="367" y="652"/>
                    </a:cubicBezTo>
                    <a:cubicBezTo>
                      <a:pt x="367" y="652"/>
                      <a:pt x="367" y="653"/>
                      <a:pt x="368" y="652"/>
                    </a:cubicBezTo>
                    <a:cubicBezTo>
                      <a:pt x="375" y="647"/>
                      <a:pt x="387" y="642"/>
                      <a:pt x="390" y="638"/>
                    </a:cubicBezTo>
                    <a:cubicBezTo>
                      <a:pt x="391" y="639"/>
                      <a:pt x="388" y="642"/>
                      <a:pt x="386" y="642"/>
                    </a:cubicBezTo>
                    <a:cubicBezTo>
                      <a:pt x="388" y="645"/>
                      <a:pt x="391" y="640"/>
                      <a:pt x="392" y="639"/>
                    </a:cubicBezTo>
                    <a:cubicBezTo>
                      <a:pt x="392" y="639"/>
                      <a:pt x="393" y="639"/>
                      <a:pt x="393" y="639"/>
                    </a:cubicBezTo>
                    <a:cubicBezTo>
                      <a:pt x="395" y="637"/>
                      <a:pt x="395" y="634"/>
                      <a:pt x="398" y="632"/>
                    </a:cubicBezTo>
                    <a:cubicBezTo>
                      <a:pt x="402" y="629"/>
                      <a:pt x="404" y="630"/>
                      <a:pt x="408" y="626"/>
                    </a:cubicBezTo>
                    <a:cubicBezTo>
                      <a:pt x="406" y="625"/>
                      <a:pt x="413" y="622"/>
                      <a:pt x="414" y="619"/>
                    </a:cubicBezTo>
                    <a:cubicBezTo>
                      <a:pt x="407" y="625"/>
                      <a:pt x="420" y="611"/>
                      <a:pt x="422" y="613"/>
                    </a:cubicBezTo>
                    <a:cubicBezTo>
                      <a:pt x="420" y="615"/>
                      <a:pt x="421" y="616"/>
                      <a:pt x="419" y="618"/>
                    </a:cubicBezTo>
                    <a:cubicBezTo>
                      <a:pt x="423" y="615"/>
                      <a:pt x="422" y="617"/>
                      <a:pt x="424" y="617"/>
                    </a:cubicBezTo>
                    <a:cubicBezTo>
                      <a:pt x="426" y="614"/>
                      <a:pt x="427" y="615"/>
                      <a:pt x="430" y="613"/>
                    </a:cubicBezTo>
                    <a:cubicBezTo>
                      <a:pt x="428" y="613"/>
                      <a:pt x="426" y="615"/>
                      <a:pt x="424" y="615"/>
                    </a:cubicBezTo>
                    <a:cubicBezTo>
                      <a:pt x="425" y="614"/>
                      <a:pt x="425" y="614"/>
                      <a:pt x="426" y="613"/>
                    </a:cubicBezTo>
                    <a:cubicBezTo>
                      <a:pt x="428" y="612"/>
                      <a:pt x="430" y="613"/>
                      <a:pt x="430" y="610"/>
                    </a:cubicBezTo>
                    <a:cubicBezTo>
                      <a:pt x="431" y="611"/>
                      <a:pt x="431" y="611"/>
                      <a:pt x="432" y="611"/>
                    </a:cubicBezTo>
                    <a:cubicBezTo>
                      <a:pt x="427" y="616"/>
                      <a:pt x="424" y="620"/>
                      <a:pt x="421" y="623"/>
                    </a:cubicBezTo>
                    <a:cubicBezTo>
                      <a:pt x="417" y="626"/>
                      <a:pt x="414" y="629"/>
                      <a:pt x="408" y="632"/>
                    </a:cubicBezTo>
                    <a:cubicBezTo>
                      <a:pt x="402" y="638"/>
                      <a:pt x="394" y="640"/>
                      <a:pt x="389" y="647"/>
                    </a:cubicBezTo>
                    <a:cubicBezTo>
                      <a:pt x="388" y="646"/>
                      <a:pt x="386" y="648"/>
                      <a:pt x="386" y="647"/>
                    </a:cubicBezTo>
                    <a:cubicBezTo>
                      <a:pt x="382" y="650"/>
                      <a:pt x="377" y="653"/>
                      <a:pt x="372" y="655"/>
                    </a:cubicBezTo>
                    <a:cubicBezTo>
                      <a:pt x="367" y="657"/>
                      <a:pt x="362" y="659"/>
                      <a:pt x="359" y="663"/>
                    </a:cubicBezTo>
                    <a:cubicBezTo>
                      <a:pt x="361" y="662"/>
                      <a:pt x="364" y="660"/>
                      <a:pt x="365" y="661"/>
                    </a:cubicBezTo>
                    <a:cubicBezTo>
                      <a:pt x="363" y="662"/>
                      <a:pt x="353" y="669"/>
                      <a:pt x="354" y="665"/>
                    </a:cubicBezTo>
                    <a:cubicBezTo>
                      <a:pt x="352" y="666"/>
                      <a:pt x="350" y="667"/>
                      <a:pt x="348" y="668"/>
                    </a:cubicBezTo>
                    <a:cubicBezTo>
                      <a:pt x="347" y="671"/>
                      <a:pt x="352" y="667"/>
                      <a:pt x="352" y="668"/>
                    </a:cubicBezTo>
                    <a:cubicBezTo>
                      <a:pt x="349" y="670"/>
                      <a:pt x="341" y="674"/>
                      <a:pt x="338" y="673"/>
                    </a:cubicBezTo>
                    <a:cubicBezTo>
                      <a:pt x="323" y="680"/>
                      <a:pt x="312" y="685"/>
                      <a:pt x="302" y="685"/>
                    </a:cubicBezTo>
                    <a:cubicBezTo>
                      <a:pt x="302" y="688"/>
                      <a:pt x="300" y="685"/>
                      <a:pt x="298" y="685"/>
                    </a:cubicBezTo>
                    <a:cubicBezTo>
                      <a:pt x="296" y="687"/>
                      <a:pt x="300" y="687"/>
                      <a:pt x="298" y="688"/>
                    </a:cubicBezTo>
                    <a:cubicBezTo>
                      <a:pt x="297" y="688"/>
                      <a:pt x="297" y="689"/>
                      <a:pt x="297" y="689"/>
                    </a:cubicBezTo>
                    <a:cubicBezTo>
                      <a:pt x="293" y="690"/>
                      <a:pt x="293" y="689"/>
                      <a:pt x="291" y="689"/>
                    </a:cubicBezTo>
                    <a:cubicBezTo>
                      <a:pt x="291" y="691"/>
                      <a:pt x="286" y="691"/>
                      <a:pt x="283" y="692"/>
                    </a:cubicBezTo>
                    <a:cubicBezTo>
                      <a:pt x="282" y="689"/>
                      <a:pt x="276" y="693"/>
                      <a:pt x="273" y="694"/>
                    </a:cubicBezTo>
                    <a:cubicBezTo>
                      <a:pt x="259" y="696"/>
                      <a:pt x="240" y="698"/>
                      <a:pt x="229" y="699"/>
                    </a:cubicBezTo>
                    <a:cubicBezTo>
                      <a:pt x="238" y="699"/>
                      <a:pt x="241" y="698"/>
                      <a:pt x="249" y="699"/>
                    </a:cubicBezTo>
                    <a:cubicBezTo>
                      <a:pt x="253" y="697"/>
                      <a:pt x="259" y="696"/>
                      <a:pt x="265" y="696"/>
                    </a:cubicBezTo>
                    <a:cubicBezTo>
                      <a:pt x="271" y="695"/>
                      <a:pt x="277" y="694"/>
                      <a:pt x="282" y="692"/>
                    </a:cubicBezTo>
                    <a:cubicBezTo>
                      <a:pt x="282" y="693"/>
                      <a:pt x="284" y="693"/>
                      <a:pt x="285" y="694"/>
                    </a:cubicBezTo>
                    <a:cubicBezTo>
                      <a:pt x="284" y="695"/>
                      <a:pt x="282" y="696"/>
                      <a:pt x="281" y="696"/>
                    </a:cubicBezTo>
                    <a:cubicBezTo>
                      <a:pt x="284" y="697"/>
                      <a:pt x="292" y="692"/>
                      <a:pt x="299" y="692"/>
                    </a:cubicBezTo>
                    <a:cubicBezTo>
                      <a:pt x="299" y="691"/>
                      <a:pt x="301" y="691"/>
                      <a:pt x="303" y="690"/>
                    </a:cubicBezTo>
                    <a:cubicBezTo>
                      <a:pt x="304" y="688"/>
                      <a:pt x="308" y="686"/>
                      <a:pt x="312" y="685"/>
                    </a:cubicBezTo>
                    <a:cubicBezTo>
                      <a:pt x="315" y="683"/>
                      <a:pt x="320" y="681"/>
                      <a:pt x="322" y="681"/>
                    </a:cubicBezTo>
                    <a:cubicBezTo>
                      <a:pt x="322" y="682"/>
                      <a:pt x="315" y="684"/>
                      <a:pt x="318" y="684"/>
                    </a:cubicBezTo>
                    <a:cubicBezTo>
                      <a:pt x="320" y="683"/>
                      <a:pt x="322" y="682"/>
                      <a:pt x="323" y="683"/>
                    </a:cubicBezTo>
                    <a:cubicBezTo>
                      <a:pt x="322" y="684"/>
                      <a:pt x="318" y="684"/>
                      <a:pt x="318" y="686"/>
                    </a:cubicBezTo>
                    <a:cubicBezTo>
                      <a:pt x="321" y="685"/>
                      <a:pt x="326" y="682"/>
                      <a:pt x="326" y="686"/>
                    </a:cubicBezTo>
                    <a:cubicBezTo>
                      <a:pt x="329" y="685"/>
                      <a:pt x="324" y="684"/>
                      <a:pt x="328" y="683"/>
                    </a:cubicBezTo>
                    <a:cubicBezTo>
                      <a:pt x="328" y="683"/>
                      <a:pt x="328" y="683"/>
                      <a:pt x="329" y="683"/>
                    </a:cubicBezTo>
                    <a:cubicBezTo>
                      <a:pt x="331" y="684"/>
                      <a:pt x="329" y="685"/>
                      <a:pt x="328" y="687"/>
                    </a:cubicBezTo>
                    <a:cubicBezTo>
                      <a:pt x="332" y="686"/>
                      <a:pt x="332" y="684"/>
                      <a:pt x="332" y="684"/>
                    </a:cubicBezTo>
                    <a:cubicBezTo>
                      <a:pt x="335" y="684"/>
                      <a:pt x="330" y="686"/>
                      <a:pt x="333" y="686"/>
                    </a:cubicBezTo>
                    <a:cubicBezTo>
                      <a:pt x="337" y="686"/>
                      <a:pt x="341" y="684"/>
                      <a:pt x="342" y="683"/>
                    </a:cubicBezTo>
                    <a:cubicBezTo>
                      <a:pt x="341" y="684"/>
                      <a:pt x="341" y="683"/>
                      <a:pt x="340" y="683"/>
                    </a:cubicBezTo>
                    <a:cubicBezTo>
                      <a:pt x="342" y="683"/>
                      <a:pt x="343" y="680"/>
                      <a:pt x="344" y="681"/>
                    </a:cubicBezTo>
                    <a:cubicBezTo>
                      <a:pt x="343" y="682"/>
                      <a:pt x="342" y="682"/>
                      <a:pt x="342" y="683"/>
                    </a:cubicBezTo>
                    <a:cubicBezTo>
                      <a:pt x="347" y="682"/>
                      <a:pt x="354" y="677"/>
                      <a:pt x="358" y="678"/>
                    </a:cubicBezTo>
                    <a:cubicBezTo>
                      <a:pt x="359" y="676"/>
                      <a:pt x="355" y="677"/>
                      <a:pt x="357" y="676"/>
                    </a:cubicBezTo>
                    <a:cubicBezTo>
                      <a:pt x="362" y="673"/>
                      <a:pt x="362" y="675"/>
                      <a:pt x="365" y="674"/>
                    </a:cubicBezTo>
                    <a:cubicBezTo>
                      <a:pt x="366" y="673"/>
                      <a:pt x="363" y="672"/>
                      <a:pt x="365" y="671"/>
                    </a:cubicBezTo>
                    <a:cubicBezTo>
                      <a:pt x="368" y="670"/>
                      <a:pt x="372" y="666"/>
                      <a:pt x="373" y="669"/>
                    </a:cubicBezTo>
                    <a:cubicBezTo>
                      <a:pt x="372" y="669"/>
                      <a:pt x="367" y="672"/>
                      <a:pt x="369" y="672"/>
                    </a:cubicBezTo>
                    <a:cubicBezTo>
                      <a:pt x="373" y="668"/>
                      <a:pt x="377" y="668"/>
                      <a:pt x="378" y="665"/>
                    </a:cubicBezTo>
                    <a:cubicBezTo>
                      <a:pt x="381" y="663"/>
                      <a:pt x="378" y="667"/>
                      <a:pt x="381" y="666"/>
                    </a:cubicBezTo>
                    <a:cubicBezTo>
                      <a:pt x="382" y="665"/>
                      <a:pt x="381" y="664"/>
                      <a:pt x="382" y="663"/>
                    </a:cubicBezTo>
                    <a:cubicBezTo>
                      <a:pt x="383" y="663"/>
                      <a:pt x="392" y="660"/>
                      <a:pt x="388" y="661"/>
                    </a:cubicBezTo>
                    <a:cubicBezTo>
                      <a:pt x="391" y="659"/>
                      <a:pt x="392" y="658"/>
                      <a:pt x="396" y="656"/>
                    </a:cubicBezTo>
                    <a:cubicBezTo>
                      <a:pt x="396" y="655"/>
                      <a:pt x="395" y="654"/>
                      <a:pt x="396" y="654"/>
                    </a:cubicBezTo>
                    <a:cubicBezTo>
                      <a:pt x="403" y="650"/>
                      <a:pt x="408" y="646"/>
                      <a:pt x="413" y="642"/>
                    </a:cubicBezTo>
                    <a:cubicBezTo>
                      <a:pt x="419" y="638"/>
                      <a:pt x="423" y="633"/>
                      <a:pt x="429" y="629"/>
                    </a:cubicBezTo>
                    <a:cubicBezTo>
                      <a:pt x="428" y="629"/>
                      <a:pt x="427" y="629"/>
                      <a:pt x="428" y="628"/>
                    </a:cubicBezTo>
                    <a:cubicBezTo>
                      <a:pt x="432" y="626"/>
                      <a:pt x="436" y="623"/>
                      <a:pt x="437" y="620"/>
                    </a:cubicBezTo>
                    <a:cubicBezTo>
                      <a:pt x="437" y="620"/>
                      <a:pt x="437" y="621"/>
                      <a:pt x="437" y="621"/>
                    </a:cubicBezTo>
                    <a:cubicBezTo>
                      <a:pt x="439" y="618"/>
                      <a:pt x="443" y="616"/>
                      <a:pt x="446" y="614"/>
                    </a:cubicBezTo>
                    <a:cubicBezTo>
                      <a:pt x="446" y="617"/>
                      <a:pt x="441" y="619"/>
                      <a:pt x="443" y="622"/>
                    </a:cubicBezTo>
                    <a:cubicBezTo>
                      <a:pt x="447" y="618"/>
                      <a:pt x="446" y="613"/>
                      <a:pt x="452" y="608"/>
                    </a:cubicBezTo>
                    <a:cubicBezTo>
                      <a:pt x="452" y="607"/>
                      <a:pt x="449" y="609"/>
                      <a:pt x="450" y="607"/>
                    </a:cubicBezTo>
                    <a:cubicBezTo>
                      <a:pt x="453" y="606"/>
                      <a:pt x="453" y="605"/>
                      <a:pt x="454" y="603"/>
                    </a:cubicBezTo>
                    <a:cubicBezTo>
                      <a:pt x="455" y="604"/>
                      <a:pt x="457" y="602"/>
                      <a:pt x="459" y="601"/>
                    </a:cubicBezTo>
                    <a:cubicBezTo>
                      <a:pt x="462" y="595"/>
                      <a:pt x="469" y="592"/>
                      <a:pt x="471" y="585"/>
                    </a:cubicBezTo>
                    <a:cubicBezTo>
                      <a:pt x="476" y="580"/>
                      <a:pt x="481" y="573"/>
                      <a:pt x="486" y="566"/>
                    </a:cubicBezTo>
                    <a:cubicBezTo>
                      <a:pt x="491" y="559"/>
                      <a:pt x="495" y="553"/>
                      <a:pt x="497" y="547"/>
                    </a:cubicBezTo>
                    <a:cubicBezTo>
                      <a:pt x="498" y="547"/>
                      <a:pt x="500" y="543"/>
                      <a:pt x="501" y="545"/>
                    </a:cubicBezTo>
                    <a:cubicBezTo>
                      <a:pt x="502" y="540"/>
                      <a:pt x="506" y="539"/>
                      <a:pt x="506" y="534"/>
                    </a:cubicBezTo>
                    <a:cubicBezTo>
                      <a:pt x="506" y="535"/>
                      <a:pt x="505" y="536"/>
                      <a:pt x="505" y="535"/>
                    </a:cubicBezTo>
                    <a:cubicBezTo>
                      <a:pt x="505" y="533"/>
                      <a:pt x="506" y="533"/>
                      <a:pt x="507" y="530"/>
                    </a:cubicBezTo>
                    <a:cubicBezTo>
                      <a:pt x="508" y="530"/>
                      <a:pt x="509" y="531"/>
                      <a:pt x="509" y="529"/>
                    </a:cubicBezTo>
                    <a:cubicBezTo>
                      <a:pt x="508" y="525"/>
                      <a:pt x="514" y="520"/>
                      <a:pt x="516" y="517"/>
                    </a:cubicBezTo>
                    <a:cubicBezTo>
                      <a:pt x="516" y="516"/>
                      <a:pt x="515" y="517"/>
                      <a:pt x="514" y="518"/>
                    </a:cubicBezTo>
                    <a:cubicBezTo>
                      <a:pt x="516" y="514"/>
                      <a:pt x="518" y="509"/>
                      <a:pt x="521" y="509"/>
                    </a:cubicBezTo>
                    <a:cubicBezTo>
                      <a:pt x="520" y="511"/>
                      <a:pt x="518" y="511"/>
                      <a:pt x="518" y="513"/>
                    </a:cubicBezTo>
                    <a:cubicBezTo>
                      <a:pt x="519" y="512"/>
                      <a:pt x="520" y="512"/>
                      <a:pt x="520" y="512"/>
                    </a:cubicBezTo>
                    <a:cubicBezTo>
                      <a:pt x="522" y="502"/>
                      <a:pt x="528" y="490"/>
                      <a:pt x="531" y="484"/>
                    </a:cubicBezTo>
                    <a:cubicBezTo>
                      <a:pt x="532" y="482"/>
                      <a:pt x="530" y="480"/>
                      <a:pt x="531" y="479"/>
                    </a:cubicBezTo>
                    <a:cubicBezTo>
                      <a:pt x="532" y="477"/>
                      <a:pt x="535" y="476"/>
                      <a:pt x="535" y="471"/>
                    </a:cubicBezTo>
                    <a:cubicBezTo>
                      <a:pt x="535" y="472"/>
                      <a:pt x="536" y="470"/>
                      <a:pt x="537" y="467"/>
                    </a:cubicBezTo>
                    <a:cubicBezTo>
                      <a:pt x="537" y="467"/>
                      <a:pt x="538" y="457"/>
                      <a:pt x="541" y="456"/>
                    </a:cubicBezTo>
                    <a:cubicBezTo>
                      <a:pt x="542" y="456"/>
                      <a:pt x="540" y="463"/>
                      <a:pt x="541" y="460"/>
                    </a:cubicBezTo>
                    <a:cubicBezTo>
                      <a:pt x="542" y="457"/>
                      <a:pt x="542" y="456"/>
                      <a:pt x="543" y="454"/>
                    </a:cubicBezTo>
                    <a:cubicBezTo>
                      <a:pt x="541" y="454"/>
                      <a:pt x="542" y="449"/>
                      <a:pt x="544" y="447"/>
                    </a:cubicBezTo>
                    <a:cubicBezTo>
                      <a:pt x="544" y="450"/>
                      <a:pt x="543" y="454"/>
                      <a:pt x="544" y="456"/>
                    </a:cubicBezTo>
                    <a:cubicBezTo>
                      <a:pt x="545" y="450"/>
                      <a:pt x="545" y="440"/>
                      <a:pt x="549" y="441"/>
                    </a:cubicBezTo>
                    <a:cubicBezTo>
                      <a:pt x="549" y="441"/>
                      <a:pt x="549" y="440"/>
                      <a:pt x="550" y="440"/>
                    </a:cubicBezTo>
                    <a:cubicBezTo>
                      <a:pt x="550" y="443"/>
                      <a:pt x="552" y="442"/>
                      <a:pt x="552" y="446"/>
                    </a:cubicBezTo>
                    <a:cubicBezTo>
                      <a:pt x="551" y="439"/>
                      <a:pt x="553" y="434"/>
                      <a:pt x="554" y="429"/>
                    </a:cubicBezTo>
                    <a:cubicBezTo>
                      <a:pt x="556" y="425"/>
                      <a:pt x="557" y="420"/>
                      <a:pt x="555" y="414"/>
                    </a:cubicBezTo>
                    <a:cubicBezTo>
                      <a:pt x="556" y="414"/>
                      <a:pt x="556" y="415"/>
                      <a:pt x="557" y="415"/>
                    </a:cubicBezTo>
                    <a:cubicBezTo>
                      <a:pt x="557" y="412"/>
                      <a:pt x="555" y="412"/>
                      <a:pt x="556" y="409"/>
                    </a:cubicBezTo>
                    <a:cubicBezTo>
                      <a:pt x="557" y="409"/>
                      <a:pt x="558" y="408"/>
                      <a:pt x="558" y="408"/>
                    </a:cubicBezTo>
                    <a:cubicBezTo>
                      <a:pt x="559" y="406"/>
                      <a:pt x="559" y="403"/>
                      <a:pt x="558" y="402"/>
                    </a:cubicBezTo>
                    <a:cubicBezTo>
                      <a:pt x="558" y="406"/>
                      <a:pt x="557" y="407"/>
                      <a:pt x="555" y="408"/>
                    </a:cubicBezTo>
                    <a:cubicBezTo>
                      <a:pt x="557" y="402"/>
                      <a:pt x="555" y="399"/>
                      <a:pt x="558" y="394"/>
                    </a:cubicBezTo>
                    <a:cubicBezTo>
                      <a:pt x="557" y="397"/>
                      <a:pt x="559" y="396"/>
                      <a:pt x="558" y="400"/>
                    </a:cubicBezTo>
                    <a:cubicBezTo>
                      <a:pt x="559" y="399"/>
                      <a:pt x="561" y="400"/>
                      <a:pt x="562" y="397"/>
                    </a:cubicBezTo>
                    <a:cubicBezTo>
                      <a:pt x="561" y="396"/>
                      <a:pt x="560" y="397"/>
                      <a:pt x="560" y="396"/>
                    </a:cubicBezTo>
                    <a:cubicBezTo>
                      <a:pt x="562" y="396"/>
                      <a:pt x="563" y="385"/>
                      <a:pt x="564" y="380"/>
                    </a:cubicBezTo>
                    <a:cubicBezTo>
                      <a:pt x="562" y="378"/>
                      <a:pt x="562" y="382"/>
                      <a:pt x="561" y="381"/>
                    </a:cubicBezTo>
                    <a:cubicBezTo>
                      <a:pt x="561" y="380"/>
                      <a:pt x="562" y="378"/>
                      <a:pt x="562" y="376"/>
                    </a:cubicBezTo>
                    <a:cubicBezTo>
                      <a:pt x="563" y="378"/>
                      <a:pt x="563" y="377"/>
                      <a:pt x="565" y="377"/>
                    </a:cubicBezTo>
                    <a:cubicBezTo>
                      <a:pt x="565" y="374"/>
                      <a:pt x="563" y="376"/>
                      <a:pt x="563" y="373"/>
                    </a:cubicBezTo>
                    <a:cubicBezTo>
                      <a:pt x="565" y="373"/>
                      <a:pt x="565" y="368"/>
                      <a:pt x="566" y="368"/>
                    </a:cubicBezTo>
                    <a:cubicBezTo>
                      <a:pt x="564" y="364"/>
                      <a:pt x="566" y="363"/>
                      <a:pt x="567" y="363"/>
                    </a:cubicBezTo>
                    <a:cubicBezTo>
                      <a:pt x="566" y="360"/>
                      <a:pt x="566" y="358"/>
                      <a:pt x="565" y="356"/>
                    </a:cubicBezTo>
                    <a:cubicBezTo>
                      <a:pt x="566" y="354"/>
                      <a:pt x="565" y="356"/>
                      <a:pt x="567" y="356"/>
                    </a:cubicBezTo>
                    <a:cubicBezTo>
                      <a:pt x="566" y="352"/>
                      <a:pt x="566" y="352"/>
                      <a:pt x="567" y="349"/>
                    </a:cubicBezTo>
                    <a:cubicBezTo>
                      <a:pt x="566" y="348"/>
                      <a:pt x="566" y="347"/>
                      <a:pt x="565" y="346"/>
                    </a:cubicBezTo>
                    <a:cubicBezTo>
                      <a:pt x="566" y="344"/>
                      <a:pt x="565" y="342"/>
                      <a:pt x="566" y="345"/>
                    </a:cubicBezTo>
                    <a:cubicBezTo>
                      <a:pt x="567" y="335"/>
                      <a:pt x="561" y="332"/>
                      <a:pt x="562" y="327"/>
                    </a:cubicBezTo>
                    <a:cubicBezTo>
                      <a:pt x="558" y="327"/>
                      <a:pt x="560" y="323"/>
                      <a:pt x="560" y="319"/>
                    </a:cubicBezTo>
                    <a:cubicBezTo>
                      <a:pt x="559" y="318"/>
                      <a:pt x="559" y="322"/>
                      <a:pt x="558" y="319"/>
                    </a:cubicBezTo>
                    <a:cubicBezTo>
                      <a:pt x="559" y="317"/>
                      <a:pt x="559" y="315"/>
                      <a:pt x="558" y="311"/>
                    </a:cubicBezTo>
                    <a:cubicBezTo>
                      <a:pt x="559" y="310"/>
                      <a:pt x="560" y="312"/>
                      <a:pt x="561" y="313"/>
                    </a:cubicBezTo>
                    <a:cubicBezTo>
                      <a:pt x="559" y="311"/>
                      <a:pt x="560" y="308"/>
                      <a:pt x="559" y="307"/>
                    </a:cubicBezTo>
                    <a:cubicBezTo>
                      <a:pt x="559" y="309"/>
                      <a:pt x="559" y="310"/>
                      <a:pt x="558" y="310"/>
                    </a:cubicBezTo>
                    <a:cubicBezTo>
                      <a:pt x="558" y="308"/>
                      <a:pt x="557" y="308"/>
                      <a:pt x="557" y="305"/>
                    </a:cubicBezTo>
                    <a:cubicBezTo>
                      <a:pt x="559" y="305"/>
                      <a:pt x="559" y="305"/>
                      <a:pt x="559" y="305"/>
                    </a:cubicBezTo>
                    <a:cubicBezTo>
                      <a:pt x="555" y="298"/>
                      <a:pt x="555" y="287"/>
                      <a:pt x="553" y="284"/>
                    </a:cubicBezTo>
                    <a:cubicBezTo>
                      <a:pt x="552" y="281"/>
                      <a:pt x="553" y="282"/>
                      <a:pt x="553" y="280"/>
                    </a:cubicBezTo>
                    <a:cubicBezTo>
                      <a:pt x="553" y="280"/>
                      <a:pt x="552" y="281"/>
                      <a:pt x="552" y="281"/>
                    </a:cubicBezTo>
                    <a:cubicBezTo>
                      <a:pt x="551" y="279"/>
                      <a:pt x="552" y="268"/>
                      <a:pt x="550" y="274"/>
                    </a:cubicBezTo>
                    <a:cubicBezTo>
                      <a:pt x="550" y="270"/>
                      <a:pt x="551" y="268"/>
                      <a:pt x="549" y="266"/>
                    </a:cubicBezTo>
                    <a:cubicBezTo>
                      <a:pt x="550" y="268"/>
                      <a:pt x="549" y="269"/>
                      <a:pt x="548" y="267"/>
                    </a:cubicBezTo>
                    <a:cubicBezTo>
                      <a:pt x="549" y="268"/>
                      <a:pt x="550" y="267"/>
                      <a:pt x="549" y="264"/>
                    </a:cubicBezTo>
                    <a:cubicBezTo>
                      <a:pt x="548" y="264"/>
                      <a:pt x="547" y="262"/>
                      <a:pt x="546" y="261"/>
                    </a:cubicBezTo>
                    <a:cubicBezTo>
                      <a:pt x="548" y="262"/>
                      <a:pt x="546" y="256"/>
                      <a:pt x="546" y="255"/>
                    </a:cubicBezTo>
                    <a:cubicBezTo>
                      <a:pt x="546" y="256"/>
                      <a:pt x="546" y="257"/>
                      <a:pt x="546" y="257"/>
                    </a:cubicBezTo>
                    <a:cubicBezTo>
                      <a:pt x="545" y="255"/>
                      <a:pt x="543" y="251"/>
                      <a:pt x="543" y="249"/>
                    </a:cubicBezTo>
                    <a:cubicBezTo>
                      <a:pt x="544" y="250"/>
                      <a:pt x="544" y="253"/>
                      <a:pt x="545" y="252"/>
                    </a:cubicBezTo>
                    <a:cubicBezTo>
                      <a:pt x="545" y="249"/>
                      <a:pt x="543" y="249"/>
                      <a:pt x="542" y="246"/>
                    </a:cubicBezTo>
                    <a:cubicBezTo>
                      <a:pt x="544" y="244"/>
                      <a:pt x="537" y="238"/>
                      <a:pt x="540" y="236"/>
                    </a:cubicBezTo>
                    <a:cubicBezTo>
                      <a:pt x="541" y="244"/>
                      <a:pt x="548" y="246"/>
                      <a:pt x="546" y="251"/>
                    </a:cubicBezTo>
                    <a:cubicBezTo>
                      <a:pt x="549" y="251"/>
                      <a:pt x="548" y="254"/>
                      <a:pt x="550" y="258"/>
                    </a:cubicBezTo>
                    <a:cubicBezTo>
                      <a:pt x="551" y="256"/>
                      <a:pt x="551" y="259"/>
                      <a:pt x="552" y="259"/>
                    </a:cubicBezTo>
                    <a:cubicBezTo>
                      <a:pt x="551" y="255"/>
                      <a:pt x="551" y="257"/>
                      <a:pt x="550" y="256"/>
                    </a:cubicBezTo>
                    <a:cubicBezTo>
                      <a:pt x="550" y="255"/>
                      <a:pt x="549" y="252"/>
                      <a:pt x="551" y="253"/>
                    </a:cubicBezTo>
                    <a:cubicBezTo>
                      <a:pt x="551" y="254"/>
                      <a:pt x="551" y="255"/>
                      <a:pt x="552" y="255"/>
                    </a:cubicBezTo>
                    <a:cubicBezTo>
                      <a:pt x="551" y="252"/>
                      <a:pt x="551" y="250"/>
                      <a:pt x="552" y="249"/>
                    </a:cubicBezTo>
                    <a:cubicBezTo>
                      <a:pt x="549" y="244"/>
                      <a:pt x="549" y="241"/>
                      <a:pt x="545" y="231"/>
                    </a:cubicBezTo>
                    <a:cubicBezTo>
                      <a:pt x="544" y="230"/>
                      <a:pt x="544" y="233"/>
                      <a:pt x="543" y="230"/>
                    </a:cubicBezTo>
                    <a:cubicBezTo>
                      <a:pt x="542" y="224"/>
                      <a:pt x="539" y="219"/>
                      <a:pt x="537" y="215"/>
                    </a:cubicBezTo>
                    <a:cubicBezTo>
                      <a:pt x="536" y="212"/>
                      <a:pt x="534" y="210"/>
                      <a:pt x="533" y="208"/>
                    </a:cubicBezTo>
                    <a:cubicBezTo>
                      <a:pt x="532" y="206"/>
                      <a:pt x="531" y="204"/>
                      <a:pt x="530" y="201"/>
                    </a:cubicBezTo>
                    <a:cubicBezTo>
                      <a:pt x="528" y="200"/>
                      <a:pt x="528" y="204"/>
                      <a:pt x="526" y="200"/>
                    </a:cubicBezTo>
                    <a:cubicBezTo>
                      <a:pt x="526" y="198"/>
                      <a:pt x="527" y="198"/>
                      <a:pt x="528" y="198"/>
                    </a:cubicBezTo>
                    <a:cubicBezTo>
                      <a:pt x="523" y="192"/>
                      <a:pt x="524" y="185"/>
                      <a:pt x="519" y="178"/>
                    </a:cubicBezTo>
                    <a:cubicBezTo>
                      <a:pt x="513" y="177"/>
                      <a:pt x="511" y="164"/>
                      <a:pt x="505" y="161"/>
                    </a:cubicBezTo>
                    <a:cubicBezTo>
                      <a:pt x="506" y="163"/>
                      <a:pt x="508" y="164"/>
                      <a:pt x="509" y="166"/>
                    </a:cubicBezTo>
                    <a:cubicBezTo>
                      <a:pt x="510" y="168"/>
                      <a:pt x="510" y="170"/>
                      <a:pt x="510" y="171"/>
                    </a:cubicBezTo>
                    <a:cubicBezTo>
                      <a:pt x="507" y="169"/>
                      <a:pt x="501" y="161"/>
                      <a:pt x="504" y="160"/>
                    </a:cubicBezTo>
                    <a:cubicBezTo>
                      <a:pt x="500" y="157"/>
                      <a:pt x="501" y="151"/>
                      <a:pt x="498" y="152"/>
                    </a:cubicBezTo>
                    <a:cubicBezTo>
                      <a:pt x="499" y="150"/>
                      <a:pt x="498" y="148"/>
                      <a:pt x="496" y="145"/>
                    </a:cubicBezTo>
                    <a:cubicBezTo>
                      <a:pt x="494" y="142"/>
                      <a:pt x="491" y="139"/>
                      <a:pt x="489" y="137"/>
                    </a:cubicBezTo>
                    <a:cubicBezTo>
                      <a:pt x="490" y="137"/>
                      <a:pt x="489" y="135"/>
                      <a:pt x="487" y="134"/>
                    </a:cubicBezTo>
                    <a:cubicBezTo>
                      <a:pt x="486" y="131"/>
                      <a:pt x="484" y="129"/>
                      <a:pt x="482" y="126"/>
                    </a:cubicBezTo>
                    <a:cubicBezTo>
                      <a:pt x="480" y="124"/>
                      <a:pt x="477" y="121"/>
                      <a:pt x="475" y="119"/>
                    </a:cubicBezTo>
                    <a:cubicBezTo>
                      <a:pt x="471" y="114"/>
                      <a:pt x="466" y="109"/>
                      <a:pt x="462" y="106"/>
                    </a:cubicBezTo>
                    <a:cubicBezTo>
                      <a:pt x="462" y="106"/>
                      <a:pt x="463" y="105"/>
                      <a:pt x="461" y="104"/>
                    </a:cubicBezTo>
                    <a:cubicBezTo>
                      <a:pt x="461" y="105"/>
                      <a:pt x="460" y="105"/>
                      <a:pt x="458" y="104"/>
                    </a:cubicBezTo>
                    <a:cubicBezTo>
                      <a:pt x="458" y="102"/>
                      <a:pt x="461" y="104"/>
                      <a:pt x="458" y="102"/>
                    </a:cubicBezTo>
                    <a:cubicBezTo>
                      <a:pt x="457" y="102"/>
                      <a:pt x="455" y="101"/>
                      <a:pt x="455" y="99"/>
                    </a:cubicBezTo>
                    <a:cubicBezTo>
                      <a:pt x="453" y="98"/>
                      <a:pt x="455" y="101"/>
                      <a:pt x="453" y="100"/>
                    </a:cubicBezTo>
                    <a:cubicBezTo>
                      <a:pt x="452" y="98"/>
                      <a:pt x="451" y="97"/>
                      <a:pt x="451" y="96"/>
                    </a:cubicBezTo>
                    <a:cubicBezTo>
                      <a:pt x="452" y="96"/>
                      <a:pt x="453" y="98"/>
                      <a:pt x="454" y="97"/>
                    </a:cubicBezTo>
                    <a:cubicBezTo>
                      <a:pt x="451" y="95"/>
                      <a:pt x="450" y="94"/>
                      <a:pt x="447" y="92"/>
                    </a:cubicBezTo>
                    <a:cubicBezTo>
                      <a:pt x="446" y="93"/>
                      <a:pt x="449" y="94"/>
                      <a:pt x="448" y="96"/>
                    </a:cubicBezTo>
                    <a:cubicBezTo>
                      <a:pt x="444" y="94"/>
                      <a:pt x="439" y="91"/>
                      <a:pt x="435" y="88"/>
                    </a:cubicBezTo>
                    <a:cubicBezTo>
                      <a:pt x="431" y="85"/>
                      <a:pt x="427" y="82"/>
                      <a:pt x="422" y="79"/>
                    </a:cubicBezTo>
                    <a:cubicBezTo>
                      <a:pt x="414" y="73"/>
                      <a:pt x="406" y="66"/>
                      <a:pt x="397" y="61"/>
                    </a:cubicBezTo>
                    <a:cubicBezTo>
                      <a:pt x="397" y="60"/>
                      <a:pt x="402" y="64"/>
                      <a:pt x="400" y="61"/>
                    </a:cubicBezTo>
                    <a:cubicBezTo>
                      <a:pt x="392" y="58"/>
                      <a:pt x="390" y="58"/>
                      <a:pt x="386" y="53"/>
                    </a:cubicBezTo>
                    <a:cubicBezTo>
                      <a:pt x="383" y="51"/>
                      <a:pt x="382" y="52"/>
                      <a:pt x="380" y="52"/>
                    </a:cubicBezTo>
                    <a:cubicBezTo>
                      <a:pt x="378" y="49"/>
                      <a:pt x="369" y="48"/>
                      <a:pt x="367" y="43"/>
                    </a:cubicBezTo>
                    <a:cubicBezTo>
                      <a:pt x="366" y="45"/>
                      <a:pt x="363" y="41"/>
                      <a:pt x="361" y="42"/>
                    </a:cubicBezTo>
                    <a:cubicBezTo>
                      <a:pt x="362" y="40"/>
                      <a:pt x="360" y="40"/>
                      <a:pt x="359" y="40"/>
                    </a:cubicBezTo>
                    <a:cubicBezTo>
                      <a:pt x="360" y="37"/>
                      <a:pt x="355" y="37"/>
                      <a:pt x="355" y="35"/>
                    </a:cubicBezTo>
                    <a:cubicBezTo>
                      <a:pt x="353" y="36"/>
                      <a:pt x="351" y="35"/>
                      <a:pt x="348" y="33"/>
                    </a:cubicBezTo>
                    <a:cubicBezTo>
                      <a:pt x="346" y="32"/>
                      <a:pt x="349" y="34"/>
                      <a:pt x="347" y="34"/>
                    </a:cubicBezTo>
                    <a:cubicBezTo>
                      <a:pt x="343" y="31"/>
                      <a:pt x="337" y="31"/>
                      <a:pt x="336" y="27"/>
                    </a:cubicBezTo>
                    <a:cubicBezTo>
                      <a:pt x="332" y="28"/>
                      <a:pt x="322" y="23"/>
                      <a:pt x="320" y="20"/>
                    </a:cubicBezTo>
                    <a:cubicBezTo>
                      <a:pt x="319" y="22"/>
                      <a:pt x="310" y="19"/>
                      <a:pt x="310" y="17"/>
                    </a:cubicBezTo>
                    <a:cubicBezTo>
                      <a:pt x="307" y="18"/>
                      <a:pt x="303" y="18"/>
                      <a:pt x="299" y="17"/>
                    </a:cubicBezTo>
                    <a:cubicBezTo>
                      <a:pt x="300" y="17"/>
                      <a:pt x="301" y="17"/>
                      <a:pt x="301" y="16"/>
                    </a:cubicBezTo>
                    <a:cubicBezTo>
                      <a:pt x="294" y="14"/>
                      <a:pt x="287" y="12"/>
                      <a:pt x="279" y="11"/>
                    </a:cubicBezTo>
                    <a:cubicBezTo>
                      <a:pt x="272" y="10"/>
                      <a:pt x="264" y="8"/>
                      <a:pt x="254" y="5"/>
                    </a:cubicBezTo>
                    <a:cubicBezTo>
                      <a:pt x="254" y="6"/>
                      <a:pt x="253" y="6"/>
                      <a:pt x="252" y="6"/>
                    </a:cubicBezTo>
                    <a:cubicBezTo>
                      <a:pt x="247" y="2"/>
                      <a:pt x="232" y="6"/>
                      <a:pt x="233" y="1"/>
                    </a:cubicBezTo>
                    <a:cubicBezTo>
                      <a:pt x="228" y="0"/>
                      <a:pt x="232" y="2"/>
                      <a:pt x="229" y="3"/>
                    </a:cubicBezTo>
                    <a:cubicBezTo>
                      <a:pt x="219" y="2"/>
                      <a:pt x="212" y="3"/>
                      <a:pt x="207" y="1"/>
                    </a:cubicBezTo>
                    <a:cubicBezTo>
                      <a:pt x="201" y="2"/>
                      <a:pt x="199" y="1"/>
                      <a:pt x="192" y="2"/>
                    </a:cubicBezTo>
                    <a:cubicBezTo>
                      <a:pt x="192" y="1"/>
                      <a:pt x="194" y="2"/>
                      <a:pt x="194" y="1"/>
                    </a:cubicBezTo>
                    <a:cubicBezTo>
                      <a:pt x="186" y="1"/>
                      <a:pt x="182" y="3"/>
                      <a:pt x="175" y="1"/>
                    </a:cubicBezTo>
                    <a:cubicBezTo>
                      <a:pt x="176" y="3"/>
                      <a:pt x="171" y="3"/>
                      <a:pt x="171" y="4"/>
                    </a:cubicBezTo>
                    <a:cubicBezTo>
                      <a:pt x="175" y="4"/>
                      <a:pt x="181" y="4"/>
                      <a:pt x="184" y="7"/>
                    </a:cubicBezTo>
                    <a:cubicBezTo>
                      <a:pt x="180" y="8"/>
                      <a:pt x="178" y="5"/>
                      <a:pt x="177" y="7"/>
                    </a:cubicBezTo>
                    <a:cubicBezTo>
                      <a:pt x="185" y="9"/>
                      <a:pt x="190" y="5"/>
                      <a:pt x="200" y="6"/>
                    </a:cubicBezTo>
                    <a:cubicBezTo>
                      <a:pt x="200" y="7"/>
                      <a:pt x="199" y="7"/>
                      <a:pt x="199" y="7"/>
                    </a:cubicBezTo>
                    <a:cubicBezTo>
                      <a:pt x="202" y="8"/>
                      <a:pt x="206" y="7"/>
                      <a:pt x="209" y="6"/>
                    </a:cubicBezTo>
                    <a:cubicBezTo>
                      <a:pt x="217" y="8"/>
                      <a:pt x="226" y="9"/>
                      <a:pt x="235" y="9"/>
                    </a:cubicBezTo>
                    <a:cubicBezTo>
                      <a:pt x="244" y="9"/>
                      <a:pt x="253" y="10"/>
                      <a:pt x="260" y="13"/>
                    </a:cubicBezTo>
                    <a:cubicBezTo>
                      <a:pt x="265" y="12"/>
                      <a:pt x="274" y="14"/>
                      <a:pt x="282" y="16"/>
                    </a:cubicBezTo>
                    <a:cubicBezTo>
                      <a:pt x="280" y="17"/>
                      <a:pt x="272" y="14"/>
                      <a:pt x="270" y="16"/>
                    </a:cubicBezTo>
                    <a:cubicBezTo>
                      <a:pt x="273" y="17"/>
                      <a:pt x="278" y="17"/>
                      <a:pt x="282" y="18"/>
                    </a:cubicBezTo>
                    <a:cubicBezTo>
                      <a:pt x="286" y="20"/>
                      <a:pt x="290" y="21"/>
                      <a:pt x="288" y="22"/>
                    </a:cubicBezTo>
                    <a:cubicBezTo>
                      <a:pt x="288" y="21"/>
                      <a:pt x="288" y="19"/>
                      <a:pt x="290" y="20"/>
                    </a:cubicBezTo>
                    <a:cubicBezTo>
                      <a:pt x="293" y="20"/>
                      <a:pt x="292" y="21"/>
                      <a:pt x="294" y="22"/>
                    </a:cubicBezTo>
                    <a:cubicBezTo>
                      <a:pt x="295" y="21"/>
                      <a:pt x="298" y="21"/>
                      <a:pt x="303" y="23"/>
                    </a:cubicBezTo>
                    <a:cubicBezTo>
                      <a:pt x="307" y="24"/>
                      <a:pt x="311" y="26"/>
                      <a:pt x="313" y="27"/>
                    </a:cubicBezTo>
                    <a:cubicBezTo>
                      <a:pt x="313" y="27"/>
                      <a:pt x="312" y="26"/>
                      <a:pt x="313" y="26"/>
                    </a:cubicBezTo>
                    <a:cubicBezTo>
                      <a:pt x="314" y="27"/>
                      <a:pt x="320" y="27"/>
                      <a:pt x="322" y="29"/>
                    </a:cubicBezTo>
                    <a:cubicBezTo>
                      <a:pt x="321" y="29"/>
                      <a:pt x="319" y="28"/>
                      <a:pt x="319" y="29"/>
                    </a:cubicBezTo>
                    <a:cubicBezTo>
                      <a:pt x="322" y="32"/>
                      <a:pt x="322" y="28"/>
                      <a:pt x="326" y="30"/>
                    </a:cubicBezTo>
                    <a:cubicBezTo>
                      <a:pt x="326" y="31"/>
                      <a:pt x="323" y="30"/>
                      <a:pt x="323" y="31"/>
                    </a:cubicBezTo>
                    <a:cubicBezTo>
                      <a:pt x="330" y="33"/>
                      <a:pt x="341" y="39"/>
                      <a:pt x="347" y="41"/>
                    </a:cubicBezTo>
                    <a:cubicBezTo>
                      <a:pt x="349" y="40"/>
                      <a:pt x="345" y="39"/>
                      <a:pt x="347" y="38"/>
                    </a:cubicBezTo>
                    <a:cubicBezTo>
                      <a:pt x="348" y="39"/>
                      <a:pt x="351" y="40"/>
                      <a:pt x="350" y="41"/>
                    </a:cubicBezTo>
                    <a:cubicBezTo>
                      <a:pt x="350" y="41"/>
                      <a:pt x="349" y="41"/>
                      <a:pt x="348" y="41"/>
                    </a:cubicBezTo>
                    <a:cubicBezTo>
                      <a:pt x="354" y="44"/>
                      <a:pt x="360" y="47"/>
                      <a:pt x="366" y="50"/>
                    </a:cubicBezTo>
                    <a:cubicBezTo>
                      <a:pt x="372" y="53"/>
                      <a:pt x="378" y="57"/>
                      <a:pt x="385" y="61"/>
                    </a:cubicBezTo>
                    <a:cubicBezTo>
                      <a:pt x="385" y="65"/>
                      <a:pt x="395" y="68"/>
                      <a:pt x="399" y="71"/>
                    </a:cubicBezTo>
                    <a:cubicBezTo>
                      <a:pt x="404" y="75"/>
                      <a:pt x="412" y="80"/>
                      <a:pt x="419" y="85"/>
                    </a:cubicBezTo>
                    <a:cubicBezTo>
                      <a:pt x="430" y="94"/>
                      <a:pt x="439" y="104"/>
                      <a:pt x="449" y="111"/>
                    </a:cubicBezTo>
                    <a:cubicBezTo>
                      <a:pt x="449" y="112"/>
                      <a:pt x="448" y="112"/>
                      <a:pt x="449" y="113"/>
                    </a:cubicBezTo>
                    <a:cubicBezTo>
                      <a:pt x="450" y="113"/>
                      <a:pt x="450" y="112"/>
                      <a:pt x="451" y="113"/>
                    </a:cubicBezTo>
                    <a:cubicBezTo>
                      <a:pt x="454" y="116"/>
                      <a:pt x="455" y="119"/>
                      <a:pt x="455" y="121"/>
                    </a:cubicBezTo>
                    <a:cubicBezTo>
                      <a:pt x="456" y="121"/>
                      <a:pt x="458" y="121"/>
                      <a:pt x="459" y="122"/>
                    </a:cubicBezTo>
                    <a:cubicBezTo>
                      <a:pt x="458" y="121"/>
                      <a:pt x="455" y="120"/>
                      <a:pt x="456" y="118"/>
                    </a:cubicBezTo>
                    <a:cubicBezTo>
                      <a:pt x="457" y="119"/>
                      <a:pt x="458" y="118"/>
                      <a:pt x="459" y="121"/>
                    </a:cubicBezTo>
                    <a:cubicBezTo>
                      <a:pt x="459" y="125"/>
                      <a:pt x="460" y="122"/>
                      <a:pt x="462" y="127"/>
                    </a:cubicBezTo>
                    <a:cubicBezTo>
                      <a:pt x="461" y="126"/>
                      <a:pt x="461" y="126"/>
                      <a:pt x="460" y="126"/>
                    </a:cubicBezTo>
                    <a:cubicBezTo>
                      <a:pt x="464" y="128"/>
                      <a:pt x="466" y="134"/>
                      <a:pt x="469" y="136"/>
                    </a:cubicBezTo>
                    <a:cubicBezTo>
                      <a:pt x="467" y="132"/>
                      <a:pt x="466" y="131"/>
                      <a:pt x="464" y="128"/>
                    </a:cubicBezTo>
                    <a:cubicBezTo>
                      <a:pt x="467" y="131"/>
                      <a:pt x="468" y="132"/>
                      <a:pt x="471" y="134"/>
                    </a:cubicBezTo>
                    <a:cubicBezTo>
                      <a:pt x="471" y="136"/>
                      <a:pt x="468" y="133"/>
                      <a:pt x="470" y="136"/>
                    </a:cubicBezTo>
                    <a:cubicBezTo>
                      <a:pt x="474" y="138"/>
                      <a:pt x="474" y="146"/>
                      <a:pt x="479" y="149"/>
                    </a:cubicBezTo>
                    <a:cubicBezTo>
                      <a:pt x="477" y="148"/>
                      <a:pt x="477" y="145"/>
                      <a:pt x="478" y="147"/>
                    </a:cubicBezTo>
                    <a:cubicBezTo>
                      <a:pt x="479" y="148"/>
                      <a:pt x="479" y="149"/>
                      <a:pt x="480" y="151"/>
                    </a:cubicBezTo>
                    <a:cubicBezTo>
                      <a:pt x="482" y="151"/>
                      <a:pt x="484" y="153"/>
                      <a:pt x="485" y="155"/>
                    </a:cubicBezTo>
                    <a:cubicBezTo>
                      <a:pt x="486" y="157"/>
                      <a:pt x="487" y="160"/>
                      <a:pt x="489" y="161"/>
                    </a:cubicBezTo>
                    <a:cubicBezTo>
                      <a:pt x="490" y="163"/>
                      <a:pt x="489" y="163"/>
                      <a:pt x="489" y="164"/>
                    </a:cubicBezTo>
                    <a:cubicBezTo>
                      <a:pt x="491" y="164"/>
                      <a:pt x="496" y="171"/>
                      <a:pt x="497" y="172"/>
                    </a:cubicBezTo>
                    <a:cubicBezTo>
                      <a:pt x="496" y="174"/>
                      <a:pt x="494" y="169"/>
                      <a:pt x="493" y="170"/>
                    </a:cubicBezTo>
                    <a:cubicBezTo>
                      <a:pt x="496" y="173"/>
                      <a:pt x="498" y="175"/>
                      <a:pt x="499" y="177"/>
                    </a:cubicBezTo>
                    <a:cubicBezTo>
                      <a:pt x="501" y="179"/>
                      <a:pt x="502" y="180"/>
                      <a:pt x="504" y="181"/>
                    </a:cubicBezTo>
                    <a:cubicBezTo>
                      <a:pt x="505" y="183"/>
                      <a:pt x="503" y="183"/>
                      <a:pt x="504" y="184"/>
                    </a:cubicBezTo>
                    <a:cubicBezTo>
                      <a:pt x="505" y="182"/>
                      <a:pt x="508" y="188"/>
                      <a:pt x="511" y="191"/>
                    </a:cubicBezTo>
                    <a:cubicBezTo>
                      <a:pt x="509" y="192"/>
                      <a:pt x="509" y="193"/>
                      <a:pt x="508" y="192"/>
                    </a:cubicBezTo>
                    <a:cubicBezTo>
                      <a:pt x="508" y="191"/>
                      <a:pt x="506" y="188"/>
                      <a:pt x="505" y="188"/>
                    </a:cubicBezTo>
                    <a:cubicBezTo>
                      <a:pt x="505" y="190"/>
                      <a:pt x="502" y="186"/>
                      <a:pt x="501" y="187"/>
                    </a:cubicBezTo>
                    <a:cubicBezTo>
                      <a:pt x="500" y="185"/>
                      <a:pt x="501" y="185"/>
                      <a:pt x="502" y="185"/>
                    </a:cubicBezTo>
                    <a:cubicBezTo>
                      <a:pt x="498" y="180"/>
                      <a:pt x="495" y="173"/>
                      <a:pt x="491" y="168"/>
                    </a:cubicBezTo>
                    <a:cubicBezTo>
                      <a:pt x="491" y="168"/>
                      <a:pt x="492" y="169"/>
                      <a:pt x="492" y="167"/>
                    </a:cubicBezTo>
                    <a:cubicBezTo>
                      <a:pt x="491" y="170"/>
                      <a:pt x="490" y="165"/>
                      <a:pt x="489" y="166"/>
                    </a:cubicBezTo>
                    <a:cubicBezTo>
                      <a:pt x="490" y="169"/>
                      <a:pt x="486" y="166"/>
                      <a:pt x="485" y="165"/>
                    </a:cubicBezTo>
                    <a:cubicBezTo>
                      <a:pt x="486" y="165"/>
                      <a:pt x="487" y="165"/>
                      <a:pt x="486" y="163"/>
                    </a:cubicBezTo>
                    <a:cubicBezTo>
                      <a:pt x="483" y="163"/>
                      <a:pt x="483" y="157"/>
                      <a:pt x="480" y="157"/>
                    </a:cubicBezTo>
                    <a:cubicBezTo>
                      <a:pt x="480" y="155"/>
                      <a:pt x="482" y="157"/>
                      <a:pt x="480" y="155"/>
                    </a:cubicBezTo>
                    <a:cubicBezTo>
                      <a:pt x="479" y="156"/>
                      <a:pt x="479" y="156"/>
                      <a:pt x="479" y="156"/>
                    </a:cubicBezTo>
                    <a:cubicBezTo>
                      <a:pt x="477" y="153"/>
                      <a:pt x="471" y="146"/>
                      <a:pt x="470" y="144"/>
                    </a:cubicBezTo>
                    <a:cubicBezTo>
                      <a:pt x="469" y="143"/>
                      <a:pt x="469" y="148"/>
                      <a:pt x="467" y="144"/>
                    </a:cubicBezTo>
                    <a:cubicBezTo>
                      <a:pt x="468" y="144"/>
                      <a:pt x="467" y="142"/>
                      <a:pt x="465" y="140"/>
                    </a:cubicBezTo>
                    <a:cubicBezTo>
                      <a:pt x="463" y="138"/>
                      <a:pt x="462" y="136"/>
                      <a:pt x="463" y="135"/>
                    </a:cubicBezTo>
                    <a:cubicBezTo>
                      <a:pt x="456" y="130"/>
                      <a:pt x="456" y="126"/>
                      <a:pt x="450" y="122"/>
                    </a:cubicBezTo>
                    <a:cubicBezTo>
                      <a:pt x="450" y="122"/>
                      <a:pt x="448" y="118"/>
                      <a:pt x="446" y="118"/>
                    </a:cubicBezTo>
                    <a:cubicBezTo>
                      <a:pt x="447" y="118"/>
                      <a:pt x="448" y="121"/>
                      <a:pt x="447" y="120"/>
                    </a:cubicBezTo>
                    <a:cubicBezTo>
                      <a:pt x="443" y="114"/>
                      <a:pt x="438" y="109"/>
                      <a:pt x="433" y="104"/>
                    </a:cubicBezTo>
                    <a:cubicBezTo>
                      <a:pt x="427" y="99"/>
                      <a:pt x="422" y="94"/>
                      <a:pt x="417" y="89"/>
                    </a:cubicBezTo>
                    <a:cubicBezTo>
                      <a:pt x="418" y="90"/>
                      <a:pt x="418" y="91"/>
                      <a:pt x="418" y="91"/>
                    </a:cubicBezTo>
                    <a:cubicBezTo>
                      <a:pt x="417" y="90"/>
                      <a:pt x="416" y="90"/>
                      <a:pt x="415" y="89"/>
                    </a:cubicBezTo>
                    <a:cubicBezTo>
                      <a:pt x="416" y="88"/>
                      <a:pt x="416" y="88"/>
                      <a:pt x="417" y="88"/>
                    </a:cubicBezTo>
                    <a:cubicBezTo>
                      <a:pt x="414" y="87"/>
                      <a:pt x="412" y="82"/>
                      <a:pt x="410" y="82"/>
                    </a:cubicBezTo>
                    <a:cubicBezTo>
                      <a:pt x="412" y="84"/>
                      <a:pt x="409" y="81"/>
                      <a:pt x="409" y="81"/>
                    </a:cubicBezTo>
                    <a:cubicBezTo>
                      <a:pt x="407" y="81"/>
                      <a:pt x="408" y="82"/>
                      <a:pt x="406" y="81"/>
                    </a:cubicBezTo>
                    <a:cubicBezTo>
                      <a:pt x="406" y="82"/>
                      <a:pt x="408" y="83"/>
                      <a:pt x="408" y="83"/>
                    </a:cubicBezTo>
                    <a:cubicBezTo>
                      <a:pt x="404" y="82"/>
                      <a:pt x="401" y="79"/>
                      <a:pt x="398" y="76"/>
                    </a:cubicBezTo>
                    <a:cubicBezTo>
                      <a:pt x="394" y="73"/>
                      <a:pt x="391" y="70"/>
                      <a:pt x="388" y="68"/>
                    </a:cubicBezTo>
                    <a:cubicBezTo>
                      <a:pt x="385" y="67"/>
                      <a:pt x="389" y="71"/>
                      <a:pt x="386" y="70"/>
                    </a:cubicBezTo>
                    <a:cubicBezTo>
                      <a:pt x="385" y="67"/>
                      <a:pt x="380" y="68"/>
                      <a:pt x="380" y="66"/>
                    </a:cubicBezTo>
                    <a:cubicBezTo>
                      <a:pt x="381" y="65"/>
                      <a:pt x="388" y="70"/>
                      <a:pt x="386" y="66"/>
                    </a:cubicBezTo>
                    <a:cubicBezTo>
                      <a:pt x="382" y="65"/>
                      <a:pt x="378" y="66"/>
                      <a:pt x="374" y="62"/>
                    </a:cubicBezTo>
                    <a:cubicBezTo>
                      <a:pt x="373" y="66"/>
                      <a:pt x="364" y="59"/>
                      <a:pt x="360" y="59"/>
                    </a:cubicBezTo>
                    <a:cubicBezTo>
                      <a:pt x="359" y="57"/>
                      <a:pt x="354" y="53"/>
                      <a:pt x="351" y="53"/>
                    </a:cubicBezTo>
                    <a:cubicBezTo>
                      <a:pt x="356" y="56"/>
                      <a:pt x="360" y="60"/>
                      <a:pt x="360" y="63"/>
                    </a:cubicBezTo>
                    <a:cubicBezTo>
                      <a:pt x="360" y="63"/>
                      <a:pt x="358" y="62"/>
                      <a:pt x="358" y="62"/>
                    </a:cubicBezTo>
                    <a:cubicBezTo>
                      <a:pt x="362" y="65"/>
                      <a:pt x="362" y="62"/>
                      <a:pt x="365" y="65"/>
                    </a:cubicBezTo>
                    <a:cubicBezTo>
                      <a:pt x="366" y="63"/>
                      <a:pt x="361" y="62"/>
                      <a:pt x="362" y="60"/>
                    </a:cubicBezTo>
                    <a:cubicBezTo>
                      <a:pt x="368" y="63"/>
                      <a:pt x="373" y="66"/>
                      <a:pt x="377" y="70"/>
                    </a:cubicBezTo>
                    <a:cubicBezTo>
                      <a:pt x="375" y="68"/>
                      <a:pt x="375" y="70"/>
                      <a:pt x="373" y="69"/>
                    </a:cubicBezTo>
                    <a:cubicBezTo>
                      <a:pt x="373" y="68"/>
                      <a:pt x="370" y="65"/>
                      <a:pt x="369" y="66"/>
                    </a:cubicBezTo>
                    <a:cubicBezTo>
                      <a:pt x="367" y="68"/>
                      <a:pt x="358" y="64"/>
                      <a:pt x="355" y="60"/>
                    </a:cubicBezTo>
                    <a:cubicBezTo>
                      <a:pt x="351" y="61"/>
                      <a:pt x="348" y="57"/>
                      <a:pt x="347" y="56"/>
                    </a:cubicBezTo>
                    <a:cubicBezTo>
                      <a:pt x="349" y="58"/>
                      <a:pt x="346" y="58"/>
                      <a:pt x="345" y="57"/>
                    </a:cubicBezTo>
                    <a:cubicBezTo>
                      <a:pt x="346" y="55"/>
                      <a:pt x="338" y="52"/>
                      <a:pt x="341" y="56"/>
                    </a:cubicBezTo>
                    <a:cubicBezTo>
                      <a:pt x="338" y="54"/>
                      <a:pt x="338" y="53"/>
                      <a:pt x="338" y="52"/>
                    </a:cubicBezTo>
                    <a:cubicBezTo>
                      <a:pt x="336" y="52"/>
                      <a:pt x="333" y="52"/>
                      <a:pt x="330" y="53"/>
                    </a:cubicBezTo>
                    <a:cubicBezTo>
                      <a:pt x="331" y="51"/>
                      <a:pt x="332" y="52"/>
                      <a:pt x="330" y="50"/>
                    </a:cubicBezTo>
                    <a:cubicBezTo>
                      <a:pt x="328" y="50"/>
                      <a:pt x="330" y="51"/>
                      <a:pt x="328" y="51"/>
                    </a:cubicBezTo>
                    <a:cubicBezTo>
                      <a:pt x="328" y="51"/>
                      <a:pt x="328" y="50"/>
                      <a:pt x="328" y="50"/>
                    </a:cubicBezTo>
                    <a:cubicBezTo>
                      <a:pt x="324" y="52"/>
                      <a:pt x="319" y="45"/>
                      <a:pt x="317" y="46"/>
                    </a:cubicBezTo>
                    <a:cubicBezTo>
                      <a:pt x="318" y="46"/>
                      <a:pt x="319" y="46"/>
                      <a:pt x="319" y="47"/>
                    </a:cubicBezTo>
                    <a:cubicBezTo>
                      <a:pt x="315" y="45"/>
                      <a:pt x="311" y="44"/>
                      <a:pt x="311" y="42"/>
                    </a:cubicBezTo>
                    <a:cubicBezTo>
                      <a:pt x="309" y="44"/>
                      <a:pt x="308" y="40"/>
                      <a:pt x="306" y="40"/>
                    </a:cubicBezTo>
                    <a:cubicBezTo>
                      <a:pt x="305" y="41"/>
                      <a:pt x="301" y="41"/>
                      <a:pt x="297" y="40"/>
                    </a:cubicBezTo>
                    <a:cubicBezTo>
                      <a:pt x="294" y="39"/>
                      <a:pt x="291" y="38"/>
                      <a:pt x="292" y="36"/>
                    </a:cubicBezTo>
                    <a:cubicBezTo>
                      <a:pt x="289" y="37"/>
                      <a:pt x="287" y="38"/>
                      <a:pt x="284" y="35"/>
                    </a:cubicBezTo>
                    <a:cubicBezTo>
                      <a:pt x="282" y="37"/>
                      <a:pt x="289" y="37"/>
                      <a:pt x="290" y="39"/>
                    </a:cubicBezTo>
                    <a:cubicBezTo>
                      <a:pt x="287" y="39"/>
                      <a:pt x="281" y="36"/>
                      <a:pt x="279" y="37"/>
                    </a:cubicBezTo>
                    <a:cubicBezTo>
                      <a:pt x="277" y="35"/>
                      <a:pt x="276" y="34"/>
                      <a:pt x="276" y="32"/>
                    </a:cubicBezTo>
                    <a:cubicBezTo>
                      <a:pt x="274" y="32"/>
                      <a:pt x="274" y="33"/>
                      <a:pt x="272" y="34"/>
                    </a:cubicBezTo>
                    <a:cubicBezTo>
                      <a:pt x="273" y="34"/>
                      <a:pt x="274" y="34"/>
                      <a:pt x="274" y="35"/>
                    </a:cubicBezTo>
                    <a:cubicBezTo>
                      <a:pt x="271" y="36"/>
                      <a:pt x="265" y="34"/>
                      <a:pt x="266" y="31"/>
                    </a:cubicBezTo>
                    <a:cubicBezTo>
                      <a:pt x="268" y="32"/>
                      <a:pt x="269" y="29"/>
                      <a:pt x="268" y="29"/>
                    </a:cubicBezTo>
                    <a:cubicBezTo>
                      <a:pt x="266" y="31"/>
                      <a:pt x="261" y="29"/>
                      <a:pt x="259" y="31"/>
                    </a:cubicBezTo>
                    <a:cubicBezTo>
                      <a:pt x="263" y="32"/>
                      <a:pt x="262" y="30"/>
                      <a:pt x="265" y="31"/>
                    </a:cubicBezTo>
                    <a:cubicBezTo>
                      <a:pt x="266" y="33"/>
                      <a:pt x="264" y="33"/>
                      <a:pt x="266" y="34"/>
                    </a:cubicBezTo>
                    <a:cubicBezTo>
                      <a:pt x="261" y="33"/>
                      <a:pt x="259" y="33"/>
                      <a:pt x="256" y="33"/>
                    </a:cubicBezTo>
                    <a:cubicBezTo>
                      <a:pt x="256" y="32"/>
                      <a:pt x="258" y="32"/>
                      <a:pt x="258" y="31"/>
                    </a:cubicBezTo>
                    <a:cubicBezTo>
                      <a:pt x="255" y="30"/>
                      <a:pt x="256" y="32"/>
                      <a:pt x="254" y="32"/>
                    </a:cubicBezTo>
                    <a:cubicBezTo>
                      <a:pt x="253" y="31"/>
                      <a:pt x="251" y="31"/>
                      <a:pt x="250" y="30"/>
                    </a:cubicBezTo>
                    <a:cubicBezTo>
                      <a:pt x="243" y="31"/>
                      <a:pt x="239" y="29"/>
                      <a:pt x="230" y="29"/>
                    </a:cubicBezTo>
                    <a:cubicBezTo>
                      <a:pt x="228" y="31"/>
                      <a:pt x="234" y="29"/>
                      <a:pt x="234" y="30"/>
                    </a:cubicBezTo>
                    <a:cubicBezTo>
                      <a:pt x="230" y="31"/>
                      <a:pt x="225" y="31"/>
                      <a:pt x="221" y="32"/>
                    </a:cubicBezTo>
                    <a:cubicBezTo>
                      <a:pt x="216" y="32"/>
                      <a:pt x="212" y="32"/>
                      <a:pt x="207" y="33"/>
                    </a:cubicBezTo>
                    <a:cubicBezTo>
                      <a:pt x="207" y="32"/>
                      <a:pt x="208" y="32"/>
                      <a:pt x="209" y="31"/>
                    </a:cubicBezTo>
                    <a:cubicBezTo>
                      <a:pt x="204" y="34"/>
                      <a:pt x="200" y="31"/>
                      <a:pt x="199" y="33"/>
                    </a:cubicBezTo>
                    <a:cubicBezTo>
                      <a:pt x="196" y="33"/>
                      <a:pt x="193" y="32"/>
                      <a:pt x="188" y="32"/>
                    </a:cubicBezTo>
                    <a:cubicBezTo>
                      <a:pt x="184" y="32"/>
                      <a:pt x="180" y="32"/>
                      <a:pt x="175" y="33"/>
                    </a:cubicBezTo>
                    <a:cubicBezTo>
                      <a:pt x="171" y="33"/>
                      <a:pt x="166" y="33"/>
                      <a:pt x="162" y="33"/>
                    </a:cubicBezTo>
                    <a:cubicBezTo>
                      <a:pt x="158" y="33"/>
                      <a:pt x="154" y="33"/>
                      <a:pt x="152" y="33"/>
                    </a:cubicBezTo>
                    <a:cubicBezTo>
                      <a:pt x="146" y="34"/>
                      <a:pt x="139" y="38"/>
                      <a:pt x="134" y="36"/>
                    </a:cubicBezTo>
                    <a:cubicBezTo>
                      <a:pt x="132" y="37"/>
                      <a:pt x="130" y="37"/>
                      <a:pt x="127" y="38"/>
                    </a:cubicBezTo>
                    <a:cubicBezTo>
                      <a:pt x="124" y="39"/>
                      <a:pt x="122" y="39"/>
                      <a:pt x="121" y="40"/>
                    </a:cubicBezTo>
                    <a:cubicBezTo>
                      <a:pt x="122" y="40"/>
                      <a:pt x="121" y="41"/>
                      <a:pt x="120" y="41"/>
                    </a:cubicBezTo>
                    <a:cubicBezTo>
                      <a:pt x="114" y="42"/>
                      <a:pt x="110" y="44"/>
                      <a:pt x="105" y="46"/>
                    </a:cubicBezTo>
                    <a:cubicBezTo>
                      <a:pt x="101" y="48"/>
                      <a:pt x="96" y="50"/>
                      <a:pt x="89" y="52"/>
                    </a:cubicBezTo>
                    <a:cubicBezTo>
                      <a:pt x="90" y="54"/>
                      <a:pt x="98" y="48"/>
                      <a:pt x="98" y="52"/>
                    </a:cubicBezTo>
                    <a:cubicBezTo>
                      <a:pt x="106" y="50"/>
                      <a:pt x="108" y="50"/>
                      <a:pt x="115" y="49"/>
                    </a:cubicBezTo>
                    <a:cubicBezTo>
                      <a:pt x="114" y="49"/>
                      <a:pt x="113" y="49"/>
                      <a:pt x="113" y="50"/>
                    </a:cubicBezTo>
                    <a:cubicBezTo>
                      <a:pt x="114" y="50"/>
                      <a:pt x="114" y="49"/>
                      <a:pt x="115" y="50"/>
                    </a:cubicBezTo>
                    <a:cubicBezTo>
                      <a:pt x="111" y="50"/>
                      <a:pt x="109" y="51"/>
                      <a:pt x="108" y="53"/>
                    </a:cubicBezTo>
                    <a:cubicBezTo>
                      <a:pt x="113" y="51"/>
                      <a:pt x="120" y="49"/>
                      <a:pt x="126" y="49"/>
                    </a:cubicBezTo>
                    <a:cubicBezTo>
                      <a:pt x="125" y="52"/>
                      <a:pt x="115" y="52"/>
                      <a:pt x="114" y="53"/>
                    </a:cubicBezTo>
                    <a:cubicBezTo>
                      <a:pt x="119" y="53"/>
                      <a:pt x="123" y="53"/>
                      <a:pt x="129" y="52"/>
                    </a:cubicBezTo>
                    <a:cubicBezTo>
                      <a:pt x="127" y="54"/>
                      <a:pt x="131" y="52"/>
                      <a:pt x="131" y="54"/>
                    </a:cubicBezTo>
                    <a:cubicBezTo>
                      <a:pt x="128" y="56"/>
                      <a:pt x="126" y="55"/>
                      <a:pt x="123" y="56"/>
                    </a:cubicBezTo>
                    <a:cubicBezTo>
                      <a:pt x="124" y="55"/>
                      <a:pt x="126" y="57"/>
                      <a:pt x="124" y="57"/>
                    </a:cubicBezTo>
                    <a:cubicBezTo>
                      <a:pt x="122" y="57"/>
                      <a:pt x="122" y="58"/>
                      <a:pt x="119" y="58"/>
                    </a:cubicBezTo>
                    <a:cubicBezTo>
                      <a:pt x="119" y="58"/>
                      <a:pt x="122" y="56"/>
                      <a:pt x="120" y="56"/>
                    </a:cubicBezTo>
                    <a:cubicBezTo>
                      <a:pt x="117" y="58"/>
                      <a:pt x="112" y="62"/>
                      <a:pt x="110" y="60"/>
                    </a:cubicBezTo>
                    <a:cubicBezTo>
                      <a:pt x="110" y="61"/>
                      <a:pt x="111" y="61"/>
                      <a:pt x="111" y="62"/>
                    </a:cubicBezTo>
                    <a:cubicBezTo>
                      <a:pt x="109" y="62"/>
                      <a:pt x="108" y="63"/>
                      <a:pt x="107" y="63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2" y="64"/>
                      <a:pt x="101" y="66"/>
                      <a:pt x="99" y="68"/>
                    </a:cubicBezTo>
                    <a:cubicBezTo>
                      <a:pt x="98" y="68"/>
                      <a:pt x="95" y="69"/>
                      <a:pt x="93" y="70"/>
                    </a:cubicBezTo>
                    <a:cubicBezTo>
                      <a:pt x="90" y="71"/>
                      <a:pt x="88" y="72"/>
                      <a:pt x="88" y="73"/>
                    </a:cubicBezTo>
                    <a:cubicBezTo>
                      <a:pt x="89" y="72"/>
                      <a:pt x="91" y="71"/>
                      <a:pt x="93" y="70"/>
                    </a:cubicBezTo>
                    <a:cubicBezTo>
                      <a:pt x="95" y="69"/>
                      <a:pt x="97" y="69"/>
                      <a:pt x="99" y="70"/>
                    </a:cubicBezTo>
                    <a:cubicBezTo>
                      <a:pt x="104" y="68"/>
                      <a:pt x="109" y="67"/>
                      <a:pt x="114" y="66"/>
                    </a:cubicBezTo>
                    <a:cubicBezTo>
                      <a:pt x="119" y="64"/>
                      <a:pt x="123" y="63"/>
                      <a:pt x="126" y="62"/>
                    </a:cubicBezTo>
                    <a:cubicBezTo>
                      <a:pt x="128" y="61"/>
                      <a:pt x="130" y="61"/>
                      <a:pt x="132" y="61"/>
                    </a:cubicBezTo>
                    <a:cubicBezTo>
                      <a:pt x="135" y="60"/>
                      <a:pt x="137" y="60"/>
                      <a:pt x="139" y="60"/>
                    </a:cubicBezTo>
                    <a:cubicBezTo>
                      <a:pt x="142" y="59"/>
                      <a:pt x="147" y="57"/>
                      <a:pt x="150" y="59"/>
                    </a:cubicBezTo>
                    <a:cubicBezTo>
                      <a:pt x="147" y="58"/>
                      <a:pt x="145" y="60"/>
                      <a:pt x="143" y="60"/>
                    </a:cubicBezTo>
                    <a:cubicBezTo>
                      <a:pt x="141" y="60"/>
                      <a:pt x="144" y="60"/>
                      <a:pt x="142" y="61"/>
                    </a:cubicBezTo>
                    <a:cubicBezTo>
                      <a:pt x="133" y="62"/>
                      <a:pt x="124" y="64"/>
                      <a:pt x="115" y="67"/>
                    </a:cubicBezTo>
                    <a:cubicBezTo>
                      <a:pt x="111" y="69"/>
                      <a:pt x="106" y="70"/>
                      <a:pt x="102" y="72"/>
                    </a:cubicBezTo>
                    <a:cubicBezTo>
                      <a:pt x="100" y="73"/>
                      <a:pt x="98" y="74"/>
                      <a:pt x="95" y="75"/>
                    </a:cubicBezTo>
                    <a:cubicBezTo>
                      <a:pt x="93" y="76"/>
                      <a:pt x="91" y="77"/>
                      <a:pt x="89" y="78"/>
                    </a:cubicBezTo>
                    <a:cubicBezTo>
                      <a:pt x="72" y="87"/>
                      <a:pt x="56" y="98"/>
                      <a:pt x="39" y="108"/>
                    </a:cubicBezTo>
                    <a:cubicBezTo>
                      <a:pt x="41" y="111"/>
                      <a:pt x="31" y="116"/>
                      <a:pt x="28" y="117"/>
                    </a:cubicBezTo>
                    <a:cubicBezTo>
                      <a:pt x="28" y="120"/>
                      <a:pt x="22" y="120"/>
                      <a:pt x="23" y="123"/>
                    </a:cubicBezTo>
                    <a:cubicBezTo>
                      <a:pt x="25" y="122"/>
                      <a:pt x="29" y="119"/>
                      <a:pt x="30" y="120"/>
                    </a:cubicBezTo>
                    <a:cubicBezTo>
                      <a:pt x="30" y="121"/>
                      <a:pt x="32" y="122"/>
                      <a:pt x="31" y="123"/>
                    </a:cubicBezTo>
                    <a:cubicBezTo>
                      <a:pt x="25" y="128"/>
                      <a:pt x="19" y="128"/>
                      <a:pt x="17" y="132"/>
                    </a:cubicBezTo>
                    <a:cubicBezTo>
                      <a:pt x="20" y="130"/>
                      <a:pt x="25" y="130"/>
                      <a:pt x="30" y="126"/>
                    </a:cubicBezTo>
                    <a:cubicBezTo>
                      <a:pt x="30" y="127"/>
                      <a:pt x="32" y="130"/>
                      <a:pt x="32" y="128"/>
                    </a:cubicBezTo>
                    <a:cubicBezTo>
                      <a:pt x="29" y="126"/>
                      <a:pt x="34" y="126"/>
                      <a:pt x="34" y="123"/>
                    </a:cubicBezTo>
                    <a:cubicBezTo>
                      <a:pt x="36" y="122"/>
                      <a:pt x="38" y="123"/>
                      <a:pt x="39" y="124"/>
                    </a:cubicBezTo>
                    <a:cubicBezTo>
                      <a:pt x="38" y="126"/>
                      <a:pt x="34" y="130"/>
                      <a:pt x="33" y="132"/>
                    </a:cubicBezTo>
                    <a:cubicBezTo>
                      <a:pt x="34" y="134"/>
                      <a:pt x="36" y="133"/>
                      <a:pt x="37" y="131"/>
                    </a:cubicBezTo>
                    <a:cubicBezTo>
                      <a:pt x="43" y="130"/>
                      <a:pt x="48" y="126"/>
                      <a:pt x="54" y="122"/>
                    </a:cubicBezTo>
                    <a:cubicBezTo>
                      <a:pt x="60" y="117"/>
                      <a:pt x="65" y="113"/>
                      <a:pt x="71" y="111"/>
                    </a:cubicBezTo>
                    <a:cubicBezTo>
                      <a:pt x="72" y="110"/>
                      <a:pt x="72" y="112"/>
                      <a:pt x="73" y="111"/>
                    </a:cubicBezTo>
                    <a:cubicBezTo>
                      <a:pt x="78" y="108"/>
                      <a:pt x="86" y="101"/>
                      <a:pt x="93" y="102"/>
                    </a:cubicBezTo>
                    <a:cubicBezTo>
                      <a:pt x="97" y="100"/>
                      <a:pt x="100" y="99"/>
                      <a:pt x="104" y="98"/>
                    </a:cubicBezTo>
                    <a:cubicBezTo>
                      <a:pt x="104" y="96"/>
                      <a:pt x="105" y="96"/>
                      <a:pt x="107" y="95"/>
                    </a:cubicBezTo>
                    <a:cubicBezTo>
                      <a:pt x="107" y="96"/>
                      <a:pt x="108" y="96"/>
                      <a:pt x="108" y="97"/>
                    </a:cubicBezTo>
                    <a:cubicBezTo>
                      <a:pt x="106" y="98"/>
                      <a:pt x="105" y="98"/>
                      <a:pt x="104" y="99"/>
                    </a:cubicBezTo>
                    <a:cubicBezTo>
                      <a:pt x="105" y="100"/>
                      <a:pt x="107" y="98"/>
                      <a:pt x="107" y="100"/>
                    </a:cubicBezTo>
                    <a:cubicBezTo>
                      <a:pt x="103" y="102"/>
                      <a:pt x="102" y="104"/>
                      <a:pt x="99" y="106"/>
                    </a:cubicBezTo>
                    <a:cubicBezTo>
                      <a:pt x="100" y="106"/>
                      <a:pt x="100" y="107"/>
                      <a:pt x="102" y="106"/>
                    </a:cubicBezTo>
                    <a:cubicBezTo>
                      <a:pt x="104" y="102"/>
                      <a:pt x="110" y="100"/>
                      <a:pt x="111" y="96"/>
                    </a:cubicBezTo>
                    <a:cubicBezTo>
                      <a:pt x="112" y="96"/>
                      <a:pt x="114" y="98"/>
                      <a:pt x="113" y="99"/>
                    </a:cubicBezTo>
                    <a:cubicBezTo>
                      <a:pt x="116" y="99"/>
                      <a:pt x="119" y="98"/>
                      <a:pt x="122" y="97"/>
                    </a:cubicBezTo>
                    <a:cubicBezTo>
                      <a:pt x="125" y="96"/>
                      <a:pt x="128" y="95"/>
                      <a:pt x="130" y="96"/>
                    </a:cubicBezTo>
                    <a:cubicBezTo>
                      <a:pt x="131" y="97"/>
                      <a:pt x="129" y="98"/>
                      <a:pt x="128" y="99"/>
                    </a:cubicBezTo>
                    <a:cubicBezTo>
                      <a:pt x="133" y="98"/>
                      <a:pt x="128" y="101"/>
                      <a:pt x="128" y="102"/>
                    </a:cubicBezTo>
                    <a:cubicBezTo>
                      <a:pt x="131" y="99"/>
                      <a:pt x="137" y="98"/>
                      <a:pt x="141" y="96"/>
                    </a:cubicBezTo>
                    <a:cubicBezTo>
                      <a:pt x="158" y="96"/>
                      <a:pt x="175" y="94"/>
                      <a:pt x="192" y="93"/>
                    </a:cubicBezTo>
                    <a:cubicBezTo>
                      <a:pt x="209" y="92"/>
                      <a:pt x="226" y="93"/>
                      <a:pt x="241" y="97"/>
                    </a:cubicBezTo>
                    <a:cubicBezTo>
                      <a:pt x="250" y="97"/>
                      <a:pt x="260" y="99"/>
                      <a:pt x="266" y="100"/>
                    </a:cubicBezTo>
                    <a:cubicBezTo>
                      <a:pt x="270" y="99"/>
                      <a:pt x="278" y="100"/>
                      <a:pt x="281" y="103"/>
                    </a:cubicBezTo>
                    <a:cubicBezTo>
                      <a:pt x="283" y="102"/>
                      <a:pt x="292" y="105"/>
                      <a:pt x="295" y="106"/>
                    </a:cubicBezTo>
                    <a:cubicBezTo>
                      <a:pt x="292" y="105"/>
                      <a:pt x="295" y="107"/>
                      <a:pt x="295" y="108"/>
                    </a:cubicBezTo>
                    <a:cubicBezTo>
                      <a:pt x="290" y="106"/>
                      <a:pt x="287" y="104"/>
                      <a:pt x="285" y="106"/>
                    </a:cubicBezTo>
                    <a:cubicBezTo>
                      <a:pt x="284" y="106"/>
                      <a:pt x="284" y="105"/>
                      <a:pt x="283" y="105"/>
                    </a:cubicBezTo>
                    <a:cubicBezTo>
                      <a:pt x="284" y="105"/>
                      <a:pt x="285" y="105"/>
                      <a:pt x="285" y="105"/>
                    </a:cubicBezTo>
                    <a:cubicBezTo>
                      <a:pt x="281" y="103"/>
                      <a:pt x="285" y="108"/>
                      <a:pt x="281" y="107"/>
                    </a:cubicBezTo>
                    <a:cubicBezTo>
                      <a:pt x="282" y="104"/>
                      <a:pt x="277" y="106"/>
                      <a:pt x="279" y="103"/>
                    </a:cubicBezTo>
                    <a:cubicBezTo>
                      <a:pt x="281" y="103"/>
                      <a:pt x="281" y="105"/>
                      <a:pt x="282" y="104"/>
                    </a:cubicBezTo>
                    <a:cubicBezTo>
                      <a:pt x="276" y="101"/>
                      <a:pt x="271" y="101"/>
                      <a:pt x="268" y="100"/>
                    </a:cubicBezTo>
                    <a:cubicBezTo>
                      <a:pt x="269" y="103"/>
                      <a:pt x="275" y="102"/>
                      <a:pt x="277" y="103"/>
                    </a:cubicBezTo>
                    <a:cubicBezTo>
                      <a:pt x="278" y="104"/>
                      <a:pt x="277" y="105"/>
                      <a:pt x="278" y="106"/>
                    </a:cubicBezTo>
                    <a:cubicBezTo>
                      <a:pt x="280" y="108"/>
                      <a:pt x="284" y="108"/>
                      <a:pt x="285" y="110"/>
                    </a:cubicBezTo>
                    <a:cubicBezTo>
                      <a:pt x="276" y="109"/>
                      <a:pt x="279" y="106"/>
                      <a:pt x="273" y="105"/>
                    </a:cubicBezTo>
                    <a:cubicBezTo>
                      <a:pt x="274" y="105"/>
                      <a:pt x="274" y="105"/>
                      <a:pt x="273" y="105"/>
                    </a:cubicBezTo>
                    <a:cubicBezTo>
                      <a:pt x="269" y="105"/>
                      <a:pt x="267" y="103"/>
                      <a:pt x="264" y="103"/>
                    </a:cubicBezTo>
                    <a:cubicBezTo>
                      <a:pt x="263" y="102"/>
                      <a:pt x="259" y="98"/>
                      <a:pt x="258" y="102"/>
                    </a:cubicBezTo>
                    <a:cubicBezTo>
                      <a:pt x="261" y="102"/>
                      <a:pt x="264" y="103"/>
                      <a:pt x="264" y="105"/>
                    </a:cubicBezTo>
                    <a:cubicBezTo>
                      <a:pt x="269" y="107"/>
                      <a:pt x="273" y="104"/>
                      <a:pt x="276" y="107"/>
                    </a:cubicBezTo>
                    <a:cubicBezTo>
                      <a:pt x="273" y="106"/>
                      <a:pt x="271" y="107"/>
                      <a:pt x="270" y="108"/>
                    </a:cubicBezTo>
                    <a:cubicBezTo>
                      <a:pt x="272" y="109"/>
                      <a:pt x="272" y="106"/>
                      <a:pt x="275" y="108"/>
                    </a:cubicBezTo>
                    <a:cubicBezTo>
                      <a:pt x="275" y="109"/>
                      <a:pt x="274" y="108"/>
                      <a:pt x="273" y="109"/>
                    </a:cubicBezTo>
                    <a:cubicBezTo>
                      <a:pt x="276" y="109"/>
                      <a:pt x="282" y="110"/>
                      <a:pt x="282" y="112"/>
                    </a:cubicBezTo>
                    <a:cubicBezTo>
                      <a:pt x="277" y="112"/>
                      <a:pt x="272" y="110"/>
                      <a:pt x="268" y="110"/>
                    </a:cubicBezTo>
                    <a:cubicBezTo>
                      <a:pt x="269" y="109"/>
                      <a:pt x="269" y="108"/>
                      <a:pt x="268" y="109"/>
                    </a:cubicBezTo>
                    <a:cubicBezTo>
                      <a:pt x="268" y="109"/>
                      <a:pt x="268" y="110"/>
                      <a:pt x="268" y="110"/>
                    </a:cubicBezTo>
                    <a:cubicBezTo>
                      <a:pt x="273" y="113"/>
                      <a:pt x="276" y="110"/>
                      <a:pt x="279" y="115"/>
                    </a:cubicBezTo>
                    <a:cubicBezTo>
                      <a:pt x="276" y="114"/>
                      <a:pt x="273" y="114"/>
                      <a:pt x="272" y="112"/>
                    </a:cubicBezTo>
                    <a:cubicBezTo>
                      <a:pt x="270" y="115"/>
                      <a:pt x="264" y="113"/>
                      <a:pt x="261" y="112"/>
                    </a:cubicBezTo>
                    <a:cubicBezTo>
                      <a:pt x="265" y="115"/>
                      <a:pt x="268" y="115"/>
                      <a:pt x="272" y="115"/>
                    </a:cubicBezTo>
                    <a:cubicBezTo>
                      <a:pt x="276" y="115"/>
                      <a:pt x="280" y="115"/>
                      <a:pt x="284" y="116"/>
                    </a:cubicBezTo>
                    <a:cubicBezTo>
                      <a:pt x="284" y="118"/>
                      <a:pt x="279" y="116"/>
                      <a:pt x="281" y="119"/>
                    </a:cubicBezTo>
                    <a:cubicBezTo>
                      <a:pt x="283" y="119"/>
                      <a:pt x="285" y="119"/>
                      <a:pt x="287" y="120"/>
                    </a:cubicBezTo>
                    <a:cubicBezTo>
                      <a:pt x="290" y="121"/>
                      <a:pt x="292" y="122"/>
                      <a:pt x="294" y="123"/>
                    </a:cubicBezTo>
                    <a:cubicBezTo>
                      <a:pt x="298" y="126"/>
                      <a:pt x="302" y="129"/>
                      <a:pt x="306" y="130"/>
                    </a:cubicBezTo>
                    <a:cubicBezTo>
                      <a:pt x="304" y="130"/>
                      <a:pt x="302" y="130"/>
                      <a:pt x="300" y="129"/>
                    </a:cubicBezTo>
                    <a:cubicBezTo>
                      <a:pt x="299" y="129"/>
                      <a:pt x="297" y="128"/>
                      <a:pt x="296" y="128"/>
                    </a:cubicBezTo>
                    <a:cubicBezTo>
                      <a:pt x="293" y="127"/>
                      <a:pt x="290" y="126"/>
                      <a:pt x="287" y="124"/>
                    </a:cubicBezTo>
                    <a:cubicBezTo>
                      <a:pt x="286" y="123"/>
                      <a:pt x="288" y="126"/>
                      <a:pt x="286" y="125"/>
                    </a:cubicBezTo>
                    <a:cubicBezTo>
                      <a:pt x="284" y="123"/>
                      <a:pt x="281" y="122"/>
                      <a:pt x="277" y="121"/>
                    </a:cubicBezTo>
                    <a:cubicBezTo>
                      <a:pt x="275" y="121"/>
                      <a:pt x="273" y="120"/>
                      <a:pt x="271" y="120"/>
                    </a:cubicBezTo>
                    <a:cubicBezTo>
                      <a:pt x="269" y="119"/>
                      <a:pt x="267" y="119"/>
                      <a:pt x="265" y="119"/>
                    </a:cubicBezTo>
                    <a:cubicBezTo>
                      <a:pt x="265" y="118"/>
                      <a:pt x="266" y="118"/>
                      <a:pt x="265" y="118"/>
                    </a:cubicBezTo>
                    <a:cubicBezTo>
                      <a:pt x="261" y="120"/>
                      <a:pt x="255" y="115"/>
                      <a:pt x="251" y="116"/>
                    </a:cubicBezTo>
                    <a:cubicBezTo>
                      <a:pt x="251" y="116"/>
                      <a:pt x="252" y="116"/>
                      <a:pt x="252" y="117"/>
                    </a:cubicBezTo>
                    <a:cubicBezTo>
                      <a:pt x="247" y="115"/>
                      <a:pt x="242" y="114"/>
                      <a:pt x="237" y="113"/>
                    </a:cubicBezTo>
                    <a:cubicBezTo>
                      <a:pt x="232" y="113"/>
                      <a:pt x="227" y="112"/>
                      <a:pt x="223" y="113"/>
                    </a:cubicBezTo>
                    <a:cubicBezTo>
                      <a:pt x="223" y="111"/>
                      <a:pt x="223" y="111"/>
                      <a:pt x="223" y="111"/>
                    </a:cubicBezTo>
                    <a:cubicBezTo>
                      <a:pt x="218" y="112"/>
                      <a:pt x="212" y="112"/>
                      <a:pt x="207" y="112"/>
                    </a:cubicBezTo>
                    <a:cubicBezTo>
                      <a:pt x="201" y="113"/>
                      <a:pt x="195" y="113"/>
                      <a:pt x="190" y="112"/>
                    </a:cubicBezTo>
                    <a:cubicBezTo>
                      <a:pt x="190" y="113"/>
                      <a:pt x="189" y="113"/>
                      <a:pt x="188" y="113"/>
                    </a:cubicBezTo>
                    <a:cubicBezTo>
                      <a:pt x="181" y="113"/>
                      <a:pt x="175" y="113"/>
                      <a:pt x="168" y="115"/>
                    </a:cubicBezTo>
                    <a:cubicBezTo>
                      <a:pt x="161" y="116"/>
                      <a:pt x="155" y="117"/>
                      <a:pt x="148" y="119"/>
                    </a:cubicBezTo>
                    <a:cubicBezTo>
                      <a:pt x="145" y="120"/>
                      <a:pt x="142" y="121"/>
                      <a:pt x="139" y="122"/>
                    </a:cubicBezTo>
                    <a:cubicBezTo>
                      <a:pt x="135" y="123"/>
                      <a:pt x="132" y="124"/>
                      <a:pt x="129" y="125"/>
                    </a:cubicBezTo>
                    <a:cubicBezTo>
                      <a:pt x="123" y="127"/>
                      <a:pt x="117" y="129"/>
                      <a:pt x="112" y="131"/>
                    </a:cubicBezTo>
                    <a:cubicBezTo>
                      <a:pt x="112" y="131"/>
                      <a:pt x="113" y="130"/>
                      <a:pt x="114" y="131"/>
                    </a:cubicBezTo>
                    <a:cubicBezTo>
                      <a:pt x="108" y="132"/>
                      <a:pt x="103" y="133"/>
                      <a:pt x="99" y="135"/>
                    </a:cubicBezTo>
                    <a:cubicBezTo>
                      <a:pt x="94" y="138"/>
                      <a:pt x="90" y="140"/>
                      <a:pt x="85" y="142"/>
                    </a:cubicBezTo>
                    <a:cubicBezTo>
                      <a:pt x="84" y="142"/>
                      <a:pt x="83" y="141"/>
                      <a:pt x="81" y="141"/>
                    </a:cubicBezTo>
                    <a:cubicBezTo>
                      <a:pt x="82" y="143"/>
                      <a:pt x="83" y="142"/>
                      <a:pt x="84" y="144"/>
                    </a:cubicBezTo>
                    <a:cubicBezTo>
                      <a:pt x="79" y="144"/>
                      <a:pt x="74" y="147"/>
                      <a:pt x="70" y="151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7" y="153"/>
                      <a:pt x="64" y="156"/>
                      <a:pt x="60" y="157"/>
                    </a:cubicBezTo>
                    <a:cubicBezTo>
                      <a:pt x="61" y="157"/>
                      <a:pt x="61" y="157"/>
                      <a:pt x="61" y="158"/>
                    </a:cubicBezTo>
                    <a:cubicBezTo>
                      <a:pt x="59" y="160"/>
                      <a:pt x="57" y="161"/>
                      <a:pt x="56" y="160"/>
                    </a:cubicBezTo>
                    <a:cubicBezTo>
                      <a:pt x="55" y="162"/>
                      <a:pt x="53" y="163"/>
                      <a:pt x="51" y="162"/>
                    </a:cubicBezTo>
                    <a:cubicBezTo>
                      <a:pt x="50" y="164"/>
                      <a:pt x="53" y="164"/>
                      <a:pt x="52" y="165"/>
                    </a:cubicBezTo>
                    <a:cubicBezTo>
                      <a:pt x="43" y="171"/>
                      <a:pt x="33" y="179"/>
                      <a:pt x="24" y="189"/>
                    </a:cubicBezTo>
                    <a:cubicBezTo>
                      <a:pt x="19" y="194"/>
                      <a:pt x="15" y="199"/>
                      <a:pt x="11" y="205"/>
                    </a:cubicBezTo>
                    <a:cubicBezTo>
                      <a:pt x="9" y="207"/>
                      <a:pt x="7" y="210"/>
                      <a:pt x="5" y="212"/>
                    </a:cubicBezTo>
                    <a:cubicBezTo>
                      <a:pt x="3" y="215"/>
                      <a:pt x="2" y="218"/>
                      <a:pt x="0" y="220"/>
                    </a:cubicBezTo>
                    <a:cubicBezTo>
                      <a:pt x="12" y="204"/>
                      <a:pt x="25" y="190"/>
                      <a:pt x="40" y="175"/>
                    </a:cubicBezTo>
                    <a:cubicBezTo>
                      <a:pt x="40" y="176"/>
                      <a:pt x="42" y="172"/>
                      <a:pt x="43" y="174"/>
                    </a:cubicBezTo>
                    <a:cubicBezTo>
                      <a:pt x="45" y="172"/>
                      <a:pt x="47" y="170"/>
                      <a:pt x="49" y="168"/>
                    </a:cubicBezTo>
                    <a:cubicBezTo>
                      <a:pt x="52" y="166"/>
                      <a:pt x="54" y="165"/>
                      <a:pt x="57" y="163"/>
                    </a:cubicBezTo>
                    <a:cubicBezTo>
                      <a:pt x="58" y="162"/>
                      <a:pt x="60" y="161"/>
                      <a:pt x="61" y="160"/>
                    </a:cubicBezTo>
                    <a:cubicBezTo>
                      <a:pt x="62" y="159"/>
                      <a:pt x="64" y="159"/>
                      <a:pt x="65" y="158"/>
                    </a:cubicBezTo>
                    <a:cubicBezTo>
                      <a:pt x="68" y="156"/>
                      <a:pt x="70" y="154"/>
                      <a:pt x="72" y="152"/>
                    </a:cubicBezTo>
                    <a:cubicBezTo>
                      <a:pt x="72" y="153"/>
                      <a:pt x="72" y="154"/>
                      <a:pt x="73" y="153"/>
                    </a:cubicBezTo>
                    <a:cubicBezTo>
                      <a:pt x="72" y="152"/>
                      <a:pt x="73" y="151"/>
                      <a:pt x="74" y="150"/>
                    </a:cubicBezTo>
                    <a:cubicBezTo>
                      <a:pt x="76" y="151"/>
                      <a:pt x="78" y="147"/>
                      <a:pt x="82" y="148"/>
                    </a:cubicBezTo>
                    <a:cubicBezTo>
                      <a:pt x="82" y="146"/>
                      <a:pt x="89" y="144"/>
                      <a:pt x="90" y="144"/>
                    </a:cubicBezTo>
                    <a:cubicBezTo>
                      <a:pt x="91" y="143"/>
                      <a:pt x="90" y="142"/>
                      <a:pt x="91" y="142"/>
                    </a:cubicBezTo>
                    <a:cubicBezTo>
                      <a:pt x="92" y="143"/>
                      <a:pt x="93" y="140"/>
                      <a:pt x="95" y="141"/>
                    </a:cubicBezTo>
                    <a:cubicBezTo>
                      <a:pt x="96" y="139"/>
                      <a:pt x="99" y="138"/>
                      <a:pt x="101" y="137"/>
                    </a:cubicBezTo>
                    <a:cubicBezTo>
                      <a:pt x="103" y="139"/>
                      <a:pt x="106" y="136"/>
                      <a:pt x="108" y="135"/>
                    </a:cubicBezTo>
                    <a:cubicBezTo>
                      <a:pt x="109" y="134"/>
                      <a:pt x="107" y="135"/>
                      <a:pt x="108" y="134"/>
                    </a:cubicBezTo>
                    <a:cubicBezTo>
                      <a:pt x="115" y="131"/>
                      <a:pt x="122" y="129"/>
                      <a:pt x="129" y="127"/>
                    </a:cubicBezTo>
                    <a:cubicBezTo>
                      <a:pt x="133" y="126"/>
                      <a:pt x="137" y="125"/>
                      <a:pt x="140" y="124"/>
                    </a:cubicBezTo>
                    <a:cubicBezTo>
                      <a:pt x="142" y="124"/>
                      <a:pt x="144" y="124"/>
                      <a:pt x="146" y="123"/>
                    </a:cubicBezTo>
                    <a:cubicBezTo>
                      <a:pt x="148" y="123"/>
                      <a:pt x="150" y="123"/>
                      <a:pt x="152" y="123"/>
                    </a:cubicBezTo>
                    <a:cubicBezTo>
                      <a:pt x="152" y="123"/>
                      <a:pt x="151" y="123"/>
                      <a:pt x="151" y="123"/>
                    </a:cubicBezTo>
                    <a:cubicBezTo>
                      <a:pt x="153" y="123"/>
                      <a:pt x="152" y="122"/>
                      <a:pt x="154" y="122"/>
                    </a:cubicBezTo>
                    <a:cubicBezTo>
                      <a:pt x="154" y="123"/>
                      <a:pt x="155" y="123"/>
                      <a:pt x="154" y="124"/>
                    </a:cubicBezTo>
                    <a:cubicBezTo>
                      <a:pt x="156" y="122"/>
                      <a:pt x="160" y="123"/>
                      <a:pt x="163" y="123"/>
                    </a:cubicBezTo>
                    <a:cubicBezTo>
                      <a:pt x="163" y="121"/>
                      <a:pt x="162" y="122"/>
                      <a:pt x="162" y="121"/>
                    </a:cubicBezTo>
                    <a:cubicBezTo>
                      <a:pt x="163" y="121"/>
                      <a:pt x="163" y="120"/>
                      <a:pt x="164" y="120"/>
                    </a:cubicBezTo>
                    <a:cubicBezTo>
                      <a:pt x="165" y="121"/>
                      <a:pt x="163" y="121"/>
                      <a:pt x="164" y="122"/>
                    </a:cubicBezTo>
                    <a:cubicBezTo>
                      <a:pt x="166" y="122"/>
                      <a:pt x="165" y="120"/>
                      <a:pt x="168" y="121"/>
                    </a:cubicBezTo>
                    <a:cubicBezTo>
                      <a:pt x="168" y="123"/>
                      <a:pt x="171" y="121"/>
                      <a:pt x="173" y="122"/>
                    </a:cubicBezTo>
                    <a:cubicBezTo>
                      <a:pt x="174" y="120"/>
                      <a:pt x="174" y="120"/>
                      <a:pt x="174" y="119"/>
                    </a:cubicBezTo>
                    <a:cubicBezTo>
                      <a:pt x="175" y="119"/>
                      <a:pt x="176" y="119"/>
                      <a:pt x="177" y="118"/>
                    </a:cubicBezTo>
                    <a:cubicBezTo>
                      <a:pt x="177" y="119"/>
                      <a:pt x="177" y="119"/>
                      <a:pt x="177" y="119"/>
                    </a:cubicBezTo>
                    <a:cubicBezTo>
                      <a:pt x="178" y="119"/>
                      <a:pt x="183" y="117"/>
                      <a:pt x="183" y="119"/>
                    </a:cubicBezTo>
                    <a:cubicBezTo>
                      <a:pt x="181" y="119"/>
                      <a:pt x="179" y="121"/>
                      <a:pt x="175" y="120"/>
                    </a:cubicBezTo>
                    <a:cubicBezTo>
                      <a:pt x="176" y="123"/>
                      <a:pt x="187" y="118"/>
                      <a:pt x="189" y="122"/>
                    </a:cubicBezTo>
                    <a:cubicBezTo>
                      <a:pt x="182" y="122"/>
                      <a:pt x="177" y="122"/>
                      <a:pt x="171" y="123"/>
                    </a:cubicBezTo>
                    <a:cubicBezTo>
                      <a:pt x="169" y="123"/>
                      <a:pt x="166" y="124"/>
                      <a:pt x="163" y="124"/>
                    </a:cubicBezTo>
                    <a:cubicBezTo>
                      <a:pt x="160" y="124"/>
                      <a:pt x="157" y="125"/>
                      <a:pt x="154" y="125"/>
                    </a:cubicBezTo>
                    <a:cubicBezTo>
                      <a:pt x="154" y="126"/>
                      <a:pt x="155" y="126"/>
                      <a:pt x="154" y="127"/>
                    </a:cubicBezTo>
                    <a:cubicBezTo>
                      <a:pt x="153" y="127"/>
                      <a:pt x="151" y="128"/>
                      <a:pt x="151" y="127"/>
                    </a:cubicBezTo>
                    <a:cubicBezTo>
                      <a:pt x="151" y="126"/>
                      <a:pt x="153" y="128"/>
                      <a:pt x="153" y="126"/>
                    </a:cubicBezTo>
                    <a:cubicBezTo>
                      <a:pt x="150" y="126"/>
                      <a:pt x="145" y="127"/>
                      <a:pt x="143" y="128"/>
                    </a:cubicBezTo>
                    <a:cubicBezTo>
                      <a:pt x="144" y="128"/>
                      <a:pt x="147" y="128"/>
                      <a:pt x="145" y="130"/>
                    </a:cubicBezTo>
                    <a:cubicBezTo>
                      <a:pt x="140" y="130"/>
                      <a:pt x="135" y="131"/>
                      <a:pt x="130" y="133"/>
                    </a:cubicBezTo>
                    <a:cubicBezTo>
                      <a:pt x="125" y="135"/>
                      <a:pt x="120" y="137"/>
                      <a:pt x="116" y="138"/>
                    </a:cubicBezTo>
                    <a:cubicBezTo>
                      <a:pt x="110" y="140"/>
                      <a:pt x="103" y="142"/>
                      <a:pt x="97" y="145"/>
                    </a:cubicBezTo>
                    <a:cubicBezTo>
                      <a:pt x="94" y="146"/>
                      <a:pt x="91" y="147"/>
                      <a:pt x="88" y="149"/>
                    </a:cubicBezTo>
                    <a:cubicBezTo>
                      <a:pt x="85" y="150"/>
                      <a:pt x="82" y="152"/>
                      <a:pt x="79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5" y="157"/>
                      <a:pt x="69" y="157"/>
                      <a:pt x="67" y="162"/>
                    </a:cubicBezTo>
                    <a:cubicBezTo>
                      <a:pt x="65" y="162"/>
                      <a:pt x="64" y="163"/>
                      <a:pt x="63" y="161"/>
                    </a:cubicBezTo>
                    <a:cubicBezTo>
                      <a:pt x="62" y="162"/>
                      <a:pt x="60" y="163"/>
                      <a:pt x="60" y="164"/>
                    </a:cubicBezTo>
                    <a:cubicBezTo>
                      <a:pt x="62" y="162"/>
                      <a:pt x="64" y="162"/>
                      <a:pt x="65" y="163"/>
                    </a:cubicBezTo>
                    <a:cubicBezTo>
                      <a:pt x="62" y="165"/>
                      <a:pt x="56" y="170"/>
                      <a:pt x="52" y="172"/>
                    </a:cubicBezTo>
                    <a:cubicBezTo>
                      <a:pt x="49" y="177"/>
                      <a:pt x="42" y="181"/>
                      <a:pt x="40" y="185"/>
                    </a:cubicBezTo>
                    <a:cubicBezTo>
                      <a:pt x="43" y="184"/>
                      <a:pt x="47" y="177"/>
                      <a:pt x="50" y="180"/>
                    </a:cubicBezTo>
                    <a:cubicBezTo>
                      <a:pt x="47" y="181"/>
                      <a:pt x="47" y="186"/>
                      <a:pt x="43" y="187"/>
                    </a:cubicBezTo>
                    <a:cubicBezTo>
                      <a:pt x="44" y="188"/>
                      <a:pt x="43" y="189"/>
                      <a:pt x="41" y="190"/>
                    </a:cubicBezTo>
                    <a:cubicBezTo>
                      <a:pt x="42" y="195"/>
                      <a:pt x="33" y="197"/>
                      <a:pt x="32" y="203"/>
                    </a:cubicBezTo>
                    <a:cubicBezTo>
                      <a:pt x="31" y="203"/>
                      <a:pt x="29" y="204"/>
                      <a:pt x="27" y="205"/>
                    </a:cubicBezTo>
                    <a:cubicBezTo>
                      <a:pt x="28" y="206"/>
                      <a:pt x="29" y="204"/>
                      <a:pt x="29" y="206"/>
                    </a:cubicBezTo>
                    <a:cubicBezTo>
                      <a:pt x="30" y="205"/>
                      <a:pt x="31" y="203"/>
                      <a:pt x="31" y="203"/>
                    </a:cubicBezTo>
                    <a:cubicBezTo>
                      <a:pt x="30" y="206"/>
                      <a:pt x="28" y="208"/>
                      <a:pt x="27" y="210"/>
                    </a:cubicBezTo>
                    <a:cubicBezTo>
                      <a:pt x="25" y="212"/>
                      <a:pt x="24" y="214"/>
                      <a:pt x="22" y="216"/>
                    </a:cubicBezTo>
                    <a:cubicBezTo>
                      <a:pt x="21" y="218"/>
                      <a:pt x="20" y="220"/>
                      <a:pt x="19" y="222"/>
                    </a:cubicBezTo>
                    <a:cubicBezTo>
                      <a:pt x="17" y="225"/>
                      <a:pt x="16" y="227"/>
                      <a:pt x="15" y="229"/>
                    </a:cubicBezTo>
                    <a:cubicBezTo>
                      <a:pt x="19" y="231"/>
                      <a:pt x="12" y="234"/>
                      <a:pt x="12" y="236"/>
                    </a:cubicBezTo>
                    <a:cubicBezTo>
                      <a:pt x="15" y="235"/>
                      <a:pt x="10" y="240"/>
                      <a:pt x="9" y="242"/>
                    </a:cubicBezTo>
                    <a:cubicBezTo>
                      <a:pt x="8" y="244"/>
                      <a:pt x="7" y="246"/>
                      <a:pt x="7" y="248"/>
                    </a:cubicBezTo>
                    <a:cubicBezTo>
                      <a:pt x="6" y="251"/>
                      <a:pt x="6" y="253"/>
                      <a:pt x="6" y="254"/>
                    </a:cubicBezTo>
                    <a:cubicBezTo>
                      <a:pt x="9" y="253"/>
                      <a:pt x="7" y="249"/>
                      <a:pt x="10" y="247"/>
                    </a:cubicBezTo>
                    <a:cubicBezTo>
                      <a:pt x="11" y="248"/>
                      <a:pt x="11" y="248"/>
                      <a:pt x="11" y="249"/>
                    </a:cubicBezTo>
                    <a:cubicBezTo>
                      <a:pt x="10" y="249"/>
                      <a:pt x="10" y="252"/>
                      <a:pt x="11" y="253"/>
                    </a:cubicBezTo>
                    <a:cubicBezTo>
                      <a:pt x="12" y="250"/>
                      <a:pt x="13" y="249"/>
                      <a:pt x="15" y="247"/>
                    </a:cubicBezTo>
                    <a:cubicBezTo>
                      <a:pt x="15" y="249"/>
                      <a:pt x="15" y="251"/>
                      <a:pt x="15" y="253"/>
                    </a:cubicBezTo>
                    <a:cubicBezTo>
                      <a:pt x="14" y="255"/>
                      <a:pt x="14" y="256"/>
                      <a:pt x="12" y="257"/>
                    </a:cubicBezTo>
                    <a:cubicBezTo>
                      <a:pt x="13" y="260"/>
                      <a:pt x="10" y="263"/>
                      <a:pt x="9" y="267"/>
                    </a:cubicBezTo>
                    <a:cubicBezTo>
                      <a:pt x="12" y="267"/>
                      <a:pt x="9" y="271"/>
                      <a:pt x="8" y="274"/>
                    </a:cubicBezTo>
                    <a:cubicBezTo>
                      <a:pt x="9" y="277"/>
                      <a:pt x="11" y="276"/>
                      <a:pt x="10" y="279"/>
                    </a:cubicBezTo>
                    <a:cubicBezTo>
                      <a:pt x="11" y="278"/>
                      <a:pt x="10" y="277"/>
                      <a:pt x="12" y="277"/>
                    </a:cubicBezTo>
                    <a:cubicBezTo>
                      <a:pt x="13" y="279"/>
                      <a:pt x="15" y="280"/>
                      <a:pt x="14" y="283"/>
                    </a:cubicBezTo>
                    <a:cubicBezTo>
                      <a:pt x="13" y="283"/>
                      <a:pt x="13" y="282"/>
                      <a:pt x="13" y="282"/>
                    </a:cubicBezTo>
                    <a:cubicBezTo>
                      <a:pt x="12" y="284"/>
                      <a:pt x="12" y="287"/>
                      <a:pt x="13" y="288"/>
                    </a:cubicBezTo>
                    <a:cubicBezTo>
                      <a:pt x="11" y="290"/>
                      <a:pt x="13" y="290"/>
                      <a:pt x="12" y="291"/>
                    </a:cubicBezTo>
                    <a:cubicBezTo>
                      <a:pt x="12" y="294"/>
                      <a:pt x="9" y="297"/>
                      <a:pt x="12" y="299"/>
                    </a:cubicBezTo>
                    <a:cubicBezTo>
                      <a:pt x="13" y="298"/>
                      <a:pt x="12" y="295"/>
                      <a:pt x="15" y="295"/>
                    </a:cubicBezTo>
                    <a:cubicBezTo>
                      <a:pt x="15" y="297"/>
                      <a:pt x="13" y="298"/>
                      <a:pt x="14" y="298"/>
                    </a:cubicBezTo>
                    <a:cubicBezTo>
                      <a:pt x="15" y="298"/>
                      <a:pt x="15" y="296"/>
                      <a:pt x="16" y="295"/>
                    </a:cubicBezTo>
                    <a:cubicBezTo>
                      <a:pt x="16" y="294"/>
                      <a:pt x="17" y="293"/>
                      <a:pt x="18" y="293"/>
                    </a:cubicBezTo>
                    <a:cubicBezTo>
                      <a:pt x="17" y="296"/>
                      <a:pt x="17" y="296"/>
                      <a:pt x="17" y="296"/>
                    </a:cubicBezTo>
                    <a:cubicBezTo>
                      <a:pt x="18" y="296"/>
                      <a:pt x="19" y="294"/>
                      <a:pt x="20" y="296"/>
                    </a:cubicBezTo>
                    <a:cubicBezTo>
                      <a:pt x="20" y="295"/>
                      <a:pt x="21" y="294"/>
                      <a:pt x="20" y="293"/>
                    </a:cubicBezTo>
                    <a:cubicBezTo>
                      <a:pt x="20" y="294"/>
                      <a:pt x="19" y="295"/>
                      <a:pt x="18" y="294"/>
                    </a:cubicBezTo>
                    <a:cubicBezTo>
                      <a:pt x="19" y="293"/>
                      <a:pt x="20" y="291"/>
                      <a:pt x="21" y="289"/>
                    </a:cubicBezTo>
                    <a:cubicBezTo>
                      <a:pt x="22" y="291"/>
                      <a:pt x="21" y="294"/>
                      <a:pt x="21" y="297"/>
                    </a:cubicBezTo>
                    <a:cubicBezTo>
                      <a:pt x="20" y="299"/>
                      <a:pt x="19" y="302"/>
                      <a:pt x="19" y="304"/>
                    </a:cubicBezTo>
                    <a:cubicBezTo>
                      <a:pt x="20" y="304"/>
                      <a:pt x="21" y="305"/>
                      <a:pt x="21" y="306"/>
                    </a:cubicBezTo>
                    <a:cubicBezTo>
                      <a:pt x="21" y="304"/>
                      <a:pt x="22" y="302"/>
                      <a:pt x="20" y="304"/>
                    </a:cubicBezTo>
                    <a:cubicBezTo>
                      <a:pt x="21" y="302"/>
                      <a:pt x="22" y="302"/>
                      <a:pt x="23" y="302"/>
                    </a:cubicBezTo>
                    <a:cubicBezTo>
                      <a:pt x="24" y="305"/>
                      <a:pt x="22" y="304"/>
                      <a:pt x="21" y="307"/>
                    </a:cubicBezTo>
                    <a:cubicBezTo>
                      <a:pt x="22" y="305"/>
                      <a:pt x="23" y="305"/>
                      <a:pt x="24" y="307"/>
                    </a:cubicBezTo>
                    <a:close/>
                    <a:moveTo>
                      <a:pt x="180" y="4"/>
                    </a:moveTo>
                    <a:cubicBezTo>
                      <a:pt x="181" y="3"/>
                      <a:pt x="183" y="4"/>
                      <a:pt x="184" y="4"/>
                    </a:cubicBezTo>
                    <a:cubicBezTo>
                      <a:pt x="184" y="5"/>
                      <a:pt x="181" y="5"/>
                      <a:pt x="180" y="4"/>
                    </a:cubicBezTo>
                    <a:close/>
                    <a:moveTo>
                      <a:pt x="314" y="21"/>
                    </a:moveTo>
                    <a:cubicBezTo>
                      <a:pt x="315" y="21"/>
                      <a:pt x="318" y="21"/>
                      <a:pt x="321" y="22"/>
                    </a:cubicBezTo>
                    <a:cubicBezTo>
                      <a:pt x="321" y="22"/>
                      <a:pt x="320" y="22"/>
                      <a:pt x="320" y="23"/>
                    </a:cubicBezTo>
                    <a:cubicBezTo>
                      <a:pt x="318" y="22"/>
                      <a:pt x="316" y="22"/>
                      <a:pt x="315" y="22"/>
                    </a:cubicBezTo>
                    <a:cubicBezTo>
                      <a:pt x="314" y="22"/>
                      <a:pt x="315" y="21"/>
                      <a:pt x="314" y="21"/>
                    </a:cubicBezTo>
                    <a:close/>
                    <a:moveTo>
                      <a:pt x="550" y="250"/>
                    </a:moveTo>
                    <a:cubicBezTo>
                      <a:pt x="550" y="250"/>
                      <a:pt x="550" y="251"/>
                      <a:pt x="550" y="252"/>
                    </a:cubicBezTo>
                    <a:cubicBezTo>
                      <a:pt x="549" y="252"/>
                      <a:pt x="548" y="250"/>
                      <a:pt x="547" y="248"/>
                    </a:cubicBezTo>
                    <a:cubicBezTo>
                      <a:pt x="549" y="249"/>
                      <a:pt x="548" y="247"/>
                      <a:pt x="549" y="248"/>
                    </a:cubicBezTo>
                    <a:cubicBezTo>
                      <a:pt x="549" y="247"/>
                      <a:pt x="547" y="243"/>
                      <a:pt x="549" y="244"/>
                    </a:cubicBezTo>
                    <a:cubicBezTo>
                      <a:pt x="549" y="245"/>
                      <a:pt x="550" y="248"/>
                      <a:pt x="550" y="250"/>
                    </a:cubicBezTo>
                    <a:close/>
                    <a:moveTo>
                      <a:pt x="311" y="636"/>
                    </a:moveTo>
                    <a:cubicBezTo>
                      <a:pt x="311" y="637"/>
                      <a:pt x="309" y="636"/>
                      <a:pt x="308" y="637"/>
                    </a:cubicBezTo>
                    <a:cubicBezTo>
                      <a:pt x="307" y="636"/>
                      <a:pt x="307" y="636"/>
                      <a:pt x="307" y="636"/>
                    </a:cubicBezTo>
                    <a:cubicBezTo>
                      <a:pt x="309" y="635"/>
                      <a:pt x="309" y="636"/>
                      <a:pt x="310" y="635"/>
                    </a:cubicBezTo>
                    <a:cubicBezTo>
                      <a:pt x="310" y="636"/>
                      <a:pt x="310" y="637"/>
                      <a:pt x="311" y="636"/>
                    </a:cubicBezTo>
                    <a:close/>
                    <a:moveTo>
                      <a:pt x="213" y="474"/>
                    </a:moveTo>
                    <a:cubicBezTo>
                      <a:pt x="211" y="473"/>
                      <a:pt x="210" y="476"/>
                      <a:pt x="209" y="474"/>
                    </a:cubicBezTo>
                    <a:cubicBezTo>
                      <a:pt x="210" y="473"/>
                      <a:pt x="212" y="471"/>
                      <a:pt x="213" y="474"/>
                    </a:cubicBezTo>
                    <a:close/>
                    <a:moveTo>
                      <a:pt x="281" y="237"/>
                    </a:moveTo>
                    <a:cubicBezTo>
                      <a:pt x="283" y="238"/>
                      <a:pt x="284" y="238"/>
                      <a:pt x="285" y="240"/>
                    </a:cubicBezTo>
                    <a:cubicBezTo>
                      <a:pt x="283" y="240"/>
                      <a:pt x="282" y="239"/>
                      <a:pt x="281" y="237"/>
                    </a:cubicBezTo>
                    <a:close/>
                    <a:moveTo>
                      <a:pt x="22" y="301"/>
                    </a:moveTo>
                    <a:cubicBezTo>
                      <a:pt x="22" y="301"/>
                      <a:pt x="22" y="300"/>
                      <a:pt x="21" y="300"/>
                    </a:cubicBezTo>
                    <a:cubicBezTo>
                      <a:pt x="21" y="298"/>
                      <a:pt x="22" y="298"/>
                      <a:pt x="22" y="297"/>
                    </a:cubicBezTo>
                    <a:cubicBezTo>
                      <a:pt x="23" y="297"/>
                      <a:pt x="22" y="298"/>
                      <a:pt x="22" y="298"/>
                    </a:cubicBezTo>
                    <a:cubicBezTo>
                      <a:pt x="23" y="299"/>
                      <a:pt x="23" y="298"/>
                      <a:pt x="23" y="298"/>
                    </a:cubicBezTo>
                    <a:cubicBezTo>
                      <a:pt x="24" y="299"/>
                      <a:pt x="23" y="301"/>
                      <a:pt x="22" y="301"/>
                    </a:cubicBezTo>
                    <a:close/>
                    <a:moveTo>
                      <a:pt x="14" y="277"/>
                    </a:moveTo>
                    <a:cubicBezTo>
                      <a:pt x="13" y="276"/>
                      <a:pt x="13" y="275"/>
                      <a:pt x="14" y="274"/>
                    </a:cubicBezTo>
                    <a:cubicBezTo>
                      <a:pt x="15" y="274"/>
                      <a:pt x="15" y="276"/>
                      <a:pt x="15" y="277"/>
                    </a:cubicBezTo>
                    <a:cubicBezTo>
                      <a:pt x="14" y="277"/>
                      <a:pt x="14" y="277"/>
                      <a:pt x="14" y="277"/>
                    </a:cubicBezTo>
                    <a:close/>
                    <a:moveTo>
                      <a:pt x="12" y="247"/>
                    </a:moveTo>
                    <a:cubicBezTo>
                      <a:pt x="11" y="246"/>
                      <a:pt x="12" y="242"/>
                      <a:pt x="14" y="243"/>
                    </a:cubicBezTo>
                    <a:cubicBezTo>
                      <a:pt x="13" y="245"/>
                      <a:pt x="13" y="245"/>
                      <a:pt x="12" y="247"/>
                    </a:cubicBezTo>
                    <a:close/>
                    <a:moveTo>
                      <a:pt x="81" y="235"/>
                    </a:moveTo>
                    <a:cubicBezTo>
                      <a:pt x="80" y="235"/>
                      <a:pt x="82" y="231"/>
                      <a:pt x="83" y="233"/>
                    </a:cubicBezTo>
                    <a:cubicBezTo>
                      <a:pt x="83" y="233"/>
                      <a:pt x="81" y="234"/>
                      <a:pt x="81" y="235"/>
                    </a:cubicBezTo>
                    <a:close/>
                    <a:moveTo>
                      <a:pt x="91" y="229"/>
                    </a:moveTo>
                    <a:cubicBezTo>
                      <a:pt x="90" y="229"/>
                      <a:pt x="91" y="227"/>
                      <a:pt x="90" y="228"/>
                    </a:cubicBezTo>
                    <a:cubicBezTo>
                      <a:pt x="90" y="227"/>
                      <a:pt x="92" y="224"/>
                      <a:pt x="93" y="226"/>
                    </a:cubicBezTo>
                    <a:cubicBezTo>
                      <a:pt x="91" y="227"/>
                      <a:pt x="91" y="228"/>
                      <a:pt x="91" y="229"/>
                    </a:cubicBezTo>
                    <a:close/>
                    <a:moveTo>
                      <a:pt x="126" y="40"/>
                    </a:moveTo>
                    <a:cubicBezTo>
                      <a:pt x="125" y="38"/>
                      <a:pt x="130" y="38"/>
                      <a:pt x="132" y="38"/>
                    </a:cubicBezTo>
                    <a:cubicBezTo>
                      <a:pt x="131" y="40"/>
                      <a:pt x="127" y="40"/>
                      <a:pt x="126" y="40"/>
                    </a:cubicBezTo>
                    <a:close/>
                    <a:moveTo>
                      <a:pt x="169" y="120"/>
                    </a:moveTo>
                    <a:cubicBezTo>
                      <a:pt x="169" y="118"/>
                      <a:pt x="172" y="120"/>
                      <a:pt x="173" y="120"/>
                    </a:cubicBezTo>
                    <a:cubicBezTo>
                      <a:pt x="173" y="121"/>
                      <a:pt x="170" y="121"/>
                      <a:pt x="169" y="120"/>
                    </a:cubicBezTo>
                    <a:close/>
                    <a:moveTo>
                      <a:pt x="237" y="120"/>
                    </a:moveTo>
                    <a:cubicBezTo>
                      <a:pt x="237" y="122"/>
                      <a:pt x="233" y="120"/>
                      <a:pt x="233" y="121"/>
                    </a:cubicBezTo>
                    <a:cubicBezTo>
                      <a:pt x="233" y="122"/>
                      <a:pt x="234" y="121"/>
                      <a:pt x="236" y="122"/>
                    </a:cubicBezTo>
                    <a:cubicBezTo>
                      <a:pt x="242" y="118"/>
                      <a:pt x="253" y="124"/>
                      <a:pt x="261" y="126"/>
                    </a:cubicBezTo>
                    <a:cubicBezTo>
                      <a:pt x="268" y="127"/>
                      <a:pt x="274" y="127"/>
                      <a:pt x="279" y="130"/>
                    </a:cubicBezTo>
                    <a:cubicBezTo>
                      <a:pt x="279" y="130"/>
                      <a:pt x="280" y="130"/>
                      <a:pt x="279" y="131"/>
                    </a:cubicBezTo>
                    <a:cubicBezTo>
                      <a:pt x="282" y="131"/>
                      <a:pt x="283" y="133"/>
                      <a:pt x="286" y="134"/>
                    </a:cubicBezTo>
                    <a:cubicBezTo>
                      <a:pt x="286" y="136"/>
                      <a:pt x="285" y="135"/>
                      <a:pt x="288" y="136"/>
                    </a:cubicBezTo>
                    <a:cubicBezTo>
                      <a:pt x="286" y="136"/>
                      <a:pt x="287" y="137"/>
                      <a:pt x="287" y="138"/>
                    </a:cubicBezTo>
                    <a:cubicBezTo>
                      <a:pt x="285" y="138"/>
                      <a:pt x="286" y="136"/>
                      <a:pt x="286" y="136"/>
                    </a:cubicBezTo>
                    <a:cubicBezTo>
                      <a:pt x="285" y="136"/>
                      <a:pt x="284" y="136"/>
                      <a:pt x="283" y="137"/>
                    </a:cubicBezTo>
                    <a:cubicBezTo>
                      <a:pt x="282" y="136"/>
                      <a:pt x="282" y="135"/>
                      <a:pt x="281" y="134"/>
                    </a:cubicBezTo>
                    <a:cubicBezTo>
                      <a:pt x="280" y="134"/>
                      <a:pt x="280" y="135"/>
                      <a:pt x="279" y="135"/>
                    </a:cubicBezTo>
                    <a:cubicBezTo>
                      <a:pt x="279" y="137"/>
                      <a:pt x="284" y="137"/>
                      <a:pt x="284" y="140"/>
                    </a:cubicBezTo>
                    <a:cubicBezTo>
                      <a:pt x="281" y="139"/>
                      <a:pt x="281" y="137"/>
                      <a:pt x="279" y="137"/>
                    </a:cubicBezTo>
                    <a:cubicBezTo>
                      <a:pt x="280" y="138"/>
                      <a:pt x="282" y="139"/>
                      <a:pt x="283" y="140"/>
                    </a:cubicBezTo>
                    <a:cubicBezTo>
                      <a:pt x="288" y="140"/>
                      <a:pt x="289" y="136"/>
                      <a:pt x="295" y="137"/>
                    </a:cubicBezTo>
                    <a:cubicBezTo>
                      <a:pt x="295" y="136"/>
                      <a:pt x="293" y="136"/>
                      <a:pt x="292" y="135"/>
                    </a:cubicBezTo>
                    <a:cubicBezTo>
                      <a:pt x="297" y="134"/>
                      <a:pt x="300" y="139"/>
                      <a:pt x="303" y="138"/>
                    </a:cubicBezTo>
                    <a:cubicBezTo>
                      <a:pt x="304" y="139"/>
                      <a:pt x="305" y="139"/>
                      <a:pt x="305" y="140"/>
                    </a:cubicBezTo>
                    <a:cubicBezTo>
                      <a:pt x="307" y="141"/>
                      <a:pt x="311" y="141"/>
                      <a:pt x="310" y="142"/>
                    </a:cubicBezTo>
                    <a:cubicBezTo>
                      <a:pt x="311" y="143"/>
                      <a:pt x="312" y="141"/>
                      <a:pt x="313" y="142"/>
                    </a:cubicBezTo>
                    <a:cubicBezTo>
                      <a:pt x="315" y="147"/>
                      <a:pt x="324" y="147"/>
                      <a:pt x="326" y="151"/>
                    </a:cubicBezTo>
                    <a:cubicBezTo>
                      <a:pt x="330" y="151"/>
                      <a:pt x="335" y="155"/>
                      <a:pt x="337" y="157"/>
                    </a:cubicBezTo>
                    <a:cubicBezTo>
                      <a:pt x="342" y="156"/>
                      <a:pt x="350" y="164"/>
                      <a:pt x="352" y="168"/>
                    </a:cubicBezTo>
                    <a:cubicBezTo>
                      <a:pt x="355" y="171"/>
                      <a:pt x="356" y="170"/>
                      <a:pt x="359" y="173"/>
                    </a:cubicBezTo>
                    <a:cubicBezTo>
                      <a:pt x="358" y="172"/>
                      <a:pt x="357" y="169"/>
                      <a:pt x="356" y="169"/>
                    </a:cubicBezTo>
                    <a:cubicBezTo>
                      <a:pt x="357" y="168"/>
                      <a:pt x="359" y="170"/>
                      <a:pt x="363" y="173"/>
                    </a:cubicBezTo>
                    <a:cubicBezTo>
                      <a:pt x="363" y="173"/>
                      <a:pt x="362" y="173"/>
                      <a:pt x="361" y="173"/>
                    </a:cubicBezTo>
                    <a:cubicBezTo>
                      <a:pt x="362" y="174"/>
                      <a:pt x="364" y="175"/>
                      <a:pt x="366" y="176"/>
                    </a:cubicBezTo>
                    <a:cubicBezTo>
                      <a:pt x="368" y="177"/>
                      <a:pt x="369" y="179"/>
                      <a:pt x="371" y="180"/>
                    </a:cubicBezTo>
                    <a:cubicBezTo>
                      <a:pt x="375" y="183"/>
                      <a:pt x="378" y="187"/>
                      <a:pt x="378" y="191"/>
                    </a:cubicBezTo>
                    <a:cubicBezTo>
                      <a:pt x="377" y="189"/>
                      <a:pt x="375" y="188"/>
                      <a:pt x="374" y="188"/>
                    </a:cubicBezTo>
                    <a:cubicBezTo>
                      <a:pt x="375" y="188"/>
                      <a:pt x="378" y="195"/>
                      <a:pt x="381" y="193"/>
                    </a:cubicBezTo>
                    <a:cubicBezTo>
                      <a:pt x="382" y="195"/>
                      <a:pt x="382" y="196"/>
                      <a:pt x="382" y="197"/>
                    </a:cubicBezTo>
                    <a:cubicBezTo>
                      <a:pt x="381" y="197"/>
                      <a:pt x="380" y="198"/>
                      <a:pt x="379" y="196"/>
                    </a:cubicBezTo>
                    <a:cubicBezTo>
                      <a:pt x="378" y="197"/>
                      <a:pt x="381" y="198"/>
                      <a:pt x="379" y="198"/>
                    </a:cubicBezTo>
                    <a:cubicBezTo>
                      <a:pt x="376" y="196"/>
                      <a:pt x="376" y="193"/>
                      <a:pt x="373" y="190"/>
                    </a:cubicBezTo>
                    <a:cubicBezTo>
                      <a:pt x="373" y="192"/>
                      <a:pt x="374" y="194"/>
                      <a:pt x="377" y="197"/>
                    </a:cubicBezTo>
                    <a:cubicBezTo>
                      <a:pt x="375" y="196"/>
                      <a:pt x="373" y="194"/>
                      <a:pt x="372" y="193"/>
                    </a:cubicBezTo>
                    <a:cubicBezTo>
                      <a:pt x="370" y="192"/>
                      <a:pt x="369" y="191"/>
                      <a:pt x="367" y="190"/>
                    </a:cubicBezTo>
                    <a:cubicBezTo>
                      <a:pt x="365" y="188"/>
                      <a:pt x="362" y="185"/>
                      <a:pt x="359" y="181"/>
                    </a:cubicBezTo>
                    <a:cubicBezTo>
                      <a:pt x="358" y="183"/>
                      <a:pt x="361" y="185"/>
                      <a:pt x="360" y="187"/>
                    </a:cubicBezTo>
                    <a:cubicBezTo>
                      <a:pt x="356" y="182"/>
                      <a:pt x="351" y="181"/>
                      <a:pt x="348" y="178"/>
                    </a:cubicBezTo>
                    <a:cubicBezTo>
                      <a:pt x="349" y="177"/>
                      <a:pt x="349" y="177"/>
                      <a:pt x="349" y="177"/>
                    </a:cubicBezTo>
                    <a:cubicBezTo>
                      <a:pt x="349" y="176"/>
                      <a:pt x="350" y="177"/>
                      <a:pt x="351" y="177"/>
                    </a:cubicBezTo>
                    <a:cubicBezTo>
                      <a:pt x="351" y="176"/>
                      <a:pt x="348" y="175"/>
                      <a:pt x="348" y="177"/>
                    </a:cubicBezTo>
                    <a:cubicBezTo>
                      <a:pt x="347" y="176"/>
                      <a:pt x="345" y="176"/>
                      <a:pt x="344" y="174"/>
                    </a:cubicBezTo>
                    <a:cubicBezTo>
                      <a:pt x="344" y="174"/>
                      <a:pt x="346" y="174"/>
                      <a:pt x="347" y="175"/>
                    </a:cubicBezTo>
                    <a:cubicBezTo>
                      <a:pt x="347" y="173"/>
                      <a:pt x="342" y="172"/>
                      <a:pt x="339" y="171"/>
                    </a:cubicBezTo>
                    <a:cubicBezTo>
                      <a:pt x="337" y="171"/>
                      <a:pt x="340" y="170"/>
                      <a:pt x="338" y="169"/>
                    </a:cubicBezTo>
                    <a:cubicBezTo>
                      <a:pt x="337" y="169"/>
                      <a:pt x="334" y="167"/>
                      <a:pt x="331" y="165"/>
                    </a:cubicBezTo>
                    <a:cubicBezTo>
                      <a:pt x="328" y="163"/>
                      <a:pt x="325" y="160"/>
                      <a:pt x="325" y="159"/>
                    </a:cubicBezTo>
                    <a:cubicBezTo>
                      <a:pt x="323" y="158"/>
                      <a:pt x="323" y="159"/>
                      <a:pt x="322" y="160"/>
                    </a:cubicBezTo>
                    <a:cubicBezTo>
                      <a:pt x="320" y="159"/>
                      <a:pt x="320" y="158"/>
                      <a:pt x="320" y="157"/>
                    </a:cubicBezTo>
                    <a:cubicBezTo>
                      <a:pt x="317" y="158"/>
                      <a:pt x="315" y="155"/>
                      <a:pt x="313" y="152"/>
                    </a:cubicBezTo>
                    <a:cubicBezTo>
                      <a:pt x="311" y="151"/>
                      <a:pt x="313" y="154"/>
                      <a:pt x="312" y="153"/>
                    </a:cubicBezTo>
                    <a:cubicBezTo>
                      <a:pt x="311" y="153"/>
                      <a:pt x="311" y="153"/>
                      <a:pt x="312" y="152"/>
                    </a:cubicBezTo>
                    <a:cubicBezTo>
                      <a:pt x="310" y="151"/>
                      <a:pt x="309" y="153"/>
                      <a:pt x="307" y="151"/>
                    </a:cubicBezTo>
                    <a:cubicBezTo>
                      <a:pt x="308" y="150"/>
                      <a:pt x="309" y="149"/>
                      <a:pt x="310" y="148"/>
                    </a:cubicBezTo>
                    <a:cubicBezTo>
                      <a:pt x="309" y="147"/>
                      <a:pt x="309" y="149"/>
                      <a:pt x="308" y="150"/>
                    </a:cubicBezTo>
                    <a:cubicBezTo>
                      <a:pt x="305" y="149"/>
                      <a:pt x="307" y="148"/>
                      <a:pt x="305" y="147"/>
                    </a:cubicBezTo>
                    <a:cubicBezTo>
                      <a:pt x="305" y="149"/>
                      <a:pt x="300" y="150"/>
                      <a:pt x="300" y="146"/>
                    </a:cubicBezTo>
                    <a:cubicBezTo>
                      <a:pt x="302" y="147"/>
                      <a:pt x="302" y="148"/>
                      <a:pt x="303" y="149"/>
                    </a:cubicBezTo>
                    <a:cubicBezTo>
                      <a:pt x="303" y="148"/>
                      <a:pt x="302" y="147"/>
                      <a:pt x="304" y="147"/>
                    </a:cubicBezTo>
                    <a:cubicBezTo>
                      <a:pt x="301" y="147"/>
                      <a:pt x="301" y="145"/>
                      <a:pt x="299" y="144"/>
                    </a:cubicBezTo>
                    <a:cubicBezTo>
                      <a:pt x="298" y="145"/>
                      <a:pt x="296" y="145"/>
                      <a:pt x="297" y="148"/>
                    </a:cubicBezTo>
                    <a:cubicBezTo>
                      <a:pt x="296" y="146"/>
                      <a:pt x="294" y="145"/>
                      <a:pt x="293" y="143"/>
                    </a:cubicBezTo>
                    <a:cubicBezTo>
                      <a:pt x="293" y="142"/>
                      <a:pt x="295" y="143"/>
                      <a:pt x="296" y="144"/>
                    </a:cubicBezTo>
                    <a:cubicBezTo>
                      <a:pt x="297" y="144"/>
                      <a:pt x="296" y="142"/>
                      <a:pt x="296" y="141"/>
                    </a:cubicBezTo>
                    <a:cubicBezTo>
                      <a:pt x="295" y="141"/>
                      <a:pt x="296" y="142"/>
                      <a:pt x="295" y="142"/>
                    </a:cubicBezTo>
                    <a:cubicBezTo>
                      <a:pt x="294" y="142"/>
                      <a:pt x="293" y="141"/>
                      <a:pt x="291" y="140"/>
                    </a:cubicBezTo>
                    <a:cubicBezTo>
                      <a:pt x="291" y="139"/>
                      <a:pt x="292" y="140"/>
                      <a:pt x="292" y="139"/>
                    </a:cubicBezTo>
                    <a:cubicBezTo>
                      <a:pt x="288" y="138"/>
                      <a:pt x="289" y="142"/>
                      <a:pt x="285" y="140"/>
                    </a:cubicBezTo>
                    <a:cubicBezTo>
                      <a:pt x="285" y="141"/>
                      <a:pt x="286" y="141"/>
                      <a:pt x="286" y="142"/>
                    </a:cubicBezTo>
                    <a:cubicBezTo>
                      <a:pt x="279" y="143"/>
                      <a:pt x="273" y="135"/>
                      <a:pt x="267" y="136"/>
                    </a:cubicBezTo>
                    <a:cubicBezTo>
                      <a:pt x="266" y="135"/>
                      <a:pt x="267" y="134"/>
                      <a:pt x="264" y="135"/>
                    </a:cubicBezTo>
                    <a:cubicBezTo>
                      <a:pt x="264" y="132"/>
                      <a:pt x="267" y="132"/>
                      <a:pt x="269" y="132"/>
                    </a:cubicBezTo>
                    <a:cubicBezTo>
                      <a:pt x="269" y="133"/>
                      <a:pt x="268" y="133"/>
                      <a:pt x="268" y="133"/>
                    </a:cubicBezTo>
                    <a:cubicBezTo>
                      <a:pt x="270" y="135"/>
                      <a:pt x="274" y="138"/>
                      <a:pt x="278" y="137"/>
                    </a:cubicBezTo>
                    <a:cubicBezTo>
                      <a:pt x="273" y="135"/>
                      <a:pt x="271" y="132"/>
                      <a:pt x="267" y="131"/>
                    </a:cubicBezTo>
                    <a:cubicBezTo>
                      <a:pt x="268" y="130"/>
                      <a:pt x="267" y="130"/>
                      <a:pt x="267" y="129"/>
                    </a:cubicBezTo>
                    <a:cubicBezTo>
                      <a:pt x="265" y="128"/>
                      <a:pt x="268" y="132"/>
                      <a:pt x="265" y="132"/>
                    </a:cubicBezTo>
                    <a:cubicBezTo>
                      <a:pt x="265" y="130"/>
                      <a:pt x="260" y="131"/>
                      <a:pt x="258" y="129"/>
                    </a:cubicBezTo>
                    <a:cubicBezTo>
                      <a:pt x="258" y="129"/>
                      <a:pt x="258" y="129"/>
                      <a:pt x="259" y="130"/>
                    </a:cubicBezTo>
                    <a:cubicBezTo>
                      <a:pt x="258" y="131"/>
                      <a:pt x="257" y="128"/>
                      <a:pt x="255" y="128"/>
                    </a:cubicBezTo>
                    <a:cubicBezTo>
                      <a:pt x="255" y="128"/>
                      <a:pt x="256" y="129"/>
                      <a:pt x="257" y="129"/>
                    </a:cubicBezTo>
                    <a:cubicBezTo>
                      <a:pt x="256" y="130"/>
                      <a:pt x="255" y="128"/>
                      <a:pt x="254" y="129"/>
                    </a:cubicBezTo>
                    <a:cubicBezTo>
                      <a:pt x="254" y="129"/>
                      <a:pt x="255" y="129"/>
                      <a:pt x="255" y="129"/>
                    </a:cubicBezTo>
                    <a:cubicBezTo>
                      <a:pt x="255" y="131"/>
                      <a:pt x="252" y="129"/>
                      <a:pt x="252" y="130"/>
                    </a:cubicBezTo>
                    <a:cubicBezTo>
                      <a:pt x="251" y="129"/>
                      <a:pt x="249" y="127"/>
                      <a:pt x="248" y="129"/>
                    </a:cubicBezTo>
                    <a:cubicBezTo>
                      <a:pt x="244" y="127"/>
                      <a:pt x="241" y="125"/>
                      <a:pt x="237" y="124"/>
                    </a:cubicBezTo>
                    <a:cubicBezTo>
                      <a:pt x="233" y="123"/>
                      <a:pt x="229" y="123"/>
                      <a:pt x="225" y="122"/>
                    </a:cubicBezTo>
                    <a:cubicBezTo>
                      <a:pt x="225" y="121"/>
                      <a:pt x="225" y="121"/>
                      <a:pt x="225" y="121"/>
                    </a:cubicBezTo>
                    <a:cubicBezTo>
                      <a:pt x="220" y="122"/>
                      <a:pt x="215" y="121"/>
                      <a:pt x="209" y="120"/>
                    </a:cubicBezTo>
                    <a:cubicBezTo>
                      <a:pt x="211" y="119"/>
                      <a:pt x="214" y="119"/>
                      <a:pt x="217" y="119"/>
                    </a:cubicBezTo>
                    <a:cubicBezTo>
                      <a:pt x="219" y="119"/>
                      <a:pt x="220" y="120"/>
                      <a:pt x="222" y="120"/>
                    </a:cubicBezTo>
                    <a:cubicBezTo>
                      <a:pt x="223" y="120"/>
                      <a:pt x="225" y="120"/>
                      <a:pt x="227" y="120"/>
                    </a:cubicBezTo>
                    <a:cubicBezTo>
                      <a:pt x="230" y="121"/>
                      <a:pt x="233" y="119"/>
                      <a:pt x="237" y="120"/>
                    </a:cubicBezTo>
                    <a:close/>
                    <a:moveTo>
                      <a:pt x="192" y="120"/>
                    </a:moveTo>
                    <a:cubicBezTo>
                      <a:pt x="196" y="117"/>
                      <a:pt x="204" y="120"/>
                      <a:pt x="209" y="119"/>
                    </a:cubicBezTo>
                    <a:cubicBezTo>
                      <a:pt x="206" y="122"/>
                      <a:pt x="197" y="120"/>
                      <a:pt x="192" y="120"/>
                    </a:cubicBezTo>
                    <a:close/>
                    <a:moveTo>
                      <a:pt x="214" y="200"/>
                    </a:moveTo>
                    <a:cubicBezTo>
                      <a:pt x="216" y="198"/>
                      <a:pt x="217" y="199"/>
                      <a:pt x="220" y="199"/>
                    </a:cubicBezTo>
                    <a:cubicBezTo>
                      <a:pt x="218" y="200"/>
                      <a:pt x="216" y="201"/>
                      <a:pt x="214" y="200"/>
                    </a:cubicBezTo>
                    <a:close/>
                    <a:moveTo>
                      <a:pt x="285" y="132"/>
                    </a:moveTo>
                    <a:cubicBezTo>
                      <a:pt x="286" y="131"/>
                      <a:pt x="287" y="131"/>
                      <a:pt x="288" y="132"/>
                    </a:cubicBezTo>
                    <a:cubicBezTo>
                      <a:pt x="287" y="133"/>
                      <a:pt x="287" y="133"/>
                      <a:pt x="287" y="133"/>
                    </a:cubicBezTo>
                    <a:lnTo>
                      <a:pt x="285" y="132"/>
                    </a:lnTo>
                    <a:close/>
                    <a:moveTo>
                      <a:pt x="251" y="225"/>
                    </a:moveTo>
                    <a:cubicBezTo>
                      <a:pt x="252" y="224"/>
                      <a:pt x="253" y="226"/>
                      <a:pt x="254" y="227"/>
                    </a:cubicBezTo>
                    <a:cubicBezTo>
                      <a:pt x="253" y="227"/>
                      <a:pt x="252" y="226"/>
                      <a:pt x="251" y="225"/>
                    </a:cubicBezTo>
                    <a:close/>
                    <a:moveTo>
                      <a:pt x="289" y="141"/>
                    </a:moveTo>
                    <a:cubicBezTo>
                      <a:pt x="290" y="141"/>
                      <a:pt x="289" y="144"/>
                      <a:pt x="288" y="144"/>
                    </a:cubicBezTo>
                    <a:cubicBezTo>
                      <a:pt x="286" y="143"/>
                      <a:pt x="288" y="142"/>
                      <a:pt x="289" y="141"/>
                    </a:cubicBezTo>
                    <a:close/>
                    <a:moveTo>
                      <a:pt x="290" y="142"/>
                    </a:moveTo>
                    <a:cubicBezTo>
                      <a:pt x="290" y="141"/>
                      <a:pt x="291" y="142"/>
                      <a:pt x="292" y="142"/>
                    </a:cubicBezTo>
                    <a:cubicBezTo>
                      <a:pt x="291" y="143"/>
                      <a:pt x="292" y="143"/>
                      <a:pt x="291" y="144"/>
                    </a:cubicBezTo>
                    <a:cubicBezTo>
                      <a:pt x="290" y="144"/>
                      <a:pt x="291" y="143"/>
                      <a:pt x="290" y="142"/>
                    </a:cubicBezTo>
                    <a:close/>
                    <a:moveTo>
                      <a:pt x="257" y="218"/>
                    </a:moveTo>
                    <a:cubicBezTo>
                      <a:pt x="258" y="218"/>
                      <a:pt x="260" y="218"/>
                      <a:pt x="259" y="220"/>
                    </a:cubicBezTo>
                    <a:cubicBezTo>
                      <a:pt x="258" y="220"/>
                      <a:pt x="258" y="219"/>
                      <a:pt x="257" y="218"/>
                    </a:cubicBezTo>
                    <a:close/>
                    <a:moveTo>
                      <a:pt x="265" y="228"/>
                    </a:moveTo>
                    <a:cubicBezTo>
                      <a:pt x="265" y="229"/>
                      <a:pt x="266" y="230"/>
                      <a:pt x="267" y="229"/>
                    </a:cubicBezTo>
                    <a:cubicBezTo>
                      <a:pt x="267" y="230"/>
                      <a:pt x="263" y="230"/>
                      <a:pt x="265" y="228"/>
                    </a:cubicBezTo>
                    <a:close/>
                    <a:moveTo>
                      <a:pt x="315" y="136"/>
                    </a:moveTo>
                    <a:cubicBezTo>
                      <a:pt x="316" y="135"/>
                      <a:pt x="318" y="137"/>
                      <a:pt x="319" y="138"/>
                    </a:cubicBezTo>
                    <a:cubicBezTo>
                      <a:pt x="318" y="139"/>
                      <a:pt x="317" y="137"/>
                      <a:pt x="315" y="136"/>
                    </a:cubicBezTo>
                    <a:close/>
                    <a:moveTo>
                      <a:pt x="264" y="232"/>
                    </a:moveTo>
                    <a:cubicBezTo>
                      <a:pt x="265" y="231"/>
                      <a:pt x="266" y="234"/>
                      <a:pt x="267" y="233"/>
                    </a:cubicBezTo>
                    <a:cubicBezTo>
                      <a:pt x="268" y="233"/>
                      <a:pt x="266" y="234"/>
                      <a:pt x="267" y="235"/>
                    </a:cubicBezTo>
                    <a:cubicBezTo>
                      <a:pt x="266" y="234"/>
                      <a:pt x="265" y="233"/>
                      <a:pt x="264" y="232"/>
                    </a:cubicBezTo>
                    <a:close/>
                    <a:moveTo>
                      <a:pt x="371" y="64"/>
                    </a:moveTo>
                    <a:cubicBezTo>
                      <a:pt x="372" y="64"/>
                      <a:pt x="374" y="65"/>
                      <a:pt x="374" y="64"/>
                    </a:cubicBezTo>
                    <a:cubicBezTo>
                      <a:pt x="375" y="65"/>
                      <a:pt x="374" y="66"/>
                      <a:pt x="377" y="67"/>
                    </a:cubicBezTo>
                    <a:cubicBezTo>
                      <a:pt x="376" y="68"/>
                      <a:pt x="373" y="66"/>
                      <a:pt x="371" y="64"/>
                    </a:cubicBezTo>
                    <a:close/>
                    <a:moveTo>
                      <a:pt x="378" y="70"/>
                    </a:moveTo>
                    <a:cubicBezTo>
                      <a:pt x="381" y="71"/>
                      <a:pt x="384" y="72"/>
                      <a:pt x="387" y="75"/>
                    </a:cubicBezTo>
                    <a:cubicBezTo>
                      <a:pt x="385" y="76"/>
                      <a:pt x="380" y="71"/>
                      <a:pt x="378" y="70"/>
                    </a:cubicBezTo>
                    <a:close/>
                    <a:moveTo>
                      <a:pt x="386" y="61"/>
                    </a:moveTo>
                    <a:cubicBezTo>
                      <a:pt x="387" y="63"/>
                      <a:pt x="390" y="63"/>
                      <a:pt x="391" y="64"/>
                    </a:cubicBezTo>
                    <a:cubicBezTo>
                      <a:pt x="390" y="66"/>
                      <a:pt x="384" y="61"/>
                      <a:pt x="386" y="61"/>
                    </a:cubicBezTo>
                    <a:close/>
                    <a:moveTo>
                      <a:pt x="381" y="70"/>
                    </a:moveTo>
                    <a:cubicBezTo>
                      <a:pt x="382" y="69"/>
                      <a:pt x="385" y="70"/>
                      <a:pt x="386" y="72"/>
                    </a:cubicBezTo>
                    <a:cubicBezTo>
                      <a:pt x="385" y="72"/>
                      <a:pt x="382" y="72"/>
                      <a:pt x="381" y="70"/>
                    </a:cubicBezTo>
                    <a:close/>
                    <a:moveTo>
                      <a:pt x="392" y="78"/>
                    </a:moveTo>
                    <a:cubicBezTo>
                      <a:pt x="394" y="78"/>
                      <a:pt x="396" y="79"/>
                      <a:pt x="398" y="81"/>
                    </a:cubicBezTo>
                    <a:cubicBezTo>
                      <a:pt x="398" y="82"/>
                      <a:pt x="396" y="79"/>
                      <a:pt x="394" y="79"/>
                    </a:cubicBezTo>
                    <a:cubicBezTo>
                      <a:pt x="394" y="80"/>
                      <a:pt x="397" y="81"/>
                      <a:pt x="398" y="82"/>
                    </a:cubicBezTo>
                    <a:cubicBezTo>
                      <a:pt x="395" y="82"/>
                      <a:pt x="394" y="80"/>
                      <a:pt x="392" y="78"/>
                    </a:cubicBezTo>
                    <a:close/>
                    <a:moveTo>
                      <a:pt x="416" y="92"/>
                    </a:moveTo>
                    <a:cubicBezTo>
                      <a:pt x="418" y="91"/>
                      <a:pt x="421" y="97"/>
                      <a:pt x="423" y="97"/>
                    </a:cubicBezTo>
                    <a:cubicBezTo>
                      <a:pt x="420" y="97"/>
                      <a:pt x="419" y="94"/>
                      <a:pt x="416" y="92"/>
                    </a:cubicBezTo>
                    <a:close/>
                    <a:moveTo>
                      <a:pt x="417" y="96"/>
                    </a:moveTo>
                    <a:cubicBezTo>
                      <a:pt x="418" y="96"/>
                      <a:pt x="422" y="100"/>
                      <a:pt x="423" y="101"/>
                    </a:cubicBezTo>
                    <a:cubicBezTo>
                      <a:pt x="422" y="102"/>
                      <a:pt x="420" y="98"/>
                      <a:pt x="420" y="101"/>
                    </a:cubicBezTo>
                    <a:cubicBezTo>
                      <a:pt x="419" y="99"/>
                      <a:pt x="418" y="98"/>
                      <a:pt x="417" y="96"/>
                    </a:cubicBezTo>
                    <a:close/>
                    <a:moveTo>
                      <a:pt x="359" y="169"/>
                    </a:moveTo>
                    <a:cubicBezTo>
                      <a:pt x="364" y="170"/>
                      <a:pt x="366" y="172"/>
                      <a:pt x="371" y="175"/>
                    </a:cubicBezTo>
                    <a:cubicBezTo>
                      <a:pt x="370" y="176"/>
                      <a:pt x="369" y="173"/>
                      <a:pt x="368" y="175"/>
                    </a:cubicBezTo>
                    <a:cubicBezTo>
                      <a:pt x="365" y="172"/>
                      <a:pt x="362" y="171"/>
                      <a:pt x="359" y="169"/>
                    </a:cubicBezTo>
                    <a:close/>
                    <a:moveTo>
                      <a:pt x="423" y="99"/>
                    </a:moveTo>
                    <a:cubicBezTo>
                      <a:pt x="424" y="99"/>
                      <a:pt x="431" y="102"/>
                      <a:pt x="431" y="106"/>
                    </a:cubicBezTo>
                    <a:cubicBezTo>
                      <a:pt x="429" y="103"/>
                      <a:pt x="425" y="101"/>
                      <a:pt x="423" y="99"/>
                    </a:cubicBezTo>
                    <a:close/>
                    <a:moveTo>
                      <a:pt x="423" y="104"/>
                    </a:moveTo>
                    <a:cubicBezTo>
                      <a:pt x="424" y="104"/>
                      <a:pt x="427" y="104"/>
                      <a:pt x="427" y="106"/>
                    </a:cubicBezTo>
                    <a:cubicBezTo>
                      <a:pt x="426" y="106"/>
                      <a:pt x="425" y="106"/>
                      <a:pt x="423" y="104"/>
                    </a:cubicBezTo>
                    <a:close/>
                    <a:moveTo>
                      <a:pt x="428" y="106"/>
                    </a:moveTo>
                    <a:cubicBezTo>
                      <a:pt x="429" y="106"/>
                      <a:pt x="431" y="108"/>
                      <a:pt x="432" y="109"/>
                    </a:cubicBezTo>
                    <a:cubicBezTo>
                      <a:pt x="434" y="111"/>
                      <a:pt x="435" y="112"/>
                      <a:pt x="437" y="114"/>
                    </a:cubicBezTo>
                    <a:cubicBezTo>
                      <a:pt x="434" y="114"/>
                      <a:pt x="431" y="108"/>
                      <a:pt x="429" y="110"/>
                    </a:cubicBezTo>
                    <a:cubicBezTo>
                      <a:pt x="428" y="109"/>
                      <a:pt x="428" y="108"/>
                      <a:pt x="427" y="107"/>
                    </a:cubicBezTo>
                    <a:cubicBezTo>
                      <a:pt x="429" y="108"/>
                      <a:pt x="431" y="108"/>
                      <a:pt x="428" y="106"/>
                    </a:cubicBezTo>
                    <a:close/>
                    <a:moveTo>
                      <a:pt x="300" y="256"/>
                    </a:moveTo>
                    <a:cubicBezTo>
                      <a:pt x="301" y="255"/>
                      <a:pt x="301" y="256"/>
                      <a:pt x="302" y="256"/>
                    </a:cubicBezTo>
                    <a:cubicBezTo>
                      <a:pt x="301" y="258"/>
                      <a:pt x="300" y="257"/>
                      <a:pt x="300" y="256"/>
                    </a:cubicBezTo>
                    <a:close/>
                    <a:moveTo>
                      <a:pt x="442" y="121"/>
                    </a:moveTo>
                    <a:cubicBezTo>
                      <a:pt x="447" y="124"/>
                      <a:pt x="452" y="131"/>
                      <a:pt x="460" y="138"/>
                    </a:cubicBezTo>
                    <a:cubicBezTo>
                      <a:pt x="461" y="136"/>
                      <a:pt x="457" y="135"/>
                      <a:pt x="457" y="133"/>
                    </a:cubicBezTo>
                    <a:cubicBezTo>
                      <a:pt x="458" y="132"/>
                      <a:pt x="461" y="136"/>
                      <a:pt x="462" y="138"/>
                    </a:cubicBezTo>
                    <a:cubicBezTo>
                      <a:pt x="462" y="141"/>
                      <a:pt x="460" y="139"/>
                      <a:pt x="459" y="141"/>
                    </a:cubicBezTo>
                    <a:cubicBezTo>
                      <a:pt x="456" y="137"/>
                      <a:pt x="453" y="134"/>
                      <a:pt x="450" y="131"/>
                    </a:cubicBezTo>
                    <a:cubicBezTo>
                      <a:pt x="449" y="129"/>
                      <a:pt x="447" y="128"/>
                      <a:pt x="446" y="126"/>
                    </a:cubicBezTo>
                    <a:cubicBezTo>
                      <a:pt x="445" y="124"/>
                      <a:pt x="443" y="123"/>
                      <a:pt x="442" y="121"/>
                    </a:cubicBezTo>
                    <a:close/>
                    <a:moveTo>
                      <a:pt x="379" y="198"/>
                    </a:moveTo>
                    <a:cubicBezTo>
                      <a:pt x="381" y="197"/>
                      <a:pt x="383" y="200"/>
                      <a:pt x="385" y="202"/>
                    </a:cubicBezTo>
                    <a:cubicBezTo>
                      <a:pt x="383" y="203"/>
                      <a:pt x="381" y="200"/>
                      <a:pt x="379" y="198"/>
                    </a:cubicBezTo>
                    <a:close/>
                    <a:moveTo>
                      <a:pt x="387" y="202"/>
                    </a:moveTo>
                    <a:cubicBezTo>
                      <a:pt x="389" y="200"/>
                      <a:pt x="393" y="209"/>
                      <a:pt x="389" y="203"/>
                    </a:cubicBezTo>
                    <a:cubicBezTo>
                      <a:pt x="389" y="203"/>
                      <a:pt x="388" y="203"/>
                      <a:pt x="387" y="202"/>
                    </a:cubicBezTo>
                    <a:close/>
                    <a:moveTo>
                      <a:pt x="468" y="148"/>
                    </a:moveTo>
                    <a:cubicBezTo>
                      <a:pt x="470" y="146"/>
                      <a:pt x="471" y="150"/>
                      <a:pt x="473" y="152"/>
                    </a:cubicBezTo>
                    <a:cubicBezTo>
                      <a:pt x="471" y="152"/>
                      <a:pt x="471" y="150"/>
                      <a:pt x="468" y="148"/>
                    </a:cubicBezTo>
                    <a:close/>
                    <a:moveTo>
                      <a:pt x="471" y="154"/>
                    </a:moveTo>
                    <a:cubicBezTo>
                      <a:pt x="473" y="153"/>
                      <a:pt x="474" y="155"/>
                      <a:pt x="475" y="156"/>
                    </a:cubicBezTo>
                    <a:cubicBezTo>
                      <a:pt x="475" y="156"/>
                      <a:pt x="474" y="156"/>
                      <a:pt x="473" y="157"/>
                    </a:cubicBezTo>
                    <a:lnTo>
                      <a:pt x="471" y="154"/>
                    </a:lnTo>
                    <a:close/>
                    <a:moveTo>
                      <a:pt x="487" y="167"/>
                    </a:moveTo>
                    <a:cubicBezTo>
                      <a:pt x="488" y="167"/>
                      <a:pt x="490" y="169"/>
                      <a:pt x="489" y="170"/>
                    </a:cubicBezTo>
                    <a:cubicBezTo>
                      <a:pt x="490" y="171"/>
                      <a:pt x="490" y="170"/>
                      <a:pt x="491" y="170"/>
                    </a:cubicBezTo>
                    <a:cubicBezTo>
                      <a:pt x="492" y="173"/>
                      <a:pt x="491" y="171"/>
                      <a:pt x="490" y="172"/>
                    </a:cubicBezTo>
                    <a:cubicBezTo>
                      <a:pt x="488" y="170"/>
                      <a:pt x="489" y="169"/>
                      <a:pt x="487" y="167"/>
                    </a:cubicBezTo>
                    <a:close/>
                    <a:moveTo>
                      <a:pt x="491" y="175"/>
                    </a:moveTo>
                    <a:cubicBezTo>
                      <a:pt x="492" y="175"/>
                      <a:pt x="493" y="175"/>
                      <a:pt x="492" y="174"/>
                    </a:cubicBezTo>
                    <a:cubicBezTo>
                      <a:pt x="493" y="174"/>
                      <a:pt x="494" y="177"/>
                      <a:pt x="495" y="178"/>
                    </a:cubicBezTo>
                    <a:cubicBezTo>
                      <a:pt x="494" y="178"/>
                      <a:pt x="493" y="177"/>
                      <a:pt x="491" y="175"/>
                    </a:cubicBezTo>
                    <a:close/>
                    <a:moveTo>
                      <a:pt x="505" y="190"/>
                    </a:moveTo>
                    <a:cubicBezTo>
                      <a:pt x="507" y="190"/>
                      <a:pt x="507" y="194"/>
                      <a:pt x="509" y="195"/>
                    </a:cubicBezTo>
                    <a:cubicBezTo>
                      <a:pt x="508" y="197"/>
                      <a:pt x="507" y="192"/>
                      <a:pt x="505" y="190"/>
                    </a:cubicBezTo>
                    <a:close/>
                    <a:moveTo>
                      <a:pt x="521" y="185"/>
                    </a:moveTo>
                    <a:cubicBezTo>
                      <a:pt x="522" y="188"/>
                      <a:pt x="523" y="192"/>
                      <a:pt x="520" y="192"/>
                    </a:cubicBezTo>
                    <a:cubicBezTo>
                      <a:pt x="521" y="190"/>
                      <a:pt x="519" y="186"/>
                      <a:pt x="521" y="185"/>
                    </a:cubicBezTo>
                    <a:close/>
                    <a:moveTo>
                      <a:pt x="509" y="193"/>
                    </a:moveTo>
                    <a:cubicBezTo>
                      <a:pt x="511" y="194"/>
                      <a:pt x="513" y="198"/>
                      <a:pt x="512" y="193"/>
                    </a:cubicBezTo>
                    <a:cubicBezTo>
                      <a:pt x="514" y="193"/>
                      <a:pt x="514" y="198"/>
                      <a:pt x="516" y="201"/>
                    </a:cubicBezTo>
                    <a:cubicBezTo>
                      <a:pt x="513" y="199"/>
                      <a:pt x="512" y="197"/>
                      <a:pt x="509" y="193"/>
                    </a:cubicBezTo>
                    <a:close/>
                    <a:moveTo>
                      <a:pt x="323" y="293"/>
                    </a:moveTo>
                    <a:cubicBezTo>
                      <a:pt x="324" y="293"/>
                      <a:pt x="324" y="292"/>
                      <a:pt x="325" y="292"/>
                    </a:cubicBezTo>
                    <a:cubicBezTo>
                      <a:pt x="325" y="295"/>
                      <a:pt x="325" y="295"/>
                      <a:pt x="326" y="297"/>
                    </a:cubicBezTo>
                    <a:cubicBezTo>
                      <a:pt x="324" y="297"/>
                      <a:pt x="324" y="294"/>
                      <a:pt x="323" y="293"/>
                    </a:cubicBezTo>
                    <a:close/>
                    <a:moveTo>
                      <a:pt x="522" y="194"/>
                    </a:moveTo>
                    <a:cubicBezTo>
                      <a:pt x="523" y="192"/>
                      <a:pt x="527" y="199"/>
                      <a:pt x="524" y="199"/>
                    </a:cubicBezTo>
                    <a:cubicBezTo>
                      <a:pt x="523" y="196"/>
                      <a:pt x="521" y="196"/>
                      <a:pt x="522" y="194"/>
                    </a:cubicBezTo>
                    <a:close/>
                    <a:moveTo>
                      <a:pt x="512" y="201"/>
                    </a:moveTo>
                    <a:cubicBezTo>
                      <a:pt x="513" y="200"/>
                      <a:pt x="516" y="205"/>
                      <a:pt x="515" y="207"/>
                    </a:cubicBezTo>
                    <a:cubicBezTo>
                      <a:pt x="514" y="205"/>
                      <a:pt x="514" y="204"/>
                      <a:pt x="512" y="201"/>
                    </a:cubicBezTo>
                    <a:close/>
                    <a:moveTo>
                      <a:pt x="326" y="298"/>
                    </a:moveTo>
                    <a:cubicBezTo>
                      <a:pt x="328" y="297"/>
                      <a:pt x="328" y="299"/>
                      <a:pt x="327" y="300"/>
                    </a:cubicBezTo>
                    <a:cubicBezTo>
                      <a:pt x="326" y="300"/>
                      <a:pt x="326" y="299"/>
                      <a:pt x="326" y="298"/>
                    </a:cubicBezTo>
                    <a:close/>
                    <a:moveTo>
                      <a:pt x="522" y="211"/>
                    </a:moveTo>
                    <a:cubicBezTo>
                      <a:pt x="524" y="210"/>
                      <a:pt x="525" y="213"/>
                      <a:pt x="525" y="215"/>
                    </a:cubicBezTo>
                    <a:cubicBezTo>
                      <a:pt x="524" y="214"/>
                      <a:pt x="523" y="213"/>
                      <a:pt x="522" y="211"/>
                    </a:cubicBezTo>
                    <a:close/>
                    <a:moveTo>
                      <a:pt x="533" y="226"/>
                    </a:moveTo>
                    <a:cubicBezTo>
                      <a:pt x="535" y="231"/>
                      <a:pt x="538" y="235"/>
                      <a:pt x="539" y="240"/>
                    </a:cubicBezTo>
                    <a:cubicBezTo>
                      <a:pt x="537" y="241"/>
                      <a:pt x="537" y="239"/>
                      <a:pt x="536" y="240"/>
                    </a:cubicBezTo>
                    <a:cubicBezTo>
                      <a:pt x="536" y="238"/>
                      <a:pt x="534" y="234"/>
                      <a:pt x="536" y="234"/>
                    </a:cubicBezTo>
                    <a:cubicBezTo>
                      <a:pt x="534" y="233"/>
                      <a:pt x="534" y="229"/>
                      <a:pt x="533" y="226"/>
                    </a:cubicBezTo>
                    <a:close/>
                    <a:moveTo>
                      <a:pt x="533" y="228"/>
                    </a:moveTo>
                    <a:cubicBezTo>
                      <a:pt x="533" y="229"/>
                      <a:pt x="530" y="229"/>
                      <a:pt x="530" y="226"/>
                    </a:cubicBezTo>
                    <a:cubicBezTo>
                      <a:pt x="533" y="227"/>
                      <a:pt x="528" y="223"/>
                      <a:pt x="530" y="221"/>
                    </a:cubicBezTo>
                    <a:cubicBezTo>
                      <a:pt x="531" y="225"/>
                      <a:pt x="531" y="224"/>
                      <a:pt x="533" y="228"/>
                    </a:cubicBezTo>
                    <a:close/>
                    <a:moveTo>
                      <a:pt x="545" y="234"/>
                    </a:moveTo>
                    <a:cubicBezTo>
                      <a:pt x="547" y="235"/>
                      <a:pt x="546" y="237"/>
                      <a:pt x="547" y="240"/>
                    </a:cubicBezTo>
                    <a:cubicBezTo>
                      <a:pt x="545" y="238"/>
                      <a:pt x="545" y="236"/>
                      <a:pt x="545" y="234"/>
                    </a:cubicBezTo>
                    <a:close/>
                    <a:moveTo>
                      <a:pt x="330" y="332"/>
                    </a:moveTo>
                    <a:cubicBezTo>
                      <a:pt x="331" y="331"/>
                      <a:pt x="331" y="332"/>
                      <a:pt x="332" y="332"/>
                    </a:cubicBezTo>
                    <a:cubicBezTo>
                      <a:pt x="332" y="333"/>
                      <a:pt x="331" y="333"/>
                      <a:pt x="332" y="334"/>
                    </a:cubicBezTo>
                    <a:cubicBezTo>
                      <a:pt x="330" y="335"/>
                      <a:pt x="330" y="332"/>
                      <a:pt x="330" y="332"/>
                    </a:cubicBezTo>
                    <a:close/>
                    <a:moveTo>
                      <a:pt x="551" y="299"/>
                    </a:moveTo>
                    <a:cubicBezTo>
                      <a:pt x="553" y="300"/>
                      <a:pt x="552" y="304"/>
                      <a:pt x="554" y="305"/>
                    </a:cubicBezTo>
                    <a:cubicBezTo>
                      <a:pt x="555" y="310"/>
                      <a:pt x="554" y="312"/>
                      <a:pt x="556" y="315"/>
                    </a:cubicBezTo>
                    <a:cubicBezTo>
                      <a:pt x="553" y="315"/>
                      <a:pt x="553" y="315"/>
                      <a:pt x="553" y="315"/>
                    </a:cubicBezTo>
                    <a:cubicBezTo>
                      <a:pt x="553" y="311"/>
                      <a:pt x="551" y="304"/>
                      <a:pt x="551" y="299"/>
                    </a:cubicBezTo>
                    <a:close/>
                    <a:moveTo>
                      <a:pt x="331" y="337"/>
                    </a:moveTo>
                    <a:cubicBezTo>
                      <a:pt x="331" y="339"/>
                      <a:pt x="332" y="339"/>
                      <a:pt x="331" y="340"/>
                    </a:cubicBezTo>
                    <a:cubicBezTo>
                      <a:pt x="330" y="340"/>
                      <a:pt x="330" y="337"/>
                      <a:pt x="331" y="337"/>
                    </a:cubicBezTo>
                    <a:close/>
                    <a:moveTo>
                      <a:pt x="555" y="316"/>
                    </a:moveTo>
                    <a:cubicBezTo>
                      <a:pt x="557" y="319"/>
                      <a:pt x="558" y="326"/>
                      <a:pt x="556" y="329"/>
                    </a:cubicBezTo>
                    <a:cubicBezTo>
                      <a:pt x="559" y="333"/>
                      <a:pt x="561" y="336"/>
                      <a:pt x="559" y="343"/>
                    </a:cubicBezTo>
                    <a:cubicBezTo>
                      <a:pt x="558" y="340"/>
                      <a:pt x="559" y="334"/>
                      <a:pt x="555" y="333"/>
                    </a:cubicBezTo>
                    <a:cubicBezTo>
                      <a:pt x="555" y="329"/>
                      <a:pt x="555" y="326"/>
                      <a:pt x="555" y="323"/>
                    </a:cubicBezTo>
                    <a:cubicBezTo>
                      <a:pt x="555" y="320"/>
                      <a:pt x="554" y="318"/>
                      <a:pt x="555" y="316"/>
                    </a:cubicBezTo>
                    <a:close/>
                    <a:moveTo>
                      <a:pt x="549" y="319"/>
                    </a:moveTo>
                    <a:cubicBezTo>
                      <a:pt x="550" y="319"/>
                      <a:pt x="550" y="323"/>
                      <a:pt x="550" y="325"/>
                    </a:cubicBezTo>
                    <a:cubicBezTo>
                      <a:pt x="549" y="324"/>
                      <a:pt x="548" y="323"/>
                      <a:pt x="547" y="320"/>
                    </a:cubicBezTo>
                    <a:cubicBezTo>
                      <a:pt x="548" y="320"/>
                      <a:pt x="549" y="320"/>
                      <a:pt x="549" y="319"/>
                    </a:cubicBezTo>
                    <a:close/>
                    <a:moveTo>
                      <a:pt x="549" y="327"/>
                    </a:moveTo>
                    <a:cubicBezTo>
                      <a:pt x="550" y="327"/>
                      <a:pt x="549" y="330"/>
                      <a:pt x="549" y="334"/>
                    </a:cubicBezTo>
                    <a:cubicBezTo>
                      <a:pt x="549" y="333"/>
                      <a:pt x="548" y="335"/>
                      <a:pt x="548" y="335"/>
                    </a:cubicBezTo>
                    <a:cubicBezTo>
                      <a:pt x="548" y="332"/>
                      <a:pt x="548" y="329"/>
                      <a:pt x="549" y="327"/>
                    </a:cubicBezTo>
                    <a:close/>
                    <a:moveTo>
                      <a:pt x="321" y="349"/>
                    </a:moveTo>
                    <a:cubicBezTo>
                      <a:pt x="322" y="350"/>
                      <a:pt x="322" y="350"/>
                      <a:pt x="322" y="351"/>
                    </a:cubicBezTo>
                    <a:cubicBezTo>
                      <a:pt x="320" y="351"/>
                      <a:pt x="322" y="350"/>
                      <a:pt x="321" y="349"/>
                    </a:cubicBezTo>
                    <a:close/>
                    <a:moveTo>
                      <a:pt x="562" y="334"/>
                    </a:moveTo>
                    <a:cubicBezTo>
                      <a:pt x="564" y="334"/>
                      <a:pt x="563" y="338"/>
                      <a:pt x="563" y="340"/>
                    </a:cubicBezTo>
                    <a:cubicBezTo>
                      <a:pt x="562" y="338"/>
                      <a:pt x="562" y="340"/>
                      <a:pt x="562" y="342"/>
                    </a:cubicBezTo>
                    <a:cubicBezTo>
                      <a:pt x="560" y="341"/>
                      <a:pt x="562" y="337"/>
                      <a:pt x="562" y="334"/>
                    </a:cubicBezTo>
                    <a:close/>
                    <a:moveTo>
                      <a:pt x="556" y="339"/>
                    </a:moveTo>
                    <a:cubicBezTo>
                      <a:pt x="557" y="339"/>
                      <a:pt x="557" y="339"/>
                      <a:pt x="557" y="339"/>
                    </a:cubicBezTo>
                    <a:cubicBezTo>
                      <a:pt x="557" y="344"/>
                      <a:pt x="557" y="344"/>
                      <a:pt x="557" y="344"/>
                    </a:cubicBezTo>
                    <a:cubicBezTo>
                      <a:pt x="556" y="344"/>
                      <a:pt x="556" y="341"/>
                      <a:pt x="556" y="339"/>
                    </a:cubicBezTo>
                    <a:close/>
                    <a:moveTo>
                      <a:pt x="321" y="352"/>
                    </a:moveTo>
                    <a:cubicBezTo>
                      <a:pt x="322" y="352"/>
                      <a:pt x="322" y="353"/>
                      <a:pt x="322" y="354"/>
                    </a:cubicBezTo>
                    <a:cubicBezTo>
                      <a:pt x="321" y="353"/>
                      <a:pt x="320" y="352"/>
                      <a:pt x="321" y="352"/>
                    </a:cubicBezTo>
                    <a:close/>
                    <a:moveTo>
                      <a:pt x="328" y="352"/>
                    </a:moveTo>
                    <a:cubicBezTo>
                      <a:pt x="329" y="353"/>
                      <a:pt x="328" y="354"/>
                      <a:pt x="327" y="354"/>
                    </a:cubicBezTo>
                    <a:cubicBezTo>
                      <a:pt x="326" y="354"/>
                      <a:pt x="327" y="353"/>
                      <a:pt x="328" y="352"/>
                    </a:cubicBezTo>
                    <a:close/>
                    <a:moveTo>
                      <a:pt x="330" y="355"/>
                    </a:moveTo>
                    <a:cubicBezTo>
                      <a:pt x="331" y="355"/>
                      <a:pt x="331" y="356"/>
                      <a:pt x="331" y="357"/>
                    </a:cubicBezTo>
                    <a:cubicBezTo>
                      <a:pt x="329" y="357"/>
                      <a:pt x="329" y="356"/>
                      <a:pt x="330" y="355"/>
                    </a:cubicBezTo>
                    <a:close/>
                    <a:moveTo>
                      <a:pt x="328" y="358"/>
                    </a:moveTo>
                    <a:cubicBezTo>
                      <a:pt x="329" y="358"/>
                      <a:pt x="329" y="358"/>
                      <a:pt x="329" y="358"/>
                    </a:cubicBezTo>
                    <a:cubicBezTo>
                      <a:pt x="330" y="359"/>
                      <a:pt x="329" y="357"/>
                      <a:pt x="331" y="357"/>
                    </a:cubicBezTo>
                    <a:cubicBezTo>
                      <a:pt x="331" y="358"/>
                      <a:pt x="332" y="358"/>
                      <a:pt x="331" y="359"/>
                    </a:cubicBezTo>
                    <a:cubicBezTo>
                      <a:pt x="331" y="359"/>
                      <a:pt x="331" y="359"/>
                      <a:pt x="330" y="360"/>
                    </a:cubicBezTo>
                    <a:cubicBezTo>
                      <a:pt x="329" y="360"/>
                      <a:pt x="330" y="358"/>
                      <a:pt x="328" y="358"/>
                    </a:cubicBezTo>
                    <a:close/>
                    <a:moveTo>
                      <a:pt x="564" y="366"/>
                    </a:moveTo>
                    <a:cubicBezTo>
                      <a:pt x="563" y="366"/>
                      <a:pt x="564" y="368"/>
                      <a:pt x="563" y="369"/>
                    </a:cubicBezTo>
                    <a:cubicBezTo>
                      <a:pt x="563" y="369"/>
                      <a:pt x="562" y="366"/>
                      <a:pt x="562" y="369"/>
                    </a:cubicBezTo>
                    <a:cubicBezTo>
                      <a:pt x="561" y="368"/>
                      <a:pt x="563" y="365"/>
                      <a:pt x="564" y="364"/>
                    </a:cubicBezTo>
                    <a:cubicBezTo>
                      <a:pt x="564" y="367"/>
                      <a:pt x="565" y="366"/>
                      <a:pt x="564" y="370"/>
                    </a:cubicBezTo>
                    <a:cubicBezTo>
                      <a:pt x="564" y="369"/>
                      <a:pt x="564" y="367"/>
                      <a:pt x="564" y="366"/>
                    </a:cubicBezTo>
                    <a:close/>
                    <a:moveTo>
                      <a:pt x="318" y="361"/>
                    </a:moveTo>
                    <a:cubicBezTo>
                      <a:pt x="319" y="361"/>
                      <a:pt x="320" y="362"/>
                      <a:pt x="318" y="362"/>
                    </a:cubicBezTo>
                    <a:cubicBezTo>
                      <a:pt x="317" y="362"/>
                      <a:pt x="317" y="361"/>
                      <a:pt x="318" y="361"/>
                    </a:cubicBezTo>
                    <a:close/>
                    <a:moveTo>
                      <a:pt x="328" y="361"/>
                    </a:moveTo>
                    <a:cubicBezTo>
                      <a:pt x="329" y="361"/>
                      <a:pt x="329" y="362"/>
                      <a:pt x="330" y="362"/>
                    </a:cubicBezTo>
                    <a:cubicBezTo>
                      <a:pt x="330" y="363"/>
                      <a:pt x="329" y="363"/>
                      <a:pt x="328" y="363"/>
                    </a:cubicBezTo>
                    <a:cubicBezTo>
                      <a:pt x="328" y="363"/>
                      <a:pt x="328" y="362"/>
                      <a:pt x="328" y="361"/>
                    </a:cubicBezTo>
                    <a:close/>
                    <a:moveTo>
                      <a:pt x="559" y="381"/>
                    </a:moveTo>
                    <a:cubicBezTo>
                      <a:pt x="560" y="382"/>
                      <a:pt x="560" y="382"/>
                      <a:pt x="561" y="382"/>
                    </a:cubicBezTo>
                    <a:cubicBezTo>
                      <a:pt x="561" y="383"/>
                      <a:pt x="560" y="384"/>
                      <a:pt x="560" y="383"/>
                    </a:cubicBezTo>
                    <a:cubicBezTo>
                      <a:pt x="559" y="384"/>
                      <a:pt x="559" y="385"/>
                      <a:pt x="558" y="385"/>
                    </a:cubicBezTo>
                    <a:cubicBezTo>
                      <a:pt x="559" y="384"/>
                      <a:pt x="559" y="383"/>
                      <a:pt x="558" y="383"/>
                    </a:cubicBezTo>
                    <a:cubicBezTo>
                      <a:pt x="559" y="382"/>
                      <a:pt x="559" y="382"/>
                      <a:pt x="559" y="381"/>
                    </a:cubicBezTo>
                    <a:close/>
                    <a:moveTo>
                      <a:pt x="561" y="388"/>
                    </a:moveTo>
                    <a:cubicBezTo>
                      <a:pt x="559" y="388"/>
                      <a:pt x="559" y="388"/>
                      <a:pt x="558" y="386"/>
                    </a:cubicBezTo>
                    <a:cubicBezTo>
                      <a:pt x="559" y="385"/>
                      <a:pt x="561" y="384"/>
                      <a:pt x="561" y="388"/>
                    </a:cubicBezTo>
                    <a:close/>
                    <a:moveTo>
                      <a:pt x="322" y="369"/>
                    </a:moveTo>
                    <a:cubicBezTo>
                      <a:pt x="323" y="369"/>
                      <a:pt x="323" y="369"/>
                      <a:pt x="323" y="369"/>
                    </a:cubicBezTo>
                    <a:cubicBezTo>
                      <a:pt x="324" y="370"/>
                      <a:pt x="322" y="369"/>
                      <a:pt x="323" y="371"/>
                    </a:cubicBezTo>
                    <a:cubicBezTo>
                      <a:pt x="322" y="371"/>
                      <a:pt x="322" y="371"/>
                      <a:pt x="322" y="371"/>
                    </a:cubicBezTo>
                    <a:cubicBezTo>
                      <a:pt x="321" y="371"/>
                      <a:pt x="323" y="370"/>
                      <a:pt x="322" y="369"/>
                    </a:cubicBezTo>
                    <a:close/>
                    <a:moveTo>
                      <a:pt x="543" y="401"/>
                    </a:moveTo>
                    <a:cubicBezTo>
                      <a:pt x="544" y="404"/>
                      <a:pt x="543" y="410"/>
                      <a:pt x="543" y="416"/>
                    </a:cubicBezTo>
                    <a:cubicBezTo>
                      <a:pt x="542" y="421"/>
                      <a:pt x="541" y="426"/>
                      <a:pt x="541" y="430"/>
                    </a:cubicBezTo>
                    <a:cubicBezTo>
                      <a:pt x="539" y="428"/>
                      <a:pt x="540" y="423"/>
                      <a:pt x="541" y="418"/>
                    </a:cubicBezTo>
                    <a:cubicBezTo>
                      <a:pt x="542" y="412"/>
                      <a:pt x="543" y="405"/>
                      <a:pt x="543" y="401"/>
                    </a:cubicBezTo>
                    <a:close/>
                    <a:moveTo>
                      <a:pt x="545" y="411"/>
                    </a:moveTo>
                    <a:cubicBezTo>
                      <a:pt x="546" y="411"/>
                      <a:pt x="546" y="411"/>
                      <a:pt x="546" y="411"/>
                    </a:cubicBezTo>
                    <a:cubicBezTo>
                      <a:pt x="546" y="413"/>
                      <a:pt x="546" y="415"/>
                      <a:pt x="545" y="416"/>
                    </a:cubicBezTo>
                    <a:cubicBezTo>
                      <a:pt x="544" y="416"/>
                      <a:pt x="545" y="413"/>
                      <a:pt x="545" y="411"/>
                    </a:cubicBezTo>
                    <a:close/>
                    <a:moveTo>
                      <a:pt x="546" y="417"/>
                    </a:moveTo>
                    <a:cubicBezTo>
                      <a:pt x="547" y="417"/>
                      <a:pt x="547" y="417"/>
                      <a:pt x="547" y="417"/>
                    </a:cubicBezTo>
                    <a:cubicBezTo>
                      <a:pt x="546" y="419"/>
                      <a:pt x="546" y="421"/>
                      <a:pt x="545" y="421"/>
                    </a:cubicBezTo>
                    <a:lnTo>
                      <a:pt x="546" y="417"/>
                    </a:lnTo>
                    <a:close/>
                    <a:moveTo>
                      <a:pt x="552" y="423"/>
                    </a:moveTo>
                    <a:cubicBezTo>
                      <a:pt x="553" y="423"/>
                      <a:pt x="552" y="424"/>
                      <a:pt x="552" y="424"/>
                    </a:cubicBezTo>
                    <a:cubicBezTo>
                      <a:pt x="554" y="427"/>
                      <a:pt x="551" y="424"/>
                      <a:pt x="550" y="427"/>
                    </a:cubicBezTo>
                    <a:cubicBezTo>
                      <a:pt x="550" y="427"/>
                      <a:pt x="550" y="425"/>
                      <a:pt x="551" y="423"/>
                    </a:cubicBezTo>
                    <a:cubicBezTo>
                      <a:pt x="551" y="424"/>
                      <a:pt x="552" y="424"/>
                      <a:pt x="552" y="423"/>
                    </a:cubicBezTo>
                    <a:close/>
                    <a:moveTo>
                      <a:pt x="539" y="437"/>
                    </a:moveTo>
                    <a:cubicBezTo>
                      <a:pt x="541" y="438"/>
                      <a:pt x="539" y="442"/>
                      <a:pt x="539" y="444"/>
                    </a:cubicBezTo>
                    <a:cubicBezTo>
                      <a:pt x="537" y="443"/>
                      <a:pt x="539" y="440"/>
                      <a:pt x="539" y="437"/>
                    </a:cubicBezTo>
                    <a:close/>
                    <a:moveTo>
                      <a:pt x="300" y="392"/>
                    </a:moveTo>
                    <a:cubicBezTo>
                      <a:pt x="300" y="392"/>
                      <a:pt x="300" y="394"/>
                      <a:pt x="299" y="394"/>
                    </a:cubicBezTo>
                    <a:cubicBezTo>
                      <a:pt x="298" y="393"/>
                      <a:pt x="300" y="392"/>
                      <a:pt x="300" y="392"/>
                    </a:cubicBezTo>
                    <a:close/>
                    <a:moveTo>
                      <a:pt x="486" y="543"/>
                    </a:moveTo>
                    <a:cubicBezTo>
                      <a:pt x="479" y="547"/>
                      <a:pt x="480" y="542"/>
                      <a:pt x="486" y="534"/>
                    </a:cubicBezTo>
                    <a:cubicBezTo>
                      <a:pt x="485" y="534"/>
                      <a:pt x="484" y="536"/>
                      <a:pt x="483" y="537"/>
                    </a:cubicBezTo>
                    <a:cubicBezTo>
                      <a:pt x="481" y="536"/>
                      <a:pt x="484" y="533"/>
                      <a:pt x="484" y="532"/>
                    </a:cubicBezTo>
                    <a:cubicBezTo>
                      <a:pt x="484" y="531"/>
                      <a:pt x="485" y="532"/>
                      <a:pt x="486" y="533"/>
                    </a:cubicBezTo>
                    <a:cubicBezTo>
                      <a:pt x="489" y="525"/>
                      <a:pt x="490" y="525"/>
                      <a:pt x="494" y="517"/>
                    </a:cubicBezTo>
                    <a:cubicBezTo>
                      <a:pt x="496" y="517"/>
                      <a:pt x="496" y="513"/>
                      <a:pt x="498" y="513"/>
                    </a:cubicBezTo>
                    <a:cubicBezTo>
                      <a:pt x="499" y="510"/>
                      <a:pt x="496" y="514"/>
                      <a:pt x="496" y="512"/>
                    </a:cubicBezTo>
                    <a:cubicBezTo>
                      <a:pt x="499" y="507"/>
                      <a:pt x="500" y="508"/>
                      <a:pt x="502" y="502"/>
                    </a:cubicBezTo>
                    <a:cubicBezTo>
                      <a:pt x="501" y="501"/>
                      <a:pt x="500" y="507"/>
                      <a:pt x="499" y="505"/>
                    </a:cubicBezTo>
                    <a:cubicBezTo>
                      <a:pt x="502" y="502"/>
                      <a:pt x="503" y="499"/>
                      <a:pt x="503" y="495"/>
                    </a:cubicBezTo>
                    <a:cubicBezTo>
                      <a:pt x="504" y="496"/>
                      <a:pt x="505" y="496"/>
                      <a:pt x="505" y="497"/>
                    </a:cubicBezTo>
                    <a:cubicBezTo>
                      <a:pt x="506" y="495"/>
                      <a:pt x="505" y="494"/>
                      <a:pt x="504" y="494"/>
                    </a:cubicBezTo>
                    <a:cubicBezTo>
                      <a:pt x="505" y="490"/>
                      <a:pt x="507" y="490"/>
                      <a:pt x="509" y="489"/>
                    </a:cubicBezTo>
                    <a:cubicBezTo>
                      <a:pt x="509" y="491"/>
                      <a:pt x="507" y="496"/>
                      <a:pt x="505" y="501"/>
                    </a:cubicBezTo>
                    <a:cubicBezTo>
                      <a:pt x="503" y="505"/>
                      <a:pt x="500" y="510"/>
                      <a:pt x="500" y="513"/>
                    </a:cubicBezTo>
                    <a:cubicBezTo>
                      <a:pt x="495" y="521"/>
                      <a:pt x="490" y="529"/>
                      <a:pt x="484" y="538"/>
                    </a:cubicBezTo>
                    <a:cubicBezTo>
                      <a:pt x="485" y="538"/>
                      <a:pt x="486" y="535"/>
                      <a:pt x="487" y="535"/>
                    </a:cubicBezTo>
                    <a:cubicBezTo>
                      <a:pt x="488" y="536"/>
                      <a:pt x="485" y="540"/>
                      <a:pt x="484" y="539"/>
                    </a:cubicBezTo>
                    <a:cubicBezTo>
                      <a:pt x="483" y="542"/>
                      <a:pt x="484" y="542"/>
                      <a:pt x="486" y="543"/>
                    </a:cubicBezTo>
                    <a:close/>
                    <a:moveTo>
                      <a:pt x="286" y="396"/>
                    </a:moveTo>
                    <a:cubicBezTo>
                      <a:pt x="287" y="397"/>
                      <a:pt x="287" y="398"/>
                      <a:pt x="286" y="398"/>
                    </a:cubicBezTo>
                    <a:cubicBezTo>
                      <a:pt x="285" y="397"/>
                      <a:pt x="285" y="397"/>
                      <a:pt x="286" y="396"/>
                    </a:cubicBezTo>
                    <a:close/>
                    <a:moveTo>
                      <a:pt x="282" y="396"/>
                    </a:moveTo>
                    <a:cubicBezTo>
                      <a:pt x="284" y="396"/>
                      <a:pt x="283" y="397"/>
                      <a:pt x="282" y="396"/>
                    </a:cubicBezTo>
                    <a:close/>
                    <a:moveTo>
                      <a:pt x="314" y="411"/>
                    </a:moveTo>
                    <a:cubicBezTo>
                      <a:pt x="315" y="412"/>
                      <a:pt x="314" y="414"/>
                      <a:pt x="312" y="413"/>
                    </a:cubicBezTo>
                    <a:cubicBezTo>
                      <a:pt x="313" y="412"/>
                      <a:pt x="314" y="411"/>
                      <a:pt x="314" y="411"/>
                    </a:cubicBezTo>
                    <a:close/>
                    <a:moveTo>
                      <a:pt x="286" y="398"/>
                    </a:moveTo>
                    <a:cubicBezTo>
                      <a:pt x="287" y="400"/>
                      <a:pt x="284" y="401"/>
                      <a:pt x="284" y="403"/>
                    </a:cubicBezTo>
                    <a:cubicBezTo>
                      <a:pt x="284" y="402"/>
                      <a:pt x="283" y="402"/>
                      <a:pt x="282" y="401"/>
                    </a:cubicBezTo>
                    <a:cubicBezTo>
                      <a:pt x="282" y="400"/>
                      <a:pt x="284" y="400"/>
                      <a:pt x="284" y="399"/>
                    </a:cubicBezTo>
                    <a:cubicBezTo>
                      <a:pt x="285" y="399"/>
                      <a:pt x="286" y="399"/>
                      <a:pt x="286" y="398"/>
                    </a:cubicBezTo>
                    <a:close/>
                    <a:moveTo>
                      <a:pt x="496" y="501"/>
                    </a:moveTo>
                    <a:cubicBezTo>
                      <a:pt x="497" y="502"/>
                      <a:pt x="495" y="505"/>
                      <a:pt x="494" y="507"/>
                    </a:cubicBezTo>
                    <a:cubicBezTo>
                      <a:pt x="492" y="504"/>
                      <a:pt x="495" y="504"/>
                      <a:pt x="496" y="501"/>
                    </a:cubicBezTo>
                    <a:close/>
                    <a:moveTo>
                      <a:pt x="302" y="408"/>
                    </a:moveTo>
                    <a:cubicBezTo>
                      <a:pt x="302" y="409"/>
                      <a:pt x="302" y="409"/>
                      <a:pt x="303" y="410"/>
                    </a:cubicBezTo>
                    <a:cubicBezTo>
                      <a:pt x="303" y="411"/>
                      <a:pt x="302" y="410"/>
                      <a:pt x="302" y="411"/>
                    </a:cubicBezTo>
                    <a:cubicBezTo>
                      <a:pt x="301" y="410"/>
                      <a:pt x="301" y="409"/>
                      <a:pt x="302" y="408"/>
                    </a:cubicBezTo>
                    <a:close/>
                    <a:moveTo>
                      <a:pt x="305" y="411"/>
                    </a:moveTo>
                    <a:cubicBezTo>
                      <a:pt x="306" y="412"/>
                      <a:pt x="306" y="412"/>
                      <a:pt x="306" y="412"/>
                    </a:cubicBezTo>
                    <a:cubicBezTo>
                      <a:pt x="307" y="414"/>
                      <a:pt x="305" y="414"/>
                      <a:pt x="304" y="415"/>
                    </a:cubicBezTo>
                    <a:cubicBezTo>
                      <a:pt x="303" y="413"/>
                      <a:pt x="305" y="413"/>
                      <a:pt x="305" y="411"/>
                    </a:cubicBezTo>
                    <a:close/>
                    <a:moveTo>
                      <a:pt x="304" y="415"/>
                    </a:moveTo>
                    <a:cubicBezTo>
                      <a:pt x="304" y="418"/>
                      <a:pt x="301" y="419"/>
                      <a:pt x="300" y="422"/>
                    </a:cubicBezTo>
                    <a:cubicBezTo>
                      <a:pt x="299" y="421"/>
                      <a:pt x="299" y="421"/>
                      <a:pt x="298" y="420"/>
                    </a:cubicBezTo>
                    <a:cubicBezTo>
                      <a:pt x="300" y="420"/>
                      <a:pt x="302" y="418"/>
                      <a:pt x="301" y="416"/>
                    </a:cubicBezTo>
                    <a:cubicBezTo>
                      <a:pt x="301" y="416"/>
                      <a:pt x="302" y="416"/>
                      <a:pt x="303" y="417"/>
                    </a:cubicBezTo>
                    <a:cubicBezTo>
                      <a:pt x="303" y="416"/>
                      <a:pt x="302" y="416"/>
                      <a:pt x="301" y="415"/>
                    </a:cubicBezTo>
                    <a:cubicBezTo>
                      <a:pt x="302" y="415"/>
                      <a:pt x="303" y="416"/>
                      <a:pt x="304" y="415"/>
                    </a:cubicBezTo>
                    <a:close/>
                    <a:moveTo>
                      <a:pt x="485" y="514"/>
                    </a:moveTo>
                    <a:cubicBezTo>
                      <a:pt x="487" y="515"/>
                      <a:pt x="483" y="516"/>
                      <a:pt x="483" y="519"/>
                    </a:cubicBezTo>
                    <a:cubicBezTo>
                      <a:pt x="482" y="517"/>
                      <a:pt x="483" y="516"/>
                      <a:pt x="485" y="514"/>
                    </a:cubicBezTo>
                    <a:close/>
                    <a:moveTo>
                      <a:pt x="469" y="515"/>
                    </a:moveTo>
                    <a:cubicBezTo>
                      <a:pt x="468" y="519"/>
                      <a:pt x="465" y="524"/>
                      <a:pt x="462" y="529"/>
                    </a:cubicBezTo>
                    <a:cubicBezTo>
                      <a:pt x="459" y="533"/>
                      <a:pt x="455" y="538"/>
                      <a:pt x="452" y="541"/>
                    </a:cubicBezTo>
                    <a:cubicBezTo>
                      <a:pt x="452" y="543"/>
                      <a:pt x="455" y="542"/>
                      <a:pt x="455" y="540"/>
                    </a:cubicBezTo>
                    <a:cubicBezTo>
                      <a:pt x="456" y="542"/>
                      <a:pt x="453" y="543"/>
                      <a:pt x="453" y="544"/>
                    </a:cubicBezTo>
                    <a:cubicBezTo>
                      <a:pt x="452" y="544"/>
                      <a:pt x="452" y="543"/>
                      <a:pt x="452" y="543"/>
                    </a:cubicBezTo>
                    <a:cubicBezTo>
                      <a:pt x="451" y="542"/>
                      <a:pt x="449" y="546"/>
                      <a:pt x="448" y="547"/>
                    </a:cubicBezTo>
                    <a:cubicBezTo>
                      <a:pt x="449" y="541"/>
                      <a:pt x="452" y="537"/>
                      <a:pt x="456" y="532"/>
                    </a:cubicBezTo>
                    <a:cubicBezTo>
                      <a:pt x="459" y="527"/>
                      <a:pt x="463" y="522"/>
                      <a:pt x="467" y="515"/>
                    </a:cubicBezTo>
                    <a:cubicBezTo>
                      <a:pt x="468" y="515"/>
                      <a:pt x="468" y="515"/>
                      <a:pt x="469" y="515"/>
                    </a:cubicBezTo>
                    <a:close/>
                    <a:moveTo>
                      <a:pt x="492" y="530"/>
                    </a:moveTo>
                    <a:cubicBezTo>
                      <a:pt x="493" y="531"/>
                      <a:pt x="491" y="533"/>
                      <a:pt x="491" y="535"/>
                    </a:cubicBezTo>
                    <a:cubicBezTo>
                      <a:pt x="490" y="534"/>
                      <a:pt x="489" y="535"/>
                      <a:pt x="489" y="534"/>
                    </a:cubicBezTo>
                    <a:cubicBezTo>
                      <a:pt x="490" y="531"/>
                      <a:pt x="491" y="533"/>
                      <a:pt x="492" y="530"/>
                    </a:cubicBezTo>
                    <a:close/>
                    <a:moveTo>
                      <a:pt x="298" y="421"/>
                    </a:moveTo>
                    <a:cubicBezTo>
                      <a:pt x="299" y="422"/>
                      <a:pt x="299" y="423"/>
                      <a:pt x="298" y="424"/>
                    </a:cubicBezTo>
                    <a:cubicBezTo>
                      <a:pt x="297" y="424"/>
                      <a:pt x="297" y="423"/>
                      <a:pt x="297" y="423"/>
                    </a:cubicBezTo>
                    <a:cubicBezTo>
                      <a:pt x="298" y="423"/>
                      <a:pt x="297" y="422"/>
                      <a:pt x="298" y="421"/>
                    </a:cubicBezTo>
                    <a:close/>
                    <a:moveTo>
                      <a:pt x="478" y="543"/>
                    </a:moveTo>
                    <a:cubicBezTo>
                      <a:pt x="479" y="544"/>
                      <a:pt x="479" y="545"/>
                      <a:pt x="481" y="545"/>
                    </a:cubicBezTo>
                    <a:cubicBezTo>
                      <a:pt x="478" y="549"/>
                      <a:pt x="476" y="550"/>
                      <a:pt x="472" y="554"/>
                    </a:cubicBezTo>
                    <a:cubicBezTo>
                      <a:pt x="472" y="550"/>
                      <a:pt x="476" y="547"/>
                      <a:pt x="478" y="543"/>
                    </a:cubicBezTo>
                    <a:close/>
                    <a:moveTo>
                      <a:pt x="470" y="569"/>
                    </a:moveTo>
                    <a:cubicBezTo>
                      <a:pt x="471" y="568"/>
                      <a:pt x="472" y="567"/>
                      <a:pt x="473" y="566"/>
                    </a:cubicBezTo>
                    <a:cubicBezTo>
                      <a:pt x="466" y="578"/>
                      <a:pt x="454" y="593"/>
                      <a:pt x="440" y="603"/>
                    </a:cubicBezTo>
                    <a:cubicBezTo>
                      <a:pt x="439" y="604"/>
                      <a:pt x="440" y="604"/>
                      <a:pt x="439" y="605"/>
                    </a:cubicBezTo>
                    <a:cubicBezTo>
                      <a:pt x="438" y="606"/>
                      <a:pt x="437" y="607"/>
                      <a:pt x="435" y="608"/>
                    </a:cubicBezTo>
                    <a:cubicBezTo>
                      <a:pt x="434" y="607"/>
                      <a:pt x="438" y="605"/>
                      <a:pt x="439" y="603"/>
                    </a:cubicBezTo>
                    <a:cubicBezTo>
                      <a:pt x="439" y="602"/>
                      <a:pt x="438" y="602"/>
                      <a:pt x="438" y="602"/>
                    </a:cubicBezTo>
                    <a:cubicBezTo>
                      <a:pt x="443" y="596"/>
                      <a:pt x="454" y="586"/>
                      <a:pt x="460" y="574"/>
                    </a:cubicBezTo>
                    <a:cubicBezTo>
                      <a:pt x="462" y="572"/>
                      <a:pt x="464" y="571"/>
                      <a:pt x="466" y="570"/>
                    </a:cubicBezTo>
                    <a:cubicBezTo>
                      <a:pt x="467" y="568"/>
                      <a:pt x="464" y="570"/>
                      <a:pt x="464" y="569"/>
                    </a:cubicBezTo>
                    <a:cubicBezTo>
                      <a:pt x="465" y="567"/>
                      <a:pt x="468" y="567"/>
                      <a:pt x="468" y="565"/>
                    </a:cubicBezTo>
                    <a:cubicBezTo>
                      <a:pt x="469" y="563"/>
                      <a:pt x="469" y="565"/>
                      <a:pt x="470" y="566"/>
                    </a:cubicBezTo>
                    <a:cubicBezTo>
                      <a:pt x="472" y="562"/>
                      <a:pt x="473" y="559"/>
                      <a:pt x="475" y="557"/>
                    </a:cubicBezTo>
                    <a:cubicBezTo>
                      <a:pt x="474" y="555"/>
                      <a:pt x="473" y="559"/>
                      <a:pt x="472" y="560"/>
                    </a:cubicBezTo>
                    <a:cubicBezTo>
                      <a:pt x="472" y="557"/>
                      <a:pt x="476" y="552"/>
                      <a:pt x="478" y="551"/>
                    </a:cubicBezTo>
                    <a:cubicBezTo>
                      <a:pt x="480" y="551"/>
                      <a:pt x="478" y="556"/>
                      <a:pt x="481" y="552"/>
                    </a:cubicBezTo>
                    <a:cubicBezTo>
                      <a:pt x="481" y="556"/>
                      <a:pt x="472" y="562"/>
                      <a:pt x="473" y="565"/>
                    </a:cubicBezTo>
                    <a:cubicBezTo>
                      <a:pt x="478" y="560"/>
                      <a:pt x="483" y="550"/>
                      <a:pt x="487" y="548"/>
                    </a:cubicBezTo>
                    <a:cubicBezTo>
                      <a:pt x="484" y="557"/>
                      <a:pt x="477" y="562"/>
                      <a:pt x="472" y="570"/>
                    </a:cubicBezTo>
                    <a:lnTo>
                      <a:pt x="470" y="569"/>
                    </a:lnTo>
                    <a:close/>
                    <a:moveTo>
                      <a:pt x="469" y="540"/>
                    </a:moveTo>
                    <a:cubicBezTo>
                      <a:pt x="470" y="540"/>
                      <a:pt x="470" y="542"/>
                      <a:pt x="468" y="543"/>
                    </a:cubicBezTo>
                    <a:cubicBezTo>
                      <a:pt x="467" y="543"/>
                      <a:pt x="468" y="541"/>
                      <a:pt x="469" y="540"/>
                    </a:cubicBezTo>
                    <a:close/>
                    <a:moveTo>
                      <a:pt x="466" y="548"/>
                    </a:moveTo>
                    <a:cubicBezTo>
                      <a:pt x="466" y="548"/>
                      <a:pt x="467" y="547"/>
                      <a:pt x="466" y="547"/>
                    </a:cubicBezTo>
                    <a:cubicBezTo>
                      <a:pt x="460" y="555"/>
                      <a:pt x="460" y="556"/>
                      <a:pt x="455" y="564"/>
                    </a:cubicBezTo>
                    <a:cubicBezTo>
                      <a:pt x="449" y="564"/>
                      <a:pt x="462" y="550"/>
                      <a:pt x="464" y="545"/>
                    </a:cubicBezTo>
                    <a:cubicBezTo>
                      <a:pt x="467" y="543"/>
                      <a:pt x="469" y="544"/>
                      <a:pt x="466" y="548"/>
                    </a:cubicBezTo>
                    <a:close/>
                    <a:moveTo>
                      <a:pt x="470" y="556"/>
                    </a:moveTo>
                    <a:cubicBezTo>
                      <a:pt x="470" y="557"/>
                      <a:pt x="469" y="559"/>
                      <a:pt x="470" y="560"/>
                    </a:cubicBezTo>
                    <a:cubicBezTo>
                      <a:pt x="468" y="560"/>
                      <a:pt x="465" y="566"/>
                      <a:pt x="463" y="565"/>
                    </a:cubicBezTo>
                    <a:cubicBezTo>
                      <a:pt x="467" y="563"/>
                      <a:pt x="466" y="559"/>
                      <a:pt x="470" y="556"/>
                    </a:cubicBezTo>
                    <a:close/>
                    <a:moveTo>
                      <a:pt x="434" y="568"/>
                    </a:moveTo>
                    <a:cubicBezTo>
                      <a:pt x="434" y="567"/>
                      <a:pt x="433" y="568"/>
                      <a:pt x="432" y="569"/>
                    </a:cubicBezTo>
                    <a:cubicBezTo>
                      <a:pt x="432" y="568"/>
                      <a:pt x="434" y="567"/>
                      <a:pt x="433" y="566"/>
                    </a:cubicBezTo>
                    <a:cubicBezTo>
                      <a:pt x="432" y="566"/>
                      <a:pt x="430" y="570"/>
                      <a:pt x="428" y="571"/>
                    </a:cubicBezTo>
                    <a:cubicBezTo>
                      <a:pt x="429" y="567"/>
                      <a:pt x="435" y="562"/>
                      <a:pt x="435" y="559"/>
                    </a:cubicBezTo>
                    <a:cubicBezTo>
                      <a:pt x="437" y="559"/>
                      <a:pt x="438" y="560"/>
                      <a:pt x="438" y="561"/>
                    </a:cubicBezTo>
                    <a:cubicBezTo>
                      <a:pt x="439" y="561"/>
                      <a:pt x="439" y="559"/>
                      <a:pt x="440" y="559"/>
                    </a:cubicBezTo>
                    <a:cubicBezTo>
                      <a:pt x="441" y="557"/>
                      <a:pt x="438" y="560"/>
                      <a:pt x="437" y="558"/>
                    </a:cubicBezTo>
                    <a:cubicBezTo>
                      <a:pt x="441" y="554"/>
                      <a:pt x="443" y="553"/>
                      <a:pt x="443" y="550"/>
                    </a:cubicBezTo>
                    <a:cubicBezTo>
                      <a:pt x="445" y="548"/>
                      <a:pt x="444" y="550"/>
                      <a:pt x="446" y="547"/>
                    </a:cubicBezTo>
                    <a:cubicBezTo>
                      <a:pt x="449" y="548"/>
                      <a:pt x="444" y="551"/>
                      <a:pt x="443" y="553"/>
                    </a:cubicBezTo>
                    <a:cubicBezTo>
                      <a:pt x="447" y="552"/>
                      <a:pt x="448" y="544"/>
                      <a:pt x="451" y="546"/>
                    </a:cubicBezTo>
                    <a:cubicBezTo>
                      <a:pt x="448" y="550"/>
                      <a:pt x="445" y="555"/>
                      <a:pt x="442" y="559"/>
                    </a:cubicBezTo>
                    <a:cubicBezTo>
                      <a:pt x="438" y="564"/>
                      <a:pt x="434" y="568"/>
                      <a:pt x="429" y="571"/>
                    </a:cubicBezTo>
                    <a:cubicBezTo>
                      <a:pt x="430" y="569"/>
                      <a:pt x="432" y="570"/>
                      <a:pt x="434" y="568"/>
                    </a:cubicBezTo>
                    <a:close/>
                    <a:moveTo>
                      <a:pt x="461" y="563"/>
                    </a:moveTo>
                    <a:cubicBezTo>
                      <a:pt x="463" y="561"/>
                      <a:pt x="461" y="566"/>
                      <a:pt x="463" y="564"/>
                    </a:cubicBezTo>
                    <a:cubicBezTo>
                      <a:pt x="463" y="565"/>
                      <a:pt x="461" y="566"/>
                      <a:pt x="460" y="566"/>
                    </a:cubicBezTo>
                    <a:cubicBezTo>
                      <a:pt x="459" y="566"/>
                      <a:pt x="461" y="564"/>
                      <a:pt x="461" y="563"/>
                    </a:cubicBezTo>
                    <a:close/>
                    <a:moveTo>
                      <a:pt x="460" y="567"/>
                    </a:moveTo>
                    <a:cubicBezTo>
                      <a:pt x="459" y="570"/>
                      <a:pt x="456" y="574"/>
                      <a:pt x="453" y="576"/>
                    </a:cubicBezTo>
                    <a:cubicBezTo>
                      <a:pt x="450" y="579"/>
                      <a:pt x="448" y="581"/>
                      <a:pt x="448" y="579"/>
                    </a:cubicBezTo>
                    <a:cubicBezTo>
                      <a:pt x="450" y="578"/>
                      <a:pt x="452" y="576"/>
                      <a:pt x="454" y="574"/>
                    </a:cubicBezTo>
                    <a:cubicBezTo>
                      <a:pt x="455" y="571"/>
                      <a:pt x="457" y="569"/>
                      <a:pt x="460" y="567"/>
                    </a:cubicBezTo>
                    <a:close/>
                    <a:moveTo>
                      <a:pt x="422" y="553"/>
                    </a:moveTo>
                    <a:cubicBezTo>
                      <a:pt x="423" y="553"/>
                      <a:pt x="422" y="554"/>
                      <a:pt x="423" y="553"/>
                    </a:cubicBezTo>
                    <a:cubicBezTo>
                      <a:pt x="424" y="556"/>
                      <a:pt x="419" y="558"/>
                      <a:pt x="417" y="560"/>
                    </a:cubicBezTo>
                    <a:cubicBezTo>
                      <a:pt x="416" y="558"/>
                      <a:pt x="422" y="555"/>
                      <a:pt x="422" y="553"/>
                    </a:cubicBezTo>
                    <a:close/>
                    <a:moveTo>
                      <a:pt x="417" y="559"/>
                    </a:moveTo>
                    <a:cubicBezTo>
                      <a:pt x="414" y="562"/>
                      <a:pt x="414" y="562"/>
                      <a:pt x="414" y="562"/>
                    </a:cubicBezTo>
                    <a:cubicBezTo>
                      <a:pt x="414" y="561"/>
                      <a:pt x="414" y="560"/>
                      <a:pt x="413" y="561"/>
                    </a:cubicBezTo>
                    <a:cubicBezTo>
                      <a:pt x="413" y="560"/>
                      <a:pt x="415" y="559"/>
                      <a:pt x="414" y="559"/>
                    </a:cubicBezTo>
                    <a:cubicBezTo>
                      <a:pt x="415" y="558"/>
                      <a:pt x="416" y="558"/>
                      <a:pt x="417" y="559"/>
                    </a:cubicBezTo>
                    <a:close/>
                    <a:moveTo>
                      <a:pt x="448" y="582"/>
                    </a:moveTo>
                    <a:cubicBezTo>
                      <a:pt x="446" y="584"/>
                      <a:pt x="443" y="587"/>
                      <a:pt x="440" y="591"/>
                    </a:cubicBezTo>
                    <a:cubicBezTo>
                      <a:pt x="436" y="595"/>
                      <a:pt x="432" y="599"/>
                      <a:pt x="429" y="602"/>
                    </a:cubicBezTo>
                    <a:cubicBezTo>
                      <a:pt x="431" y="596"/>
                      <a:pt x="440" y="591"/>
                      <a:pt x="445" y="584"/>
                    </a:cubicBezTo>
                    <a:cubicBezTo>
                      <a:pt x="445" y="585"/>
                      <a:pt x="447" y="583"/>
                      <a:pt x="448" y="582"/>
                    </a:cubicBezTo>
                    <a:close/>
                    <a:moveTo>
                      <a:pt x="399" y="572"/>
                    </a:moveTo>
                    <a:cubicBezTo>
                      <a:pt x="397" y="573"/>
                      <a:pt x="395" y="577"/>
                      <a:pt x="392" y="576"/>
                    </a:cubicBezTo>
                    <a:cubicBezTo>
                      <a:pt x="392" y="578"/>
                      <a:pt x="391" y="579"/>
                      <a:pt x="389" y="580"/>
                    </a:cubicBezTo>
                    <a:cubicBezTo>
                      <a:pt x="388" y="580"/>
                      <a:pt x="387" y="581"/>
                      <a:pt x="387" y="579"/>
                    </a:cubicBezTo>
                    <a:cubicBezTo>
                      <a:pt x="388" y="578"/>
                      <a:pt x="389" y="580"/>
                      <a:pt x="390" y="579"/>
                    </a:cubicBezTo>
                    <a:cubicBezTo>
                      <a:pt x="391" y="578"/>
                      <a:pt x="390" y="577"/>
                      <a:pt x="389" y="578"/>
                    </a:cubicBezTo>
                    <a:cubicBezTo>
                      <a:pt x="394" y="572"/>
                      <a:pt x="396" y="570"/>
                      <a:pt x="401" y="566"/>
                    </a:cubicBezTo>
                    <a:cubicBezTo>
                      <a:pt x="401" y="567"/>
                      <a:pt x="400" y="570"/>
                      <a:pt x="398" y="570"/>
                    </a:cubicBezTo>
                    <a:cubicBezTo>
                      <a:pt x="401" y="572"/>
                      <a:pt x="402" y="569"/>
                      <a:pt x="402" y="567"/>
                    </a:cubicBezTo>
                    <a:cubicBezTo>
                      <a:pt x="403" y="567"/>
                      <a:pt x="406" y="566"/>
                      <a:pt x="405" y="567"/>
                    </a:cubicBezTo>
                    <a:cubicBezTo>
                      <a:pt x="406" y="568"/>
                      <a:pt x="402" y="570"/>
                      <a:pt x="401" y="572"/>
                    </a:cubicBezTo>
                    <a:cubicBezTo>
                      <a:pt x="404" y="572"/>
                      <a:pt x="407" y="566"/>
                      <a:pt x="409" y="566"/>
                    </a:cubicBezTo>
                    <a:cubicBezTo>
                      <a:pt x="407" y="565"/>
                      <a:pt x="406" y="565"/>
                      <a:pt x="408" y="563"/>
                    </a:cubicBezTo>
                    <a:cubicBezTo>
                      <a:pt x="410" y="565"/>
                      <a:pt x="413" y="563"/>
                      <a:pt x="416" y="560"/>
                    </a:cubicBezTo>
                    <a:cubicBezTo>
                      <a:pt x="416" y="561"/>
                      <a:pt x="416" y="562"/>
                      <a:pt x="417" y="562"/>
                    </a:cubicBezTo>
                    <a:cubicBezTo>
                      <a:pt x="414" y="565"/>
                      <a:pt x="410" y="569"/>
                      <a:pt x="405" y="574"/>
                    </a:cubicBezTo>
                    <a:cubicBezTo>
                      <a:pt x="401" y="579"/>
                      <a:pt x="396" y="584"/>
                      <a:pt x="391" y="587"/>
                    </a:cubicBezTo>
                    <a:cubicBezTo>
                      <a:pt x="391" y="587"/>
                      <a:pt x="391" y="586"/>
                      <a:pt x="391" y="586"/>
                    </a:cubicBezTo>
                    <a:cubicBezTo>
                      <a:pt x="389" y="587"/>
                      <a:pt x="390" y="589"/>
                      <a:pt x="388" y="590"/>
                    </a:cubicBezTo>
                    <a:cubicBezTo>
                      <a:pt x="387" y="589"/>
                      <a:pt x="387" y="589"/>
                      <a:pt x="387" y="589"/>
                    </a:cubicBezTo>
                    <a:cubicBezTo>
                      <a:pt x="386" y="590"/>
                      <a:pt x="386" y="590"/>
                      <a:pt x="385" y="591"/>
                    </a:cubicBezTo>
                    <a:cubicBezTo>
                      <a:pt x="384" y="593"/>
                      <a:pt x="386" y="591"/>
                      <a:pt x="385" y="593"/>
                    </a:cubicBezTo>
                    <a:cubicBezTo>
                      <a:pt x="384" y="594"/>
                      <a:pt x="383" y="594"/>
                      <a:pt x="382" y="595"/>
                    </a:cubicBezTo>
                    <a:cubicBezTo>
                      <a:pt x="382" y="595"/>
                      <a:pt x="381" y="595"/>
                      <a:pt x="381" y="595"/>
                    </a:cubicBezTo>
                    <a:cubicBezTo>
                      <a:pt x="381" y="593"/>
                      <a:pt x="381" y="592"/>
                      <a:pt x="384" y="590"/>
                    </a:cubicBezTo>
                    <a:cubicBezTo>
                      <a:pt x="383" y="590"/>
                      <a:pt x="382" y="589"/>
                      <a:pt x="382" y="589"/>
                    </a:cubicBezTo>
                    <a:cubicBezTo>
                      <a:pt x="384" y="588"/>
                      <a:pt x="384" y="585"/>
                      <a:pt x="387" y="585"/>
                    </a:cubicBezTo>
                    <a:cubicBezTo>
                      <a:pt x="387" y="584"/>
                      <a:pt x="387" y="584"/>
                      <a:pt x="386" y="583"/>
                    </a:cubicBezTo>
                    <a:cubicBezTo>
                      <a:pt x="391" y="579"/>
                      <a:pt x="394" y="577"/>
                      <a:pt x="399" y="572"/>
                    </a:cubicBezTo>
                    <a:close/>
                    <a:moveTo>
                      <a:pt x="429" y="608"/>
                    </a:moveTo>
                    <a:cubicBezTo>
                      <a:pt x="427" y="607"/>
                      <a:pt x="429" y="606"/>
                      <a:pt x="429" y="605"/>
                    </a:cubicBezTo>
                    <a:cubicBezTo>
                      <a:pt x="432" y="602"/>
                      <a:pt x="433" y="601"/>
                      <a:pt x="437" y="598"/>
                    </a:cubicBezTo>
                    <a:cubicBezTo>
                      <a:pt x="432" y="600"/>
                      <a:pt x="443" y="589"/>
                      <a:pt x="445" y="589"/>
                    </a:cubicBezTo>
                    <a:cubicBezTo>
                      <a:pt x="441" y="597"/>
                      <a:pt x="431" y="602"/>
                      <a:pt x="429" y="608"/>
                    </a:cubicBezTo>
                    <a:close/>
                    <a:moveTo>
                      <a:pt x="433" y="607"/>
                    </a:moveTo>
                    <a:cubicBezTo>
                      <a:pt x="433" y="608"/>
                      <a:pt x="430" y="610"/>
                      <a:pt x="430" y="610"/>
                    </a:cubicBezTo>
                    <a:cubicBezTo>
                      <a:pt x="429" y="608"/>
                      <a:pt x="431" y="607"/>
                      <a:pt x="433" y="607"/>
                    </a:cubicBezTo>
                    <a:close/>
                    <a:moveTo>
                      <a:pt x="426" y="607"/>
                    </a:moveTo>
                    <a:cubicBezTo>
                      <a:pt x="428" y="608"/>
                      <a:pt x="427" y="610"/>
                      <a:pt x="424" y="612"/>
                    </a:cubicBezTo>
                    <a:cubicBezTo>
                      <a:pt x="423" y="611"/>
                      <a:pt x="425" y="610"/>
                      <a:pt x="424" y="609"/>
                    </a:cubicBezTo>
                    <a:cubicBezTo>
                      <a:pt x="418" y="613"/>
                      <a:pt x="414" y="618"/>
                      <a:pt x="410" y="617"/>
                    </a:cubicBezTo>
                    <a:cubicBezTo>
                      <a:pt x="415" y="614"/>
                      <a:pt x="416" y="612"/>
                      <a:pt x="418" y="608"/>
                    </a:cubicBezTo>
                    <a:cubicBezTo>
                      <a:pt x="420" y="607"/>
                      <a:pt x="421" y="608"/>
                      <a:pt x="422" y="607"/>
                    </a:cubicBezTo>
                    <a:cubicBezTo>
                      <a:pt x="422" y="608"/>
                      <a:pt x="421" y="609"/>
                      <a:pt x="419" y="610"/>
                    </a:cubicBezTo>
                    <a:cubicBezTo>
                      <a:pt x="421" y="611"/>
                      <a:pt x="423" y="610"/>
                      <a:pt x="426" y="607"/>
                    </a:cubicBezTo>
                    <a:close/>
                    <a:moveTo>
                      <a:pt x="406" y="625"/>
                    </a:moveTo>
                    <a:cubicBezTo>
                      <a:pt x="406" y="627"/>
                      <a:pt x="402" y="629"/>
                      <a:pt x="402" y="627"/>
                    </a:cubicBezTo>
                    <a:cubicBezTo>
                      <a:pt x="402" y="626"/>
                      <a:pt x="403" y="626"/>
                      <a:pt x="404" y="625"/>
                    </a:cubicBezTo>
                    <a:cubicBezTo>
                      <a:pt x="405" y="625"/>
                      <a:pt x="405" y="626"/>
                      <a:pt x="406" y="625"/>
                    </a:cubicBezTo>
                    <a:close/>
                    <a:moveTo>
                      <a:pt x="246" y="431"/>
                    </a:moveTo>
                    <a:cubicBezTo>
                      <a:pt x="247" y="433"/>
                      <a:pt x="245" y="432"/>
                      <a:pt x="244" y="432"/>
                    </a:cubicBezTo>
                    <a:cubicBezTo>
                      <a:pt x="244" y="431"/>
                      <a:pt x="246" y="432"/>
                      <a:pt x="245" y="431"/>
                    </a:cubicBezTo>
                    <a:cubicBezTo>
                      <a:pt x="245" y="430"/>
                      <a:pt x="246" y="432"/>
                      <a:pt x="246" y="431"/>
                    </a:cubicBezTo>
                    <a:close/>
                    <a:moveTo>
                      <a:pt x="243" y="440"/>
                    </a:moveTo>
                    <a:cubicBezTo>
                      <a:pt x="242" y="442"/>
                      <a:pt x="240" y="441"/>
                      <a:pt x="240" y="443"/>
                    </a:cubicBezTo>
                    <a:cubicBezTo>
                      <a:pt x="239" y="444"/>
                      <a:pt x="238" y="441"/>
                      <a:pt x="238" y="442"/>
                    </a:cubicBezTo>
                    <a:cubicBezTo>
                      <a:pt x="237" y="441"/>
                      <a:pt x="238" y="440"/>
                      <a:pt x="237" y="440"/>
                    </a:cubicBezTo>
                    <a:cubicBezTo>
                      <a:pt x="237" y="439"/>
                      <a:pt x="238" y="439"/>
                      <a:pt x="239" y="438"/>
                    </a:cubicBezTo>
                    <a:cubicBezTo>
                      <a:pt x="240" y="438"/>
                      <a:pt x="240" y="439"/>
                      <a:pt x="240" y="440"/>
                    </a:cubicBezTo>
                    <a:cubicBezTo>
                      <a:pt x="241" y="440"/>
                      <a:pt x="242" y="440"/>
                      <a:pt x="243" y="440"/>
                    </a:cubicBezTo>
                    <a:close/>
                    <a:moveTo>
                      <a:pt x="349" y="649"/>
                    </a:moveTo>
                    <a:cubicBezTo>
                      <a:pt x="350" y="650"/>
                      <a:pt x="346" y="651"/>
                      <a:pt x="345" y="651"/>
                    </a:cubicBezTo>
                    <a:cubicBezTo>
                      <a:pt x="345" y="650"/>
                      <a:pt x="348" y="649"/>
                      <a:pt x="349" y="649"/>
                    </a:cubicBezTo>
                    <a:close/>
                    <a:moveTo>
                      <a:pt x="351" y="658"/>
                    </a:moveTo>
                    <a:cubicBezTo>
                      <a:pt x="351" y="659"/>
                      <a:pt x="347" y="660"/>
                      <a:pt x="346" y="661"/>
                    </a:cubicBezTo>
                    <a:cubicBezTo>
                      <a:pt x="345" y="659"/>
                      <a:pt x="348" y="660"/>
                      <a:pt x="351" y="658"/>
                    </a:cubicBezTo>
                    <a:close/>
                    <a:moveTo>
                      <a:pt x="320" y="666"/>
                    </a:moveTo>
                    <a:cubicBezTo>
                      <a:pt x="322" y="666"/>
                      <a:pt x="318" y="669"/>
                      <a:pt x="316" y="669"/>
                    </a:cubicBezTo>
                    <a:cubicBezTo>
                      <a:pt x="315" y="667"/>
                      <a:pt x="320" y="667"/>
                      <a:pt x="320" y="666"/>
                    </a:cubicBezTo>
                    <a:close/>
                    <a:moveTo>
                      <a:pt x="230" y="474"/>
                    </a:moveTo>
                    <a:cubicBezTo>
                      <a:pt x="230" y="475"/>
                      <a:pt x="228" y="476"/>
                      <a:pt x="229" y="477"/>
                    </a:cubicBezTo>
                    <a:cubicBezTo>
                      <a:pt x="227" y="478"/>
                      <a:pt x="225" y="473"/>
                      <a:pt x="226" y="471"/>
                    </a:cubicBezTo>
                    <a:cubicBezTo>
                      <a:pt x="228" y="472"/>
                      <a:pt x="229" y="471"/>
                      <a:pt x="230" y="474"/>
                    </a:cubicBezTo>
                    <a:close/>
                    <a:moveTo>
                      <a:pt x="254" y="634"/>
                    </a:moveTo>
                    <a:cubicBezTo>
                      <a:pt x="255" y="636"/>
                      <a:pt x="253" y="636"/>
                      <a:pt x="251" y="636"/>
                    </a:cubicBezTo>
                    <a:cubicBezTo>
                      <a:pt x="251" y="636"/>
                      <a:pt x="250" y="636"/>
                      <a:pt x="250" y="635"/>
                    </a:cubicBezTo>
                    <a:cubicBezTo>
                      <a:pt x="252" y="634"/>
                      <a:pt x="253" y="634"/>
                      <a:pt x="254" y="634"/>
                    </a:cubicBezTo>
                    <a:close/>
                    <a:moveTo>
                      <a:pt x="199" y="484"/>
                    </a:moveTo>
                    <a:cubicBezTo>
                      <a:pt x="199" y="487"/>
                      <a:pt x="198" y="487"/>
                      <a:pt x="197" y="488"/>
                    </a:cubicBezTo>
                    <a:cubicBezTo>
                      <a:pt x="197" y="491"/>
                      <a:pt x="199" y="492"/>
                      <a:pt x="197" y="495"/>
                    </a:cubicBezTo>
                    <a:cubicBezTo>
                      <a:pt x="196" y="495"/>
                      <a:pt x="195" y="494"/>
                      <a:pt x="195" y="493"/>
                    </a:cubicBezTo>
                    <a:cubicBezTo>
                      <a:pt x="194" y="489"/>
                      <a:pt x="195" y="489"/>
                      <a:pt x="195" y="486"/>
                    </a:cubicBezTo>
                    <a:cubicBezTo>
                      <a:pt x="196" y="485"/>
                      <a:pt x="198" y="486"/>
                      <a:pt x="197" y="484"/>
                    </a:cubicBezTo>
                    <a:cubicBezTo>
                      <a:pt x="198" y="484"/>
                      <a:pt x="199" y="484"/>
                      <a:pt x="199" y="484"/>
                    </a:cubicBezTo>
                    <a:close/>
                    <a:moveTo>
                      <a:pt x="200" y="580"/>
                    </a:moveTo>
                    <a:cubicBezTo>
                      <a:pt x="200" y="581"/>
                      <a:pt x="197" y="580"/>
                      <a:pt x="197" y="580"/>
                    </a:cubicBezTo>
                    <a:cubicBezTo>
                      <a:pt x="197" y="579"/>
                      <a:pt x="198" y="579"/>
                      <a:pt x="199" y="579"/>
                    </a:cubicBezTo>
                    <a:cubicBezTo>
                      <a:pt x="199" y="580"/>
                      <a:pt x="199" y="580"/>
                      <a:pt x="200" y="580"/>
                    </a:cubicBezTo>
                    <a:close/>
                    <a:moveTo>
                      <a:pt x="193" y="490"/>
                    </a:moveTo>
                    <a:cubicBezTo>
                      <a:pt x="192" y="490"/>
                      <a:pt x="192" y="490"/>
                      <a:pt x="192" y="490"/>
                    </a:cubicBezTo>
                    <a:cubicBezTo>
                      <a:pt x="191" y="489"/>
                      <a:pt x="192" y="489"/>
                      <a:pt x="192" y="488"/>
                    </a:cubicBezTo>
                    <a:cubicBezTo>
                      <a:pt x="192" y="488"/>
                      <a:pt x="193" y="489"/>
                      <a:pt x="193" y="490"/>
                    </a:cubicBezTo>
                    <a:close/>
                    <a:moveTo>
                      <a:pt x="192" y="647"/>
                    </a:moveTo>
                    <a:cubicBezTo>
                      <a:pt x="192" y="649"/>
                      <a:pt x="186" y="649"/>
                      <a:pt x="188" y="647"/>
                    </a:cubicBezTo>
                    <a:cubicBezTo>
                      <a:pt x="189" y="646"/>
                      <a:pt x="190" y="647"/>
                      <a:pt x="192" y="647"/>
                    </a:cubicBezTo>
                    <a:close/>
                    <a:moveTo>
                      <a:pt x="163" y="638"/>
                    </a:moveTo>
                    <a:cubicBezTo>
                      <a:pt x="162" y="638"/>
                      <a:pt x="162" y="638"/>
                      <a:pt x="162" y="638"/>
                    </a:cubicBezTo>
                    <a:cubicBezTo>
                      <a:pt x="162" y="637"/>
                      <a:pt x="160" y="636"/>
                      <a:pt x="163" y="636"/>
                    </a:cubicBezTo>
                    <a:cubicBezTo>
                      <a:pt x="163" y="637"/>
                      <a:pt x="164" y="638"/>
                      <a:pt x="163" y="638"/>
                    </a:cubicBezTo>
                    <a:close/>
                  </a:path>
                </a:pathLst>
              </a:custGeom>
              <a:solidFill>
                <a:srgbClr val="A98B4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A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FC4B15-3D2D-4DF5-9D0A-11CB9A052431}"/>
                  </a:ext>
                </a:extLst>
              </p:cNvPr>
              <p:cNvSpPr/>
              <p:nvPr/>
            </p:nvSpPr>
            <p:spPr bwMode="auto">
              <a:xfrm rot="18953584">
                <a:off x="4079701" y="2625597"/>
                <a:ext cx="1799302" cy="1799302"/>
              </a:xfrm>
              <a:prstGeom prst="ellipse">
                <a:avLst/>
              </a:prstGeom>
              <a:solidFill>
                <a:srgbClr val="A98B4B"/>
              </a:solidFill>
              <a:ln w="6350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fr-CA"/>
              </a:p>
            </p:txBody>
          </p:sp>
          <p:sp>
            <p:nvSpPr>
              <p:cNvPr id="44" name="Freeform 176">
                <a:extLst>
                  <a:ext uri="{FF2B5EF4-FFF2-40B4-BE49-F238E27FC236}">
                    <a16:creationId xmlns:a16="http://schemas.microsoft.com/office/drawing/2014/main" id="{835E4E6C-6F5E-46F7-BB00-5391FD1C16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878018">
                <a:off x="3794140" y="2836851"/>
                <a:ext cx="1728642" cy="2133437"/>
              </a:xfrm>
              <a:custGeom>
                <a:avLst/>
                <a:gdLst>
                  <a:gd name="T0" fmla="*/ 98 w 567"/>
                  <a:gd name="T1" fmla="*/ 227 h 699"/>
                  <a:gd name="T2" fmla="*/ 219 w 567"/>
                  <a:gd name="T3" fmla="*/ 206 h 699"/>
                  <a:gd name="T4" fmla="*/ 221 w 567"/>
                  <a:gd name="T5" fmla="*/ 219 h 699"/>
                  <a:gd name="T6" fmla="*/ 280 w 567"/>
                  <a:gd name="T7" fmla="*/ 237 h 699"/>
                  <a:gd name="T8" fmla="*/ 323 w 567"/>
                  <a:gd name="T9" fmla="*/ 304 h 699"/>
                  <a:gd name="T10" fmla="*/ 313 w 567"/>
                  <a:gd name="T11" fmla="*/ 374 h 699"/>
                  <a:gd name="T12" fmla="*/ 309 w 567"/>
                  <a:gd name="T13" fmla="*/ 408 h 699"/>
                  <a:gd name="T14" fmla="*/ 307 w 567"/>
                  <a:gd name="T15" fmla="*/ 364 h 699"/>
                  <a:gd name="T16" fmla="*/ 286 w 567"/>
                  <a:gd name="T17" fmla="*/ 387 h 699"/>
                  <a:gd name="T18" fmla="*/ 274 w 567"/>
                  <a:gd name="T19" fmla="*/ 417 h 699"/>
                  <a:gd name="T20" fmla="*/ 235 w 567"/>
                  <a:gd name="T21" fmla="*/ 437 h 699"/>
                  <a:gd name="T22" fmla="*/ 193 w 567"/>
                  <a:gd name="T23" fmla="*/ 467 h 699"/>
                  <a:gd name="T24" fmla="*/ 141 w 567"/>
                  <a:gd name="T25" fmla="*/ 504 h 699"/>
                  <a:gd name="T26" fmla="*/ 109 w 567"/>
                  <a:gd name="T27" fmla="*/ 529 h 699"/>
                  <a:gd name="T28" fmla="*/ 227 w 567"/>
                  <a:gd name="T29" fmla="*/ 575 h 699"/>
                  <a:gd name="T30" fmla="*/ 149 w 567"/>
                  <a:gd name="T31" fmla="*/ 625 h 699"/>
                  <a:gd name="T32" fmla="*/ 264 w 567"/>
                  <a:gd name="T33" fmla="*/ 636 h 699"/>
                  <a:gd name="T34" fmla="*/ 343 w 567"/>
                  <a:gd name="T35" fmla="*/ 612 h 699"/>
                  <a:gd name="T36" fmla="*/ 307 w 567"/>
                  <a:gd name="T37" fmla="*/ 651 h 699"/>
                  <a:gd name="T38" fmla="*/ 344 w 567"/>
                  <a:gd name="T39" fmla="*/ 652 h 699"/>
                  <a:gd name="T40" fmla="*/ 390 w 567"/>
                  <a:gd name="T41" fmla="*/ 638 h 699"/>
                  <a:gd name="T42" fmla="*/ 291 w 567"/>
                  <a:gd name="T43" fmla="*/ 689 h 699"/>
                  <a:gd name="T44" fmla="*/ 373 w 567"/>
                  <a:gd name="T45" fmla="*/ 669 h 699"/>
                  <a:gd name="T46" fmla="*/ 518 w 567"/>
                  <a:gd name="T47" fmla="*/ 513 h 699"/>
                  <a:gd name="T48" fmla="*/ 566 w 567"/>
                  <a:gd name="T49" fmla="*/ 368 h 699"/>
                  <a:gd name="T50" fmla="*/ 546 w 567"/>
                  <a:gd name="T51" fmla="*/ 251 h 699"/>
                  <a:gd name="T52" fmla="*/ 453 w 567"/>
                  <a:gd name="T53" fmla="*/ 100 h 699"/>
                  <a:gd name="T54" fmla="*/ 175 w 567"/>
                  <a:gd name="T55" fmla="*/ 1 h 699"/>
                  <a:gd name="T56" fmla="*/ 449 w 567"/>
                  <a:gd name="T57" fmla="*/ 111 h 699"/>
                  <a:gd name="T58" fmla="*/ 492 w 567"/>
                  <a:gd name="T59" fmla="*/ 167 h 699"/>
                  <a:gd name="T60" fmla="*/ 351 w 567"/>
                  <a:gd name="T61" fmla="*/ 53 h 699"/>
                  <a:gd name="T62" fmla="*/ 268 w 567"/>
                  <a:gd name="T63" fmla="*/ 29 h 699"/>
                  <a:gd name="T64" fmla="*/ 114 w 567"/>
                  <a:gd name="T65" fmla="*/ 53 h 699"/>
                  <a:gd name="T66" fmla="*/ 30 w 567"/>
                  <a:gd name="T67" fmla="*/ 120 h 699"/>
                  <a:gd name="T68" fmla="*/ 281 w 567"/>
                  <a:gd name="T69" fmla="*/ 103 h 699"/>
                  <a:gd name="T70" fmla="*/ 284 w 567"/>
                  <a:gd name="T71" fmla="*/ 116 h 699"/>
                  <a:gd name="T72" fmla="*/ 84 w 567"/>
                  <a:gd name="T73" fmla="*/ 144 h 699"/>
                  <a:gd name="T74" fmla="*/ 146 w 567"/>
                  <a:gd name="T75" fmla="*/ 123 h 699"/>
                  <a:gd name="T76" fmla="*/ 78 w 567"/>
                  <a:gd name="T77" fmla="*/ 153 h 699"/>
                  <a:gd name="T78" fmla="*/ 10 w 567"/>
                  <a:gd name="T79" fmla="*/ 279 h 699"/>
                  <a:gd name="T80" fmla="*/ 314 w 567"/>
                  <a:gd name="T81" fmla="*/ 21 h 699"/>
                  <a:gd name="T82" fmla="*/ 12 w 567"/>
                  <a:gd name="T83" fmla="*/ 247 h 699"/>
                  <a:gd name="T84" fmla="*/ 295 w 567"/>
                  <a:gd name="T85" fmla="*/ 137 h 699"/>
                  <a:gd name="T86" fmla="*/ 348 w 567"/>
                  <a:gd name="T87" fmla="*/ 177 h 699"/>
                  <a:gd name="T88" fmla="*/ 264 w 567"/>
                  <a:gd name="T89" fmla="*/ 135 h 699"/>
                  <a:gd name="T90" fmla="*/ 288 w 567"/>
                  <a:gd name="T91" fmla="*/ 132 h 699"/>
                  <a:gd name="T92" fmla="*/ 378 w 567"/>
                  <a:gd name="T93" fmla="*/ 70 h 699"/>
                  <a:gd name="T94" fmla="*/ 423 w 567"/>
                  <a:gd name="T95" fmla="*/ 104 h 699"/>
                  <a:gd name="T96" fmla="*/ 471 w 567"/>
                  <a:gd name="T97" fmla="*/ 154 h 699"/>
                  <a:gd name="T98" fmla="*/ 326 w 567"/>
                  <a:gd name="T99" fmla="*/ 298 h 699"/>
                  <a:gd name="T100" fmla="*/ 555 w 567"/>
                  <a:gd name="T101" fmla="*/ 316 h 699"/>
                  <a:gd name="T102" fmla="*/ 328 w 567"/>
                  <a:gd name="T103" fmla="*/ 352 h 699"/>
                  <a:gd name="T104" fmla="*/ 558 w 567"/>
                  <a:gd name="T105" fmla="*/ 386 h 699"/>
                  <a:gd name="T106" fmla="*/ 300 w 567"/>
                  <a:gd name="T107" fmla="*/ 392 h 699"/>
                  <a:gd name="T108" fmla="*/ 284 w 567"/>
                  <a:gd name="T109" fmla="*/ 403 h 699"/>
                  <a:gd name="T110" fmla="*/ 452 w 567"/>
                  <a:gd name="T111" fmla="*/ 543 h 699"/>
                  <a:gd name="T112" fmla="*/ 472 w 567"/>
                  <a:gd name="T113" fmla="*/ 560 h 699"/>
                  <a:gd name="T114" fmla="*/ 451 w 567"/>
                  <a:gd name="T115" fmla="*/ 546 h 699"/>
                  <a:gd name="T116" fmla="*/ 387 w 567"/>
                  <a:gd name="T117" fmla="*/ 579 h 699"/>
                  <a:gd name="T118" fmla="*/ 429 w 567"/>
                  <a:gd name="T119" fmla="*/ 608 h 699"/>
                  <a:gd name="T120" fmla="*/ 351 w 567"/>
                  <a:gd name="T121" fmla="*/ 658 h 699"/>
                  <a:gd name="T122" fmla="*/ 188 w 567"/>
                  <a:gd name="T123" fmla="*/ 647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67" h="699">
                    <a:moveTo>
                      <a:pt x="24" y="307"/>
                    </a:moveTo>
                    <a:cubicBezTo>
                      <a:pt x="26" y="303"/>
                      <a:pt x="28" y="298"/>
                      <a:pt x="28" y="296"/>
                    </a:cubicBezTo>
                    <a:cubicBezTo>
                      <a:pt x="32" y="295"/>
                      <a:pt x="30" y="287"/>
                      <a:pt x="35" y="288"/>
                    </a:cubicBezTo>
                    <a:cubicBezTo>
                      <a:pt x="36" y="287"/>
                      <a:pt x="33" y="287"/>
                      <a:pt x="34" y="285"/>
                    </a:cubicBezTo>
                    <a:cubicBezTo>
                      <a:pt x="35" y="284"/>
                      <a:pt x="37" y="283"/>
                      <a:pt x="38" y="282"/>
                    </a:cubicBezTo>
                    <a:cubicBezTo>
                      <a:pt x="37" y="281"/>
                      <a:pt x="38" y="278"/>
                      <a:pt x="40" y="279"/>
                    </a:cubicBezTo>
                    <a:cubicBezTo>
                      <a:pt x="40" y="279"/>
                      <a:pt x="41" y="280"/>
                      <a:pt x="41" y="280"/>
                    </a:cubicBezTo>
                    <a:cubicBezTo>
                      <a:pt x="39" y="281"/>
                      <a:pt x="38" y="285"/>
                      <a:pt x="38" y="287"/>
                    </a:cubicBezTo>
                    <a:cubicBezTo>
                      <a:pt x="39" y="284"/>
                      <a:pt x="42" y="281"/>
                      <a:pt x="42" y="278"/>
                    </a:cubicBezTo>
                    <a:cubicBezTo>
                      <a:pt x="42" y="279"/>
                      <a:pt x="41" y="279"/>
                      <a:pt x="41" y="279"/>
                    </a:cubicBezTo>
                    <a:cubicBezTo>
                      <a:pt x="41" y="278"/>
                      <a:pt x="40" y="277"/>
                      <a:pt x="41" y="276"/>
                    </a:cubicBezTo>
                    <a:cubicBezTo>
                      <a:pt x="42" y="277"/>
                      <a:pt x="42" y="278"/>
                      <a:pt x="43" y="277"/>
                    </a:cubicBezTo>
                    <a:cubicBezTo>
                      <a:pt x="42" y="276"/>
                      <a:pt x="42" y="275"/>
                      <a:pt x="42" y="274"/>
                    </a:cubicBezTo>
                    <a:cubicBezTo>
                      <a:pt x="44" y="273"/>
                      <a:pt x="47" y="269"/>
                      <a:pt x="47" y="266"/>
                    </a:cubicBezTo>
                    <a:cubicBezTo>
                      <a:pt x="50" y="266"/>
                      <a:pt x="51" y="263"/>
                      <a:pt x="53" y="261"/>
                    </a:cubicBezTo>
                    <a:cubicBezTo>
                      <a:pt x="54" y="259"/>
                      <a:pt x="56" y="257"/>
                      <a:pt x="58" y="259"/>
                    </a:cubicBezTo>
                    <a:cubicBezTo>
                      <a:pt x="59" y="257"/>
                      <a:pt x="60" y="255"/>
                      <a:pt x="60" y="254"/>
                    </a:cubicBezTo>
                    <a:cubicBezTo>
                      <a:pt x="61" y="253"/>
                      <a:pt x="63" y="252"/>
                      <a:pt x="65" y="251"/>
                    </a:cubicBezTo>
                    <a:cubicBezTo>
                      <a:pt x="65" y="251"/>
                      <a:pt x="64" y="250"/>
                      <a:pt x="64" y="249"/>
                    </a:cubicBezTo>
                    <a:cubicBezTo>
                      <a:pt x="67" y="249"/>
                      <a:pt x="67" y="247"/>
                      <a:pt x="68" y="245"/>
                    </a:cubicBezTo>
                    <a:cubicBezTo>
                      <a:pt x="70" y="243"/>
                      <a:pt x="70" y="241"/>
                      <a:pt x="72" y="240"/>
                    </a:cubicBezTo>
                    <a:cubicBezTo>
                      <a:pt x="74" y="241"/>
                      <a:pt x="69" y="243"/>
                      <a:pt x="72" y="243"/>
                    </a:cubicBezTo>
                    <a:cubicBezTo>
                      <a:pt x="73" y="241"/>
                      <a:pt x="75" y="239"/>
                      <a:pt x="77" y="238"/>
                    </a:cubicBezTo>
                    <a:cubicBezTo>
                      <a:pt x="80" y="236"/>
                      <a:pt x="82" y="235"/>
                      <a:pt x="83" y="234"/>
                    </a:cubicBezTo>
                    <a:cubicBezTo>
                      <a:pt x="84" y="235"/>
                      <a:pt x="83" y="235"/>
                      <a:pt x="84" y="236"/>
                    </a:cubicBezTo>
                    <a:cubicBezTo>
                      <a:pt x="84" y="235"/>
                      <a:pt x="87" y="234"/>
                      <a:pt x="88" y="232"/>
                    </a:cubicBezTo>
                    <a:cubicBezTo>
                      <a:pt x="88" y="233"/>
                      <a:pt x="89" y="233"/>
                      <a:pt x="89" y="234"/>
                    </a:cubicBezTo>
                    <a:cubicBezTo>
                      <a:pt x="91" y="231"/>
                      <a:pt x="94" y="231"/>
                      <a:pt x="97" y="229"/>
                    </a:cubicBezTo>
                    <a:cubicBezTo>
                      <a:pt x="97" y="228"/>
                      <a:pt x="95" y="229"/>
                      <a:pt x="96" y="228"/>
                    </a:cubicBezTo>
                    <a:cubicBezTo>
                      <a:pt x="98" y="227"/>
                      <a:pt x="98" y="227"/>
                      <a:pt x="98" y="227"/>
                    </a:cubicBezTo>
                    <a:cubicBezTo>
                      <a:pt x="98" y="227"/>
                      <a:pt x="98" y="228"/>
                      <a:pt x="99" y="228"/>
                    </a:cubicBezTo>
                    <a:cubicBezTo>
                      <a:pt x="101" y="225"/>
                      <a:pt x="105" y="224"/>
                      <a:pt x="107" y="220"/>
                    </a:cubicBezTo>
                    <a:cubicBezTo>
                      <a:pt x="107" y="222"/>
                      <a:pt x="108" y="220"/>
                      <a:pt x="108" y="220"/>
                    </a:cubicBezTo>
                    <a:cubicBezTo>
                      <a:pt x="108" y="220"/>
                      <a:pt x="108" y="221"/>
                      <a:pt x="108" y="221"/>
                    </a:cubicBezTo>
                    <a:cubicBezTo>
                      <a:pt x="110" y="221"/>
                      <a:pt x="112" y="220"/>
                      <a:pt x="113" y="218"/>
                    </a:cubicBezTo>
                    <a:cubicBezTo>
                      <a:pt x="115" y="217"/>
                      <a:pt x="117" y="216"/>
                      <a:pt x="118" y="215"/>
                    </a:cubicBezTo>
                    <a:cubicBezTo>
                      <a:pt x="121" y="212"/>
                      <a:pt x="125" y="210"/>
                      <a:pt x="126" y="211"/>
                    </a:cubicBezTo>
                    <a:cubicBezTo>
                      <a:pt x="125" y="210"/>
                      <a:pt x="127" y="207"/>
                      <a:pt x="129" y="208"/>
                    </a:cubicBezTo>
                    <a:cubicBezTo>
                      <a:pt x="129" y="209"/>
                      <a:pt x="128" y="209"/>
                      <a:pt x="129" y="210"/>
                    </a:cubicBezTo>
                    <a:cubicBezTo>
                      <a:pt x="130" y="210"/>
                      <a:pt x="131" y="209"/>
                      <a:pt x="132" y="208"/>
                    </a:cubicBezTo>
                    <a:cubicBezTo>
                      <a:pt x="133" y="208"/>
                      <a:pt x="134" y="208"/>
                      <a:pt x="135" y="207"/>
                    </a:cubicBezTo>
                    <a:cubicBezTo>
                      <a:pt x="137" y="206"/>
                      <a:pt x="140" y="205"/>
                      <a:pt x="142" y="204"/>
                    </a:cubicBezTo>
                    <a:cubicBezTo>
                      <a:pt x="147" y="203"/>
                      <a:pt x="152" y="201"/>
                      <a:pt x="157" y="200"/>
                    </a:cubicBezTo>
                    <a:cubicBezTo>
                      <a:pt x="157" y="200"/>
                      <a:pt x="157" y="200"/>
                      <a:pt x="156" y="199"/>
                    </a:cubicBezTo>
                    <a:cubicBezTo>
                      <a:pt x="162" y="199"/>
                      <a:pt x="164" y="200"/>
                      <a:pt x="168" y="198"/>
                    </a:cubicBezTo>
                    <a:cubicBezTo>
                      <a:pt x="172" y="198"/>
                      <a:pt x="179" y="196"/>
                      <a:pt x="181" y="196"/>
                    </a:cubicBezTo>
                    <a:cubicBezTo>
                      <a:pt x="181" y="196"/>
                      <a:pt x="179" y="196"/>
                      <a:pt x="180" y="195"/>
                    </a:cubicBezTo>
                    <a:cubicBezTo>
                      <a:pt x="182" y="196"/>
                      <a:pt x="184" y="197"/>
                      <a:pt x="186" y="197"/>
                    </a:cubicBezTo>
                    <a:cubicBezTo>
                      <a:pt x="188" y="197"/>
                      <a:pt x="191" y="197"/>
                      <a:pt x="194" y="197"/>
                    </a:cubicBezTo>
                    <a:cubicBezTo>
                      <a:pt x="194" y="199"/>
                      <a:pt x="198" y="199"/>
                      <a:pt x="198" y="197"/>
                    </a:cubicBezTo>
                    <a:cubicBezTo>
                      <a:pt x="197" y="197"/>
                      <a:pt x="196" y="197"/>
                      <a:pt x="196" y="198"/>
                    </a:cubicBezTo>
                    <a:cubicBezTo>
                      <a:pt x="195" y="197"/>
                      <a:pt x="194" y="198"/>
                      <a:pt x="194" y="196"/>
                    </a:cubicBezTo>
                    <a:cubicBezTo>
                      <a:pt x="196" y="196"/>
                      <a:pt x="202" y="195"/>
                      <a:pt x="199" y="197"/>
                    </a:cubicBezTo>
                    <a:cubicBezTo>
                      <a:pt x="201" y="197"/>
                      <a:pt x="202" y="197"/>
                      <a:pt x="203" y="197"/>
                    </a:cubicBezTo>
                    <a:cubicBezTo>
                      <a:pt x="204" y="197"/>
                      <a:pt x="205" y="197"/>
                      <a:pt x="206" y="198"/>
                    </a:cubicBezTo>
                    <a:cubicBezTo>
                      <a:pt x="208" y="198"/>
                      <a:pt x="210" y="199"/>
                      <a:pt x="212" y="198"/>
                    </a:cubicBezTo>
                    <a:cubicBezTo>
                      <a:pt x="213" y="203"/>
                      <a:pt x="220" y="200"/>
                      <a:pt x="219" y="203"/>
                    </a:cubicBezTo>
                    <a:cubicBezTo>
                      <a:pt x="221" y="202"/>
                      <a:pt x="223" y="202"/>
                      <a:pt x="224" y="204"/>
                    </a:cubicBezTo>
                    <a:cubicBezTo>
                      <a:pt x="221" y="205"/>
                      <a:pt x="219" y="204"/>
                      <a:pt x="216" y="205"/>
                    </a:cubicBezTo>
                    <a:cubicBezTo>
                      <a:pt x="218" y="205"/>
                      <a:pt x="219" y="205"/>
                      <a:pt x="219" y="206"/>
                    </a:cubicBezTo>
                    <a:cubicBezTo>
                      <a:pt x="221" y="205"/>
                      <a:pt x="222" y="205"/>
                      <a:pt x="224" y="207"/>
                    </a:cubicBezTo>
                    <a:cubicBezTo>
                      <a:pt x="224" y="205"/>
                      <a:pt x="225" y="207"/>
                      <a:pt x="225" y="207"/>
                    </a:cubicBezTo>
                    <a:cubicBezTo>
                      <a:pt x="226" y="206"/>
                      <a:pt x="224" y="207"/>
                      <a:pt x="225" y="205"/>
                    </a:cubicBezTo>
                    <a:cubicBezTo>
                      <a:pt x="228" y="205"/>
                      <a:pt x="230" y="206"/>
                      <a:pt x="232" y="208"/>
                    </a:cubicBezTo>
                    <a:cubicBezTo>
                      <a:pt x="232" y="208"/>
                      <a:pt x="231" y="208"/>
                      <a:pt x="231" y="209"/>
                    </a:cubicBezTo>
                    <a:cubicBezTo>
                      <a:pt x="233" y="209"/>
                      <a:pt x="234" y="212"/>
                      <a:pt x="235" y="209"/>
                    </a:cubicBezTo>
                    <a:cubicBezTo>
                      <a:pt x="235" y="209"/>
                      <a:pt x="233" y="209"/>
                      <a:pt x="233" y="208"/>
                    </a:cubicBezTo>
                    <a:cubicBezTo>
                      <a:pt x="236" y="208"/>
                      <a:pt x="238" y="209"/>
                      <a:pt x="239" y="210"/>
                    </a:cubicBezTo>
                    <a:cubicBezTo>
                      <a:pt x="238" y="210"/>
                      <a:pt x="236" y="210"/>
                      <a:pt x="237" y="210"/>
                    </a:cubicBezTo>
                    <a:cubicBezTo>
                      <a:pt x="239" y="211"/>
                      <a:pt x="240" y="210"/>
                      <a:pt x="241" y="210"/>
                    </a:cubicBezTo>
                    <a:cubicBezTo>
                      <a:pt x="243" y="215"/>
                      <a:pt x="246" y="215"/>
                      <a:pt x="249" y="217"/>
                    </a:cubicBezTo>
                    <a:cubicBezTo>
                      <a:pt x="251" y="215"/>
                      <a:pt x="252" y="217"/>
                      <a:pt x="254" y="217"/>
                    </a:cubicBezTo>
                    <a:cubicBezTo>
                      <a:pt x="254" y="218"/>
                      <a:pt x="254" y="218"/>
                      <a:pt x="254" y="219"/>
                    </a:cubicBezTo>
                    <a:cubicBezTo>
                      <a:pt x="253" y="220"/>
                      <a:pt x="252" y="219"/>
                      <a:pt x="252" y="220"/>
                    </a:cubicBezTo>
                    <a:cubicBezTo>
                      <a:pt x="253" y="221"/>
                      <a:pt x="257" y="221"/>
                      <a:pt x="258" y="224"/>
                    </a:cubicBezTo>
                    <a:cubicBezTo>
                      <a:pt x="259" y="224"/>
                      <a:pt x="263" y="224"/>
                      <a:pt x="262" y="227"/>
                    </a:cubicBezTo>
                    <a:cubicBezTo>
                      <a:pt x="260" y="227"/>
                      <a:pt x="258" y="226"/>
                      <a:pt x="257" y="225"/>
                    </a:cubicBezTo>
                    <a:cubicBezTo>
                      <a:pt x="256" y="226"/>
                      <a:pt x="251" y="221"/>
                      <a:pt x="250" y="224"/>
                    </a:cubicBezTo>
                    <a:cubicBezTo>
                      <a:pt x="250" y="223"/>
                      <a:pt x="250" y="222"/>
                      <a:pt x="249" y="222"/>
                    </a:cubicBezTo>
                    <a:cubicBezTo>
                      <a:pt x="249" y="223"/>
                      <a:pt x="247" y="223"/>
                      <a:pt x="246" y="224"/>
                    </a:cubicBezTo>
                    <a:cubicBezTo>
                      <a:pt x="247" y="221"/>
                      <a:pt x="243" y="225"/>
                      <a:pt x="244" y="222"/>
                    </a:cubicBezTo>
                    <a:cubicBezTo>
                      <a:pt x="243" y="221"/>
                      <a:pt x="243" y="223"/>
                      <a:pt x="242" y="223"/>
                    </a:cubicBezTo>
                    <a:cubicBezTo>
                      <a:pt x="242" y="222"/>
                      <a:pt x="242" y="221"/>
                      <a:pt x="241" y="220"/>
                    </a:cubicBezTo>
                    <a:cubicBezTo>
                      <a:pt x="240" y="220"/>
                      <a:pt x="239" y="220"/>
                      <a:pt x="238" y="220"/>
                    </a:cubicBezTo>
                    <a:cubicBezTo>
                      <a:pt x="237" y="220"/>
                      <a:pt x="236" y="220"/>
                      <a:pt x="235" y="220"/>
                    </a:cubicBezTo>
                    <a:cubicBezTo>
                      <a:pt x="233" y="219"/>
                      <a:pt x="231" y="219"/>
                      <a:pt x="229" y="218"/>
                    </a:cubicBezTo>
                    <a:cubicBezTo>
                      <a:pt x="225" y="217"/>
                      <a:pt x="221" y="215"/>
                      <a:pt x="217" y="215"/>
                    </a:cubicBezTo>
                    <a:cubicBezTo>
                      <a:pt x="218" y="216"/>
                      <a:pt x="221" y="216"/>
                      <a:pt x="221" y="218"/>
                    </a:cubicBezTo>
                    <a:cubicBezTo>
                      <a:pt x="221" y="218"/>
                      <a:pt x="220" y="216"/>
                      <a:pt x="219" y="217"/>
                    </a:cubicBezTo>
                    <a:cubicBezTo>
                      <a:pt x="220" y="218"/>
                      <a:pt x="221" y="218"/>
                      <a:pt x="221" y="219"/>
                    </a:cubicBezTo>
                    <a:cubicBezTo>
                      <a:pt x="219" y="219"/>
                      <a:pt x="218" y="216"/>
                      <a:pt x="217" y="217"/>
                    </a:cubicBezTo>
                    <a:cubicBezTo>
                      <a:pt x="219" y="218"/>
                      <a:pt x="217" y="219"/>
                      <a:pt x="217" y="219"/>
                    </a:cubicBezTo>
                    <a:cubicBezTo>
                      <a:pt x="218" y="220"/>
                      <a:pt x="219" y="219"/>
                      <a:pt x="220" y="221"/>
                    </a:cubicBezTo>
                    <a:cubicBezTo>
                      <a:pt x="220" y="220"/>
                      <a:pt x="219" y="220"/>
                      <a:pt x="220" y="219"/>
                    </a:cubicBezTo>
                    <a:cubicBezTo>
                      <a:pt x="220" y="219"/>
                      <a:pt x="220" y="220"/>
                      <a:pt x="221" y="220"/>
                    </a:cubicBezTo>
                    <a:cubicBezTo>
                      <a:pt x="223" y="219"/>
                      <a:pt x="226" y="219"/>
                      <a:pt x="229" y="220"/>
                    </a:cubicBezTo>
                    <a:cubicBezTo>
                      <a:pt x="232" y="221"/>
                      <a:pt x="235" y="222"/>
                      <a:pt x="238" y="222"/>
                    </a:cubicBezTo>
                    <a:cubicBezTo>
                      <a:pt x="238" y="224"/>
                      <a:pt x="239" y="223"/>
                      <a:pt x="240" y="222"/>
                    </a:cubicBezTo>
                    <a:cubicBezTo>
                      <a:pt x="241" y="223"/>
                      <a:pt x="241" y="224"/>
                      <a:pt x="241" y="226"/>
                    </a:cubicBezTo>
                    <a:cubicBezTo>
                      <a:pt x="242" y="224"/>
                      <a:pt x="243" y="225"/>
                      <a:pt x="245" y="225"/>
                    </a:cubicBezTo>
                    <a:cubicBezTo>
                      <a:pt x="246" y="226"/>
                      <a:pt x="247" y="227"/>
                      <a:pt x="249" y="226"/>
                    </a:cubicBezTo>
                    <a:cubicBezTo>
                      <a:pt x="249" y="228"/>
                      <a:pt x="251" y="229"/>
                      <a:pt x="252" y="229"/>
                    </a:cubicBezTo>
                    <a:cubicBezTo>
                      <a:pt x="254" y="229"/>
                      <a:pt x="256" y="229"/>
                      <a:pt x="257" y="230"/>
                    </a:cubicBezTo>
                    <a:cubicBezTo>
                      <a:pt x="257" y="230"/>
                      <a:pt x="257" y="230"/>
                      <a:pt x="257" y="229"/>
                    </a:cubicBezTo>
                    <a:cubicBezTo>
                      <a:pt x="258" y="229"/>
                      <a:pt x="259" y="229"/>
                      <a:pt x="259" y="231"/>
                    </a:cubicBezTo>
                    <a:cubicBezTo>
                      <a:pt x="258" y="231"/>
                      <a:pt x="259" y="230"/>
                      <a:pt x="258" y="230"/>
                    </a:cubicBezTo>
                    <a:cubicBezTo>
                      <a:pt x="258" y="232"/>
                      <a:pt x="260" y="232"/>
                      <a:pt x="261" y="233"/>
                    </a:cubicBezTo>
                    <a:cubicBezTo>
                      <a:pt x="263" y="234"/>
                      <a:pt x="265" y="234"/>
                      <a:pt x="266" y="236"/>
                    </a:cubicBezTo>
                    <a:cubicBezTo>
                      <a:pt x="267" y="235"/>
                      <a:pt x="267" y="236"/>
                      <a:pt x="268" y="236"/>
                    </a:cubicBezTo>
                    <a:cubicBezTo>
                      <a:pt x="268" y="236"/>
                      <a:pt x="269" y="237"/>
                      <a:pt x="269" y="237"/>
                    </a:cubicBezTo>
                    <a:cubicBezTo>
                      <a:pt x="270" y="238"/>
                      <a:pt x="271" y="238"/>
                      <a:pt x="271" y="239"/>
                    </a:cubicBezTo>
                    <a:cubicBezTo>
                      <a:pt x="272" y="238"/>
                      <a:pt x="273" y="237"/>
                      <a:pt x="274" y="238"/>
                    </a:cubicBezTo>
                    <a:cubicBezTo>
                      <a:pt x="275" y="235"/>
                      <a:pt x="272" y="233"/>
                      <a:pt x="269" y="233"/>
                    </a:cubicBezTo>
                    <a:cubicBezTo>
                      <a:pt x="271" y="232"/>
                      <a:pt x="270" y="231"/>
                      <a:pt x="272" y="230"/>
                    </a:cubicBezTo>
                    <a:cubicBezTo>
                      <a:pt x="271" y="233"/>
                      <a:pt x="277" y="235"/>
                      <a:pt x="278" y="236"/>
                    </a:cubicBezTo>
                    <a:cubicBezTo>
                      <a:pt x="277" y="235"/>
                      <a:pt x="276" y="235"/>
                      <a:pt x="277" y="234"/>
                    </a:cubicBezTo>
                    <a:cubicBezTo>
                      <a:pt x="278" y="234"/>
                      <a:pt x="281" y="235"/>
                      <a:pt x="281" y="236"/>
                    </a:cubicBezTo>
                    <a:cubicBezTo>
                      <a:pt x="279" y="235"/>
                      <a:pt x="278" y="237"/>
                      <a:pt x="278" y="235"/>
                    </a:cubicBezTo>
                    <a:cubicBezTo>
                      <a:pt x="278" y="236"/>
                      <a:pt x="278" y="238"/>
                      <a:pt x="279" y="239"/>
                    </a:cubicBezTo>
                    <a:cubicBezTo>
                      <a:pt x="280" y="238"/>
                      <a:pt x="278" y="238"/>
                      <a:pt x="280" y="237"/>
                    </a:cubicBezTo>
                    <a:cubicBezTo>
                      <a:pt x="280" y="237"/>
                      <a:pt x="280" y="237"/>
                      <a:pt x="281" y="237"/>
                    </a:cubicBezTo>
                    <a:cubicBezTo>
                      <a:pt x="280" y="238"/>
                      <a:pt x="283" y="239"/>
                      <a:pt x="281" y="240"/>
                    </a:cubicBezTo>
                    <a:cubicBezTo>
                      <a:pt x="284" y="241"/>
                      <a:pt x="287" y="244"/>
                      <a:pt x="286" y="247"/>
                    </a:cubicBezTo>
                    <a:cubicBezTo>
                      <a:pt x="288" y="248"/>
                      <a:pt x="289" y="248"/>
                      <a:pt x="291" y="249"/>
                    </a:cubicBezTo>
                    <a:cubicBezTo>
                      <a:pt x="293" y="250"/>
                      <a:pt x="294" y="251"/>
                      <a:pt x="295" y="253"/>
                    </a:cubicBezTo>
                    <a:cubicBezTo>
                      <a:pt x="295" y="254"/>
                      <a:pt x="294" y="255"/>
                      <a:pt x="294" y="255"/>
                    </a:cubicBezTo>
                    <a:cubicBezTo>
                      <a:pt x="295" y="254"/>
                      <a:pt x="296" y="255"/>
                      <a:pt x="297" y="255"/>
                    </a:cubicBezTo>
                    <a:cubicBezTo>
                      <a:pt x="296" y="256"/>
                      <a:pt x="298" y="256"/>
                      <a:pt x="297" y="256"/>
                    </a:cubicBezTo>
                    <a:cubicBezTo>
                      <a:pt x="297" y="256"/>
                      <a:pt x="296" y="257"/>
                      <a:pt x="295" y="257"/>
                    </a:cubicBezTo>
                    <a:cubicBezTo>
                      <a:pt x="296" y="257"/>
                      <a:pt x="296" y="258"/>
                      <a:pt x="296" y="258"/>
                    </a:cubicBezTo>
                    <a:cubicBezTo>
                      <a:pt x="298" y="258"/>
                      <a:pt x="296" y="257"/>
                      <a:pt x="298" y="256"/>
                    </a:cubicBezTo>
                    <a:cubicBezTo>
                      <a:pt x="298" y="257"/>
                      <a:pt x="299" y="256"/>
                      <a:pt x="300" y="257"/>
                    </a:cubicBezTo>
                    <a:cubicBezTo>
                      <a:pt x="299" y="259"/>
                      <a:pt x="303" y="258"/>
                      <a:pt x="303" y="262"/>
                    </a:cubicBezTo>
                    <a:cubicBezTo>
                      <a:pt x="303" y="262"/>
                      <a:pt x="302" y="262"/>
                      <a:pt x="302" y="263"/>
                    </a:cubicBezTo>
                    <a:cubicBezTo>
                      <a:pt x="302" y="263"/>
                      <a:pt x="304" y="262"/>
                      <a:pt x="305" y="263"/>
                    </a:cubicBezTo>
                    <a:cubicBezTo>
                      <a:pt x="304" y="263"/>
                      <a:pt x="304" y="263"/>
                      <a:pt x="303" y="263"/>
                    </a:cubicBezTo>
                    <a:cubicBezTo>
                      <a:pt x="305" y="263"/>
                      <a:pt x="306" y="264"/>
                      <a:pt x="307" y="265"/>
                    </a:cubicBezTo>
                    <a:cubicBezTo>
                      <a:pt x="307" y="267"/>
                      <a:pt x="307" y="268"/>
                      <a:pt x="307" y="269"/>
                    </a:cubicBezTo>
                    <a:cubicBezTo>
                      <a:pt x="307" y="268"/>
                      <a:pt x="308" y="268"/>
                      <a:pt x="308" y="268"/>
                    </a:cubicBezTo>
                    <a:cubicBezTo>
                      <a:pt x="309" y="271"/>
                      <a:pt x="311" y="272"/>
                      <a:pt x="313" y="275"/>
                    </a:cubicBezTo>
                    <a:cubicBezTo>
                      <a:pt x="314" y="277"/>
                      <a:pt x="316" y="279"/>
                      <a:pt x="317" y="281"/>
                    </a:cubicBezTo>
                    <a:cubicBezTo>
                      <a:pt x="317" y="281"/>
                      <a:pt x="316" y="281"/>
                      <a:pt x="316" y="281"/>
                    </a:cubicBezTo>
                    <a:cubicBezTo>
                      <a:pt x="317" y="282"/>
                      <a:pt x="320" y="285"/>
                      <a:pt x="322" y="287"/>
                    </a:cubicBezTo>
                    <a:cubicBezTo>
                      <a:pt x="324" y="289"/>
                      <a:pt x="325" y="292"/>
                      <a:pt x="322" y="292"/>
                    </a:cubicBezTo>
                    <a:cubicBezTo>
                      <a:pt x="322" y="292"/>
                      <a:pt x="322" y="292"/>
                      <a:pt x="322" y="293"/>
                    </a:cubicBezTo>
                    <a:cubicBezTo>
                      <a:pt x="322" y="292"/>
                      <a:pt x="322" y="292"/>
                      <a:pt x="321" y="292"/>
                    </a:cubicBezTo>
                    <a:cubicBezTo>
                      <a:pt x="321" y="293"/>
                      <a:pt x="323" y="294"/>
                      <a:pt x="324" y="296"/>
                    </a:cubicBezTo>
                    <a:cubicBezTo>
                      <a:pt x="324" y="296"/>
                      <a:pt x="323" y="297"/>
                      <a:pt x="323" y="297"/>
                    </a:cubicBezTo>
                    <a:cubicBezTo>
                      <a:pt x="327" y="298"/>
                      <a:pt x="323" y="302"/>
                      <a:pt x="325" y="304"/>
                    </a:cubicBezTo>
                    <a:cubicBezTo>
                      <a:pt x="324" y="304"/>
                      <a:pt x="324" y="303"/>
                      <a:pt x="323" y="304"/>
                    </a:cubicBezTo>
                    <a:cubicBezTo>
                      <a:pt x="328" y="305"/>
                      <a:pt x="327" y="312"/>
                      <a:pt x="329" y="316"/>
                    </a:cubicBezTo>
                    <a:cubicBezTo>
                      <a:pt x="328" y="317"/>
                      <a:pt x="329" y="314"/>
                      <a:pt x="328" y="316"/>
                    </a:cubicBezTo>
                    <a:cubicBezTo>
                      <a:pt x="330" y="319"/>
                      <a:pt x="330" y="325"/>
                      <a:pt x="332" y="330"/>
                    </a:cubicBezTo>
                    <a:cubicBezTo>
                      <a:pt x="330" y="329"/>
                      <a:pt x="332" y="331"/>
                      <a:pt x="330" y="331"/>
                    </a:cubicBezTo>
                    <a:cubicBezTo>
                      <a:pt x="327" y="329"/>
                      <a:pt x="329" y="325"/>
                      <a:pt x="325" y="322"/>
                    </a:cubicBezTo>
                    <a:cubicBezTo>
                      <a:pt x="325" y="322"/>
                      <a:pt x="323" y="322"/>
                      <a:pt x="323" y="323"/>
                    </a:cubicBezTo>
                    <a:cubicBezTo>
                      <a:pt x="325" y="323"/>
                      <a:pt x="326" y="324"/>
                      <a:pt x="327" y="326"/>
                    </a:cubicBezTo>
                    <a:cubicBezTo>
                      <a:pt x="327" y="327"/>
                      <a:pt x="327" y="329"/>
                      <a:pt x="328" y="330"/>
                    </a:cubicBezTo>
                    <a:cubicBezTo>
                      <a:pt x="328" y="330"/>
                      <a:pt x="328" y="331"/>
                      <a:pt x="326" y="331"/>
                    </a:cubicBezTo>
                    <a:cubicBezTo>
                      <a:pt x="330" y="333"/>
                      <a:pt x="330" y="338"/>
                      <a:pt x="329" y="342"/>
                    </a:cubicBezTo>
                    <a:cubicBezTo>
                      <a:pt x="331" y="343"/>
                      <a:pt x="329" y="346"/>
                      <a:pt x="330" y="347"/>
                    </a:cubicBezTo>
                    <a:cubicBezTo>
                      <a:pt x="329" y="346"/>
                      <a:pt x="327" y="347"/>
                      <a:pt x="327" y="346"/>
                    </a:cubicBezTo>
                    <a:cubicBezTo>
                      <a:pt x="328" y="345"/>
                      <a:pt x="329" y="347"/>
                      <a:pt x="329" y="345"/>
                    </a:cubicBezTo>
                    <a:cubicBezTo>
                      <a:pt x="327" y="345"/>
                      <a:pt x="327" y="344"/>
                      <a:pt x="327" y="343"/>
                    </a:cubicBezTo>
                    <a:cubicBezTo>
                      <a:pt x="327" y="342"/>
                      <a:pt x="327" y="340"/>
                      <a:pt x="326" y="340"/>
                    </a:cubicBezTo>
                    <a:cubicBezTo>
                      <a:pt x="326" y="341"/>
                      <a:pt x="325" y="340"/>
                      <a:pt x="324" y="340"/>
                    </a:cubicBezTo>
                    <a:cubicBezTo>
                      <a:pt x="326" y="341"/>
                      <a:pt x="324" y="343"/>
                      <a:pt x="326" y="344"/>
                    </a:cubicBezTo>
                    <a:cubicBezTo>
                      <a:pt x="325" y="345"/>
                      <a:pt x="323" y="347"/>
                      <a:pt x="326" y="346"/>
                    </a:cubicBezTo>
                    <a:cubicBezTo>
                      <a:pt x="323" y="347"/>
                      <a:pt x="326" y="349"/>
                      <a:pt x="324" y="351"/>
                    </a:cubicBezTo>
                    <a:cubicBezTo>
                      <a:pt x="324" y="347"/>
                      <a:pt x="321" y="346"/>
                      <a:pt x="321" y="344"/>
                    </a:cubicBezTo>
                    <a:cubicBezTo>
                      <a:pt x="320" y="345"/>
                      <a:pt x="321" y="346"/>
                      <a:pt x="320" y="347"/>
                    </a:cubicBezTo>
                    <a:cubicBezTo>
                      <a:pt x="320" y="347"/>
                      <a:pt x="319" y="347"/>
                      <a:pt x="319" y="347"/>
                    </a:cubicBezTo>
                    <a:cubicBezTo>
                      <a:pt x="319" y="352"/>
                      <a:pt x="319" y="355"/>
                      <a:pt x="316" y="358"/>
                    </a:cubicBezTo>
                    <a:cubicBezTo>
                      <a:pt x="317" y="358"/>
                      <a:pt x="318" y="358"/>
                      <a:pt x="318" y="358"/>
                    </a:cubicBezTo>
                    <a:cubicBezTo>
                      <a:pt x="316" y="360"/>
                      <a:pt x="316" y="364"/>
                      <a:pt x="317" y="366"/>
                    </a:cubicBezTo>
                    <a:cubicBezTo>
                      <a:pt x="317" y="365"/>
                      <a:pt x="317" y="365"/>
                      <a:pt x="318" y="365"/>
                    </a:cubicBezTo>
                    <a:cubicBezTo>
                      <a:pt x="318" y="366"/>
                      <a:pt x="318" y="368"/>
                      <a:pt x="316" y="368"/>
                    </a:cubicBezTo>
                    <a:cubicBezTo>
                      <a:pt x="316" y="369"/>
                      <a:pt x="318" y="368"/>
                      <a:pt x="318" y="369"/>
                    </a:cubicBezTo>
                    <a:cubicBezTo>
                      <a:pt x="316" y="370"/>
                      <a:pt x="315" y="370"/>
                      <a:pt x="314" y="371"/>
                    </a:cubicBezTo>
                    <a:cubicBezTo>
                      <a:pt x="316" y="371"/>
                      <a:pt x="316" y="376"/>
                      <a:pt x="313" y="374"/>
                    </a:cubicBezTo>
                    <a:cubicBezTo>
                      <a:pt x="312" y="376"/>
                      <a:pt x="313" y="377"/>
                      <a:pt x="311" y="378"/>
                    </a:cubicBezTo>
                    <a:cubicBezTo>
                      <a:pt x="311" y="378"/>
                      <a:pt x="312" y="379"/>
                      <a:pt x="313" y="380"/>
                    </a:cubicBezTo>
                    <a:cubicBezTo>
                      <a:pt x="317" y="381"/>
                      <a:pt x="318" y="381"/>
                      <a:pt x="321" y="382"/>
                    </a:cubicBezTo>
                    <a:cubicBezTo>
                      <a:pt x="320" y="380"/>
                      <a:pt x="320" y="379"/>
                      <a:pt x="323" y="379"/>
                    </a:cubicBezTo>
                    <a:cubicBezTo>
                      <a:pt x="322" y="378"/>
                      <a:pt x="323" y="376"/>
                      <a:pt x="324" y="375"/>
                    </a:cubicBezTo>
                    <a:cubicBezTo>
                      <a:pt x="321" y="373"/>
                      <a:pt x="326" y="370"/>
                      <a:pt x="325" y="367"/>
                    </a:cubicBezTo>
                    <a:cubicBezTo>
                      <a:pt x="327" y="367"/>
                      <a:pt x="326" y="366"/>
                      <a:pt x="328" y="365"/>
                    </a:cubicBezTo>
                    <a:cubicBezTo>
                      <a:pt x="328" y="366"/>
                      <a:pt x="328" y="368"/>
                      <a:pt x="328" y="369"/>
                    </a:cubicBezTo>
                    <a:cubicBezTo>
                      <a:pt x="327" y="368"/>
                      <a:pt x="327" y="369"/>
                      <a:pt x="325" y="369"/>
                    </a:cubicBezTo>
                    <a:cubicBezTo>
                      <a:pt x="327" y="370"/>
                      <a:pt x="326" y="371"/>
                      <a:pt x="325" y="372"/>
                    </a:cubicBezTo>
                    <a:cubicBezTo>
                      <a:pt x="327" y="372"/>
                      <a:pt x="326" y="370"/>
                      <a:pt x="327" y="370"/>
                    </a:cubicBezTo>
                    <a:cubicBezTo>
                      <a:pt x="328" y="372"/>
                      <a:pt x="328" y="373"/>
                      <a:pt x="329" y="374"/>
                    </a:cubicBezTo>
                    <a:cubicBezTo>
                      <a:pt x="326" y="375"/>
                      <a:pt x="326" y="377"/>
                      <a:pt x="327" y="379"/>
                    </a:cubicBezTo>
                    <a:cubicBezTo>
                      <a:pt x="325" y="379"/>
                      <a:pt x="325" y="379"/>
                      <a:pt x="324" y="378"/>
                    </a:cubicBezTo>
                    <a:cubicBezTo>
                      <a:pt x="326" y="382"/>
                      <a:pt x="324" y="385"/>
                      <a:pt x="322" y="387"/>
                    </a:cubicBezTo>
                    <a:cubicBezTo>
                      <a:pt x="325" y="388"/>
                      <a:pt x="320" y="390"/>
                      <a:pt x="321" y="391"/>
                    </a:cubicBezTo>
                    <a:cubicBezTo>
                      <a:pt x="321" y="391"/>
                      <a:pt x="322" y="391"/>
                      <a:pt x="322" y="391"/>
                    </a:cubicBezTo>
                    <a:cubicBezTo>
                      <a:pt x="322" y="391"/>
                      <a:pt x="323" y="392"/>
                      <a:pt x="322" y="393"/>
                    </a:cubicBezTo>
                    <a:cubicBezTo>
                      <a:pt x="321" y="392"/>
                      <a:pt x="320" y="393"/>
                      <a:pt x="320" y="394"/>
                    </a:cubicBezTo>
                    <a:cubicBezTo>
                      <a:pt x="320" y="394"/>
                      <a:pt x="321" y="393"/>
                      <a:pt x="322" y="394"/>
                    </a:cubicBezTo>
                    <a:cubicBezTo>
                      <a:pt x="320" y="397"/>
                      <a:pt x="319" y="398"/>
                      <a:pt x="320" y="400"/>
                    </a:cubicBezTo>
                    <a:cubicBezTo>
                      <a:pt x="318" y="400"/>
                      <a:pt x="317" y="399"/>
                      <a:pt x="317" y="401"/>
                    </a:cubicBezTo>
                    <a:cubicBezTo>
                      <a:pt x="318" y="401"/>
                      <a:pt x="318" y="402"/>
                      <a:pt x="318" y="402"/>
                    </a:cubicBezTo>
                    <a:cubicBezTo>
                      <a:pt x="319" y="401"/>
                      <a:pt x="318" y="400"/>
                      <a:pt x="319" y="400"/>
                    </a:cubicBezTo>
                    <a:cubicBezTo>
                      <a:pt x="319" y="403"/>
                      <a:pt x="316" y="403"/>
                      <a:pt x="318" y="405"/>
                    </a:cubicBezTo>
                    <a:cubicBezTo>
                      <a:pt x="318" y="406"/>
                      <a:pt x="317" y="406"/>
                      <a:pt x="316" y="406"/>
                    </a:cubicBezTo>
                    <a:cubicBezTo>
                      <a:pt x="316" y="405"/>
                      <a:pt x="318" y="406"/>
                      <a:pt x="318" y="405"/>
                    </a:cubicBezTo>
                    <a:cubicBezTo>
                      <a:pt x="316" y="404"/>
                      <a:pt x="316" y="403"/>
                      <a:pt x="316" y="402"/>
                    </a:cubicBezTo>
                    <a:cubicBezTo>
                      <a:pt x="315" y="404"/>
                      <a:pt x="310" y="403"/>
                      <a:pt x="313" y="405"/>
                    </a:cubicBezTo>
                    <a:cubicBezTo>
                      <a:pt x="312" y="406"/>
                      <a:pt x="311" y="407"/>
                      <a:pt x="309" y="408"/>
                    </a:cubicBezTo>
                    <a:cubicBezTo>
                      <a:pt x="308" y="409"/>
                      <a:pt x="307" y="410"/>
                      <a:pt x="305" y="411"/>
                    </a:cubicBezTo>
                    <a:cubicBezTo>
                      <a:pt x="305" y="410"/>
                      <a:pt x="305" y="410"/>
                      <a:pt x="304" y="410"/>
                    </a:cubicBezTo>
                    <a:cubicBezTo>
                      <a:pt x="303" y="410"/>
                      <a:pt x="305" y="413"/>
                      <a:pt x="303" y="412"/>
                    </a:cubicBezTo>
                    <a:cubicBezTo>
                      <a:pt x="303" y="410"/>
                      <a:pt x="304" y="409"/>
                      <a:pt x="303" y="408"/>
                    </a:cubicBezTo>
                    <a:cubicBezTo>
                      <a:pt x="303" y="408"/>
                      <a:pt x="303" y="409"/>
                      <a:pt x="302" y="408"/>
                    </a:cubicBezTo>
                    <a:cubicBezTo>
                      <a:pt x="304" y="408"/>
                      <a:pt x="301" y="407"/>
                      <a:pt x="302" y="406"/>
                    </a:cubicBezTo>
                    <a:cubicBezTo>
                      <a:pt x="301" y="405"/>
                      <a:pt x="302" y="404"/>
                      <a:pt x="300" y="404"/>
                    </a:cubicBezTo>
                    <a:cubicBezTo>
                      <a:pt x="299" y="404"/>
                      <a:pt x="299" y="405"/>
                      <a:pt x="297" y="405"/>
                    </a:cubicBezTo>
                    <a:cubicBezTo>
                      <a:pt x="297" y="402"/>
                      <a:pt x="298" y="401"/>
                      <a:pt x="300" y="401"/>
                    </a:cubicBezTo>
                    <a:cubicBezTo>
                      <a:pt x="300" y="401"/>
                      <a:pt x="299" y="402"/>
                      <a:pt x="300" y="402"/>
                    </a:cubicBezTo>
                    <a:cubicBezTo>
                      <a:pt x="301" y="401"/>
                      <a:pt x="301" y="404"/>
                      <a:pt x="302" y="402"/>
                    </a:cubicBezTo>
                    <a:cubicBezTo>
                      <a:pt x="300" y="401"/>
                      <a:pt x="301" y="400"/>
                      <a:pt x="300" y="399"/>
                    </a:cubicBezTo>
                    <a:cubicBezTo>
                      <a:pt x="302" y="400"/>
                      <a:pt x="299" y="397"/>
                      <a:pt x="302" y="398"/>
                    </a:cubicBezTo>
                    <a:cubicBezTo>
                      <a:pt x="302" y="397"/>
                      <a:pt x="301" y="397"/>
                      <a:pt x="301" y="396"/>
                    </a:cubicBezTo>
                    <a:cubicBezTo>
                      <a:pt x="304" y="395"/>
                      <a:pt x="305" y="391"/>
                      <a:pt x="307" y="389"/>
                    </a:cubicBezTo>
                    <a:cubicBezTo>
                      <a:pt x="306" y="389"/>
                      <a:pt x="306" y="390"/>
                      <a:pt x="305" y="389"/>
                    </a:cubicBezTo>
                    <a:cubicBezTo>
                      <a:pt x="305" y="389"/>
                      <a:pt x="304" y="389"/>
                      <a:pt x="304" y="388"/>
                    </a:cubicBezTo>
                    <a:cubicBezTo>
                      <a:pt x="306" y="388"/>
                      <a:pt x="305" y="386"/>
                      <a:pt x="307" y="386"/>
                    </a:cubicBezTo>
                    <a:cubicBezTo>
                      <a:pt x="308" y="385"/>
                      <a:pt x="307" y="385"/>
                      <a:pt x="308" y="384"/>
                    </a:cubicBezTo>
                    <a:cubicBezTo>
                      <a:pt x="307" y="383"/>
                      <a:pt x="306" y="384"/>
                      <a:pt x="307" y="382"/>
                    </a:cubicBezTo>
                    <a:cubicBezTo>
                      <a:pt x="308" y="382"/>
                      <a:pt x="308" y="383"/>
                      <a:pt x="309" y="383"/>
                    </a:cubicBezTo>
                    <a:cubicBezTo>
                      <a:pt x="309" y="381"/>
                      <a:pt x="308" y="377"/>
                      <a:pt x="311" y="376"/>
                    </a:cubicBezTo>
                    <a:cubicBezTo>
                      <a:pt x="308" y="373"/>
                      <a:pt x="309" y="371"/>
                      <a:pt x="310" y="369"/>
                    </a:cubicBezTo>
                    <a:cubicBezTo>
                      <a:pt x="311" y="367"/>
                      <a:pt x="313" y="365"/>
                      <a:pt x="310" y="363"/>
                    </a:cubicBezTo>
                    <a:cubicBezTo>
                      <a:pt x="311" y="363"/>
                      <a:pt x="310" y="363"/>
                      <a:pt x="311" y="362"/>
                    </a:cubicBezTo>
                    <a:cubicBezTo>
                      <a:pt x="311" y="363"/>
                      <a:pt x="311" y="364"/>
                      <a:pt x="312" y="363"/>
                    </a:cubicBezTo>
                    <a:cubicBezTo>
                      <a:pt x="312" y="362"/>
                      <a:pt x="312" y="362"/>
                      <a:pt x="314" y="360"/>
                    </a:cubicBezTo>
                    <a:cubicBezTo>
                      <a:pt x="311" y="360"/>
                      <a:pt x="311" y="363"/>
                      <a:pt x="309" y="363"/>
                    </a:cubicBezTo>
                    <a:cubicBezTo>
                      <a:pt x="308" y="363"/>
                      <a:pt x="309" y="361"/>
                      <a:pt x="309" y="360"/>
                    </a:cubicBezTo>
                    <a:cubicBezTo>
                      <a:pt x="307" y="360"/>
                      <a:pt x="307" y="363"/>
                      <a:pt x="307" y="364"/>
                    </a:cubicBezTo>
                    <a:cubicBezTo>
                      <a:pt x="307" y="364"/>
                      <a:pt x="309" y="364"/>
                      <a:pt x="308" y="364"/>
                    </a:cubicBezTo>
                    <a:cubicBezTo>
                      <a:pt x="308" y="365"/>
                      <a:pt x="307" y="365"/>
                      <a:pt x="307" y="365"/>
                    </a:cubicBezTo>
                    <a:cubicBezTo>
                      <a:pt x="306" y="367"/>
                      <a:pt x="308" y="370"/>
                      <a:pt x="305" y="371"/>
                    </a:cubicBezTo>
                    <a:cubicBezTo>
                      <a:pt x="306" y="370"/>
                      <a:pt x="305" y="369"/>
                      <a:pt x="304" y="369"/>
                    </a:cubicBezTo>
                    <a:cubicBezTo>
                      <a:pt x="305" y="374"/>
                      <a:pt x="303" y="376"/>
                      <a:pt x="302" y="381"/>
                    </a:cubicBezTo>
                    <a:cubicBezTo>
                      <a:pt x="302" y="381"/>
                      <a:pt x="302" y="381"/>
                      <a:pt x="301" y="381"/>
                    </a:cubicBezTo>
                    <a:cubicBezTo>
                      <a:pt x="302" y="383"/>
                      <a:pt x="300" y="384"/>
                      <a:pt x="301" y="387"/>
                    </a:cubicBezTo>
                    <a:cubicBezTo>
                      <a:pt x="301" y="386"/>
                      <a:pt x="301" y="386"/>
                      <a:pt x="300" y="386"/>
                    </a:cubicBezTo>
                    <a:cubicBezTo>
                      <a:pt x="300" y="387"/>
                      <a:pt x="301" y="388"/>
                      <a:pt x="301" y="389"/>
                    </a:cubicBezTo>
                    <a:cubicBezTo>
                      <a:pt x="300" y="388"/>
                      <a:pt x="299" y="390"/>
                      <a:pt x="298" y="389"/>
                    </a:cubicBezTo>
                    <a:cubicBezTo>
                      <a:pt x="299" y="390"/>
                      <a:pt x="299" y="390"/>
                      <a:pt x="299" y="390"/>
                    </a:cubicBezTo>
                    <a:cubicBezTo>
                      <a:pt x="298" y="391"/>
                      <a:pt x="298" y="390"/>
                      <a:pt x="298" y="390"/>
                    </a:cubicBezTo>
                    <a:cubicBezTo>
                      <a:pt x="298" y="392"/>
                      <a:pt x="297" y="393"/>
                      <a:pt x="298" y="395"/>
                    </a:cubicBezTo>
                    <a:cubicBezTo>
                      <a:pt x="297" y="395"/>
                      <a:pt x="297" y="393"/>
                      <a:pt x="296" y="393"/>
                    </a:cubicBezTo>
                    <a:cubicBezTo>
                      <a:pt x="298" y="396"/>
                      <a:pt x="293" y="399"/>
                      <a:pt x="292" y="400"/>
                    </a:cubicBezTo>
                    <a:cubicBezTo>
                      <a:pt x="293" y="400"/>
                      <a:pt x="293" y="401"/>
                      <a:pt x="292" y="401"/>
                    </a:cubicBezTo>
                    <a:cubicBezTo>
                      <a:pt x="293" y="402"/>
                      <a:pt x="294" y="401"/>
                      <a:pt x="294" y="402"/>
                    </a:cubicBezTo>
                    <a:cubicBezTo>
                      <a:pt x="292" y="401"/>
                      <a:pt x="292" y="403"/>
                      <a:pt x="291" y="403"/>
                    </a:cubicBezTo>
                    <a:cubicBezTo>
                      <a:pt x="290" y="403"/>
                      <a:pt x="291" y="402"/>
                      <a:pt x="290" y="402"/>
                    </a:cubicBezTo>
                    <a:cubicBezTo>
                      <a:pt x="289" y="402"/>
                      <a:pt x="288" y="403"/>
                      <a:pt x="287" y="404"/>
                    </a:cubicBezTo>
                    <a:cubicBezTo>
                      <a:pt x="286" y="403"/>
                      <a:pt x="287" y="401"/>
                      <a:pt x="288" y="400"/>
                    </a:cubicBezTo>
                    <a:cubicBezTo>
                      <a:pt x="290" y="398"/>
                      <a:pt x="290" y="396"/>
                      <a:pt x="289" y="394"/>
                    </a:cubicBezTo>
                    <a:cubicBezTo>
                      <a:pt x="288" y="394"/>
                      <a:pt x="289" y="395"/>
                      <a:pt x="289" y="395"/>
                    </a:cubicBezTo>
                    <a:cubicBezTo>
                      <a:pt x="286" y="394"/>
                      <a:pt x="288" y="396"/>
                      <a:pt x="287" y="396"/>
                    </a:cubicBezTo>
                    <a:cubicBezTo>
                      <a:pt x="284" y="394"/>
                      <a:pt x="288" y="394"/>
                      <a:pt x="288" y="392"/>
                    </a:cubicBezTo>
                    <a:cubicBezTo>
                      <a:pt x="288" y="393"/>
                      <a:pt x="287" y="393"/>
                      <a:pt x="287" y="392"/>
                    </a:cubicBezTo>
                    <a:cubicBezTo>
                      <a:pt x="287" y="392"/>
                      <a:pt x="286" y="392"/>
                      <a:pt x="286" y="392"/>
                    </a:cubicBezTo>
                    <a:cubicBezTo>
                      <a:pt x="287" y="391"/>
                      <a:pt x="290" y="388"/>
                      <a:pt x="287" y="387"/>
                    </a:cubicBezTo>
                    <a:cubicBezTo>
                      <a:pt x="288" y="386"/>
                      <a:pt x="291" y="387"/>
                      <a:pt x="291" y="385"/>
                    </a:cubicBezTo>
                    <a:cubicBezTo>
                      <a:pt x="289" y="386"/>
                      <a:pt x="288" y="387"/>
                      <a:pt x="286" y="387"/>
                    </a:cubicBezTo>
                    <a:cubicBezTo>
                      <a:pt x="285" y="386"/>
                      <a:pt x="286" y="385"/>
                      <a:pt x="285" y="385"/>
                    </a:cubicBezTo>
                    <a:cubicBezTo>
                      <a:pt x="286" y="388"/>
                      <a:pt x="286" y="388"/>
                      <a:pt x="285" y="390"/>
                    </a:cubicBezTo>
                    <a:cubicBezTo>
                      <a:pt x="286" y="390"/>
                      <a:pt x="285" y="389"/>
                      <a:pt x="287" y="389"/>
                    </a:cubicBezTo>
                    <a:cubicBezTo>
                      <a:pt x="287" y="390"/>
                      <a:pt x="287" y="391"/>
                      <a:pt x="285" y="391"/>
                    </a:cubicBezTo>
                    <a:cubicBezTo>
                      <a:pt x="285" y="390"/>
                      <a:pt x="283" y="390"/>
                      <a:pt x="284" y="391"/>
                    </a:cubicBezTo>
                    <a:cubicBezTo>
                      <a:pt x="284" y="390"/>
                      <a:pt x="285" y="392"/>
                      <a:pt x="285" y="392"/>
                    </a:cubicBezTo>
                    <a:cubicBezTo>
                      <a:pt x="285" y="392"/>
                      <a:pt x="285" y="392"/>
                      <a:pt x="284" y="393"/>
                    </a:cubicBezTo>
                    <a:cubicBezTo>
                      <a:pt x="284" y="392"/>
                      <a:pt x="283" y="392"/>
                      <a:pt x="283" y="392"/>
                    </a:cubicBezTo>
                    <a:cubicBezTo>
                      <a:pt x="282" y="393"/>
                      <a:pt x="283" y="393"/>
                      <a:pt x="283" y="394"/>
                    </a:cubicBezTo>
                    <a:cubicBezTo>
                      <a:pt x="281" y="395"/>
                      <a:pt x="281" y="397"/>
                      <a:pt x="281" y="399"/>
                    </a:cubicBezTo>
                    <a:cubicBezTo>
                      <a:pt x="281" y="400"/>
                      <a:pt x="281" y="401"/>
                      <a:pt x="281" y="402"/>
                    </a:cubicBezTo>
                    <a:cubicBezTo>
                      <a:pt x="280" y="402"/>
                      <a:pt x="280" y="403"/>
                      <a:pt x="279" y="404"/>
                    </a:cubicBezTo>
                    <a:cubicBezTo>
                      <a:pt x="279" y="404"/>
                      <a:pt x="279" y="403"/>
                      <a:pt x="279" y="403"/>
                    </a:cubicBezTo>
                    <a:cubicBezTo>
                      <a:pt x="280" y="405"/>
                      <a:pt x="278" y="405"/>
                      <a:pt x="280" y="406"/>
                    </a:cubicBezTo>
                    <a:cubicBezTo>
                      <a:pt x="279" y="406"/>
                      <a:pt x="278" y="407"/>
                      <a:pt x="278" y="407"/>
                    </a:cubicBezTo>
                    <a:cubicBezTo>
                      <a:pt x="279" y="407"/>
                      <a:pt x="279" y="406"/>
                      <a:pt x="280" y="407"/>
                    </a:cubicBezTo>
                    <a:cubicBezTo>
                      <a:pt x="280" y="407"/>
                      <a:pt x="280" y="407"/>
                      <a:pt x="280" y="408"/>
                    </a:cubicBezTo>
                    <a:cubicBezTo>
                      <a:pt x="279" y="407"/>
                      <a:pt x="279" y="408"/>
                      <a:pt x="280" y="409"/>
                    </a:cubicBezTo>
                    <a:cubicBezTo>
                      <a:pt x="278" y="409"/>
                      <a:pt x="278" y="409"/>
                      <a:pt x="278" y="409"/>
                    </a:cubicBezTo>
                    <a:cubicBezTo>
                      <a:pt x="278" y="410"/>
                      <a:pt x="277" y="411"/>
                      <a:pt x="277" y="412"/>
                    </a:cubicBezTo>
                    <a:cubicBezTo>
                      <a:pt x="276" y="412"/>
                      <a:pt x="276" y="412"/>
                      <a:pt x="276" y="411"/>
                    </a:cubicBezTo>
                    <a:cubicBezTo>
                      <a:pt x="276" y="412"/>
                      <a:pt x="275" y="413"/>
                      <a:pt x="274" y="412"/>
                    </a:cubicBezTo>
                    <a:cubicBezTo>
                      <a:pt x="274" y="412"/>
                      <a:pt x="274" y="411"/>
                      <a:pt x="273" y="410"/>
                    </a:cubicBezTo>
                    <a:cubicBezTo>
                      <a:pt x="273" y="411"/>
                      <a:pt x="272" y="412"/>
                      <a:pt x="274" y="414"/>
                    </a:cubicBezTo>
                    <a:cubicBezTo>
                      <a:pt x="274" y="413"/>
                      <a:pt x="273" y="412"/>
                      <a:pt x="274" y="413"/>
                    </a:cubicBezTo>
                    <a:cubicBezTo>
                      <a:pt x="274" y="413"/>
                      <a:pt x="274" y="414"/>
                      <a:pt x="275" y="415"/>
                    </a:cubicBezTo>
                    <a:cubicBezTo>
                      <a:pt x="274" y="415"/>
                      <a:pt x="274" y="415"/>
                      <a:pt x="273" y="415"/>
                    </a:cubicBezTo>
                    <a:cubicBezTo>
                      <a:pt x="273" y="414"/>
                      <a:pt x="271" y="414"/>
                      <a:pt x="270" y="414"/>
                    </a:cubicBezTo>
                    <a:cubicBezTo>
                      <a:pt x="272" y="415"/>
                      <a:pt x="272" y="415"/>
                      <a:pt x="273" y="416"/>
                    </a:cubicBezTo>
                    <a:cubicBezTo>
                      <a:pt x="272" y="416"/>
                      <a:pt x="274" y="416"/>
                      <a:pt x="274" y="417"/>
                    </a:cubicBezTo>
                    <a:cubicBezTo>
                      <a:pt x="273" y="418"/>
                      <a:pt x="271" y="417"/>
                      <a:pt x="271" y="418"/>
                    </a:cubicBezTo>
                    <a:cubicBezTo>
                      <a:pt x="270" y="416"/>
                      <a:pt x="270" y="415"/>
                      <a:pt x="269" y="414"/>
                    </a:cubicBezTo>
                    <a:cubicBezTo>
                      <a:pt x="268" y="415"/>
                      <a:pt x="270" y="417"/>
                      <a:pt x="269" y="418"/>
                    </a:cubicBezTo>
                    <a:cubicBezTo>
                      <a:pt x="268" y="417"/>
                      <a:pt x="268" y="416"/>
                      <a:pt x="268" y="417"/>
                    </a:cubicBezTo>
                    <a:cubicBezTo>
                      <a:pt x="269" y="420"/>
                      <a:pt x="266" y="421"/>
                      <a:pt x="265" y="423"/>
                    </a:cubicBezTo>
                    <a:cubicBezTo>
                      <a:pt x="266" y="424"/>
                      <a:pt x="265" y="422"/>
                      <a:pt x="266" y="423"/>
                    </a:cubicBezTo>
                    <a:cubicBezTo>
                      <a:pt x="267" y="423"/>
                      <a:pt x="266" y="424"/>
                      <a:pt x="266" y="424"/>
                    </a:cubicBezTo>
                    <a:cubicBezTo>
                      <a:pt x="265" y="423"/>
                      <a:pt x="265" y="424"/>
                      <a:pt x="264" y="422"/>
                    </a:cubicBezTo>
                    <a:cubicBezTo>
                      <a:pt x="264" y="425"/>
                      <a:pt x="262" y="425"/>
                      <a:pt x="261" y="426"/>
                    </a:cubicBezTo>
                    <a:cubicBezTo>
                      <a:pt x="261" y="426"/>
                      <a:pt x="258" y="424"/>
                      <a:pt x="259" y="426"/>
                    </a:cubicBezTo>
                    <a:cubicBezTo>
                      <a:pt x="259" y="426"/>
                      <a:pt x="260" y="426"/>
                      <a:pt x="260" y="426"/>
                    </a:cubicBezTo>
                    <a:cubicBezTo>
                      <a:pt x="260" y="427"/>
                      <a:pt x="259" y="428"/>
                      <a:pt x="258" y="429"/>
                    </a:cubicBezTo>
                    <a:cubicBezTo>
                      <a:pt x="256" y="426"/>
                      <a:pt x="254" y="428"/>
                      <a:pt x="253" y="427"/>
                    </a:cubicBezTo>
                    <a:cubicBezTo>
                      <a:pt x="253" y="428"/>
                      <a:pt x="253" y="428"/>
                      <a:pt x="253" y="428"/>
                    </a:cubicBezTo>
                    <a:cubicBezTo>
                      <a:pt x="252" y="428"/>
                      <a:pt x="250" y="428"/>
                      <a:pt x="249" y="429"/>
                    </a:cubicBezTo>
                    <a:cubicBezTo>
                      <a:pt x="248" y="429"/>
                      <a:pt x="247" y="430"/>
                      <a:pt x="246" y="430"/>
                    </a:cubicBezTo>
                    <a:cubicBezTo>
                      <a:pt x="247" y="429"/>
                      <a:pt x="244" y="430"/>
                      <a:pt x="244" y="429"/>
                    </a:cubicBezTo>
                    <a:cubicBezTo>
                      <a:pt x="244" y="430"/>
                      <a:pt x="243" y="432"/>
                      <a:pt x="242" y="431"/>
                    </a:cubicBezTo>
                    <a:cubicBezTo>
                      <a:pt x="242" y="431"/>
                      <a:pt x="244" y="433"/>
                      <a:pt x="243" y="433"/>
                    </a:cubicBezTo>
                    <a:cubicBezTo>
                      <a:pt x="242" y="433"/>
                      <a:pt x="242" y="432"/>
                      <a:pt x="242" y="433"/>
                    </a:cubicBezTo>
                    <a:cubicBezTo>
                      <a:pt x="241" y="431"/>
                      <a:pt x="240" y="430"/>
                      <a:pt x="240" y="431"/>
                    </a:cubicBezTo>
                    <a:cubicBezTo>
                      <a:pt x="240" y="431"/>
                      <a:pt x="241" y="432"/>
                      <a:pt x="240" y="432"/>
                    </a:cubicBezTo>
                    <a:cubicBezTo>
                      <a:pt x="239" y="432"/>
                      <a:pt x="239" y="432"/>
                      <a:pt x="239" y="432"/>
                    </a:cubicBezTo>
                    <a:cubicBezTo>
                      <a:pt x="239" y="432"/>
                      <a:pt x="239" y="431"/>
                      <a:pt x="239" y="431"/>
                    </a:cubicBezTo>
                    <a:cubicBezTo>
                      <a:pt x="238" y="431"/>
                      <a:pt x="238" y="430"/>
                      <a:pt x="238" y="430"/>
                    </a:cubicBezTo>
                    <a:cubicBezTo>
                      <a:pt x="237" y="429"/>
                      <a:pt x="236" y="429"/>
                      <a:pt x="235" y="429"/>
                    </a:cubicBezTo>
                    <a:cubicBezTo>
                      <a:pt x="236" y="431"/>
                      <a:pt x="237" y="432"/>
                      <a:pt x="238" y="433"/>
                    </a:cubicBezTo>
                    <a:cubicBezTo>
                      <a:pt x="239" y="433"/>
                      <a:pt x="239" y="435"/>
                      <a:pt x="240" y="436"/>
                    </a:cubicBezTo>
                    <a:cubicBezTo>
                      <a:pt x="240" y="436"/>
                      <a:pt x="239" y="437"/>
                      <a:pt x="238" y="437"/>
                    </a:cubicBezTo>
                    <a:cubicBezTo>
                      <a:pt x="237" y="437"/>
                      <a:pt x="236" y="437"/>
                      <a:pt x="235" y="437"/>
                    </a:cubicBezTo>
                    <a:cubicBezTo>
                      <a:pt x="233" y="438"/>
                      <a:pt x="231" y="437"/>
                      <a:pt x="229" y="436"/>
                    </a:cubicBezTo>
                    <a:cubicBezTo>
                      <a:pt x="228" y="434"/>
                      <a:pt x="228" y="433"/>
                      <a:pt x="227" y="432"/>
                    </a:cubicBezTo>
                    <a:cubicBezTo>
                      <a:pt x="228" y="436"/>
                      <a:pt x="226" y="437"/>
                      <a:pt x="225" y="436"/>
                    </a:cubicBezTo>
                    <a:cubicBezTo>
                      <a:pt x="223" y="436"/>
                      <a:pt x="221" y="435"/>
                      <a:pt x="220" y="437"/>
                    </a:cubicBezTo>
                    <a:cubicBezTo>
                      <a:pt x="221" y="440"/>
                      <a:pt x="221" y="440"/>
                      <a:pt x="222" y="443"/>
                    </a:cubicBezTo>
                    <a:cubicBezTo>
                      <a:pt x="220" y="443"/>
                      <a:pt x="220" y="446"/>
                      <a:pt x="220" y="447"/>
                    </a:cubicBezTo>
                    <a:cubicBezTo>
                      <a:pt x="219" y="449"/>
                      <a:pt x="218" y="448"/>
                      <a:pt x="217" y="449"/>
                    </a:cubicBezTo>
                    <a:cubicBezTo>
                      <a:pt x="217" y="449"/>
                      <a:pt x="217" y="448"/>
                      <a:pt x="216" y="448"/>
                    </a:cubicBezTo>
                    <a:cubicBezTo>
                      <a:pt x="216" y="449"/>
                      <a:pt x="217" y="449"/>
                      <a:pt x="217" y="451"/>
                    </a:cubicBezTo>
                    <a:cubicBezTo>
                      <a:pt x="215" y="452"/>
                      <a:pt x="216" y="456"/>
                      <a:pt x="214" y="455"/>
                    </a:cubicBezTo>
                    <a:cubicBezTo>
                      <a:pt x="215" y="458"/>
                      <a:pt x="215" y="459"/>
                      <a:pt x="215" y="461"/>
                    </a:cubicBezTo>
                    <a:cubicBezTo>
                      <a:pt x="215" y="460"/>
                      <a:pt x="214" y="460"/>
                      <a:pt x="214" y="461"/>
                    </a:cubicBezTo>
                    <a:cubicBezTo>
                      <a:pt x="215" y="461"/>
                      <a:pt x="214" y="461"/>
                      <a:pt x="214" y="461"/>
                    </a:cubicBezTo>
                    <a:cubicBezTo>
                      <a:pt x="214" y="460"/>
                      <a:pt x="212" y="458"/>
                      <a:pt x="212" y="460"/>
                    </a:cubicBezTo>
                    <a:cubicBezTo>
                      <a:pt x="213" y="461"/>
                      <a:pt x="215" y="461"/>
                      <a:pt x="214" y="464"/>
                    </a:cubicBezTo>
                    <a:cubicBezTo>
                      <a:pt x="215" y="464"/>
                      <a:pt x="216" y="464"/>
                      <a:pt x="216" y="465"/>
                    </a:cubicBezTo>
                    <a:cubicBezTo>
                      <a:pt x="216" y="466"/>
                      <a:pt x="216" y="467"/>
                      <a:pt x="216" y="467"/>
                    </a:cubicBezTo>
                    <a:cubicBezTo>
                      <a:pt x="216" y="468"/>
                      <a:pt x="217" y="469"/>
                      <a:pt x="217" y="469"/>
                    </a:cubicBezTo>
                    <a:cubicBezTo>
                      <a:pt x="216" y="471"/>
                      <a:pt x="213" y="473"/>
                      <a:pt x="211" y="470"/>
                    </a:cubicBezTo>
                    <a:cubicBezTo>
                      <a:pt x="210" y="471"/>
                      <a:pt x="209" y="475"/>
                      <a:pt x="208" y="472"/>
                    </a:cubicBezTo>
                    <a:cubicBezTo>
                      <a:pt x="208" y="472"/>
                      <a:pt x="209" y="471"/>
                      <a:pt x="209" y="469"/>
                    </a:cubicBezTo>
                    <a:cubicBezTo>
                      <a:pt x="208" y="470"/>
                      <a:pt x="207" y="473"/>
                      <a:pt x="206" y="470"/>
                    </a:cubicBezTo>
                    <a:cubicBezTo>
                      <a:pt x="208" y="467"/>
                      <a:pt x="211" y="465"/>
                      <a:pt x="215" y="465"/>
                    </a:cubicBezTo>
                    <a:cubicBezTo>
                      <a:pt x="213" y="464"/>
                      <a:pt x="212" y="464"/>
                      <a:pt x="211" y="465"/>
                    </a:cubicBezTo>
                    <a:cubicBezTo>
                      <a:pt x="209" y="465"/>
                      <a:pt x="208" y="467"/>
                      <a:pt x="206" y="468"/>
                    </a:cubicBezTo>
                    <a:cubicBezTo>
                      <a:pt x="206" y="467"/>
                      <a:pt x="205" y="467"/>
                      <a:pt x="204" y="468"/>
                    </a:cubicBezTo>
                    <a:cubicBezTo>
                      <a:pt x="203" y="468"/>
                      <a:pt x="202" y="469"/>
                      <a:pt x="201" y="469"/>
                    </a:cubicBezTo>
                    <a:cubicBezTo>
                      <a:pt x="200" y="469"/>
                      <a:pt x="200" y="468"/>
                      <a:pt x="199" y="468"/>
                    </a:cubicBezTo>
                    <a:cubicBezTo>
                      <a:pt x="198" y="468"/>
                      <a:pt x="197" y="469"/>
                      <a:pt x="195" y="470"/>
                    </a:cubicBezTo>
                    <a:cubicBezTo>
                      <a:pt x="194" y="470"/>
                      <a:pt x="193" y="470"/>
                      <a:pt x="193" y="467"/>
                    </a:cubicBezTo>
                    <a:cubicBezTo>
                      <a:pt x="192" y="466"/>
                      <a:pt x="193" y="469"/>
                      <a:pt x="192" y="468"/>
                    </a:cubicBezTo>
                    <a:cubicBezTo>
                      <a:pt x="191" y="468"/>
                      <a:pt x="191" y="467"/>
                      <a:pt x="191" y="466"/>
                    </a:cubicBezTo>
                    <a:cubicBezTo>
                      <a:pt x="193" y="464"/>
                      <a:pt x="194" y="462"/>
                      <a:pt x="196" y="461"/>
                    </a:cubicBezTo>
                    <a:cubicBezTo>
                      <a:pt x="197" y="459"/>
                      <a:pt x="199" y="457"/>
                      <a:pt x="200" y="455"/>
                    </a:cubicBezTo>
                    <a:cubicBezTo>
                      <a:pt x="199" y="454"/>
                      <a:pt x="198" y="453"/>
                      <a:pt x="198" y="451"/>
                    </a:cubicBezTo>
                    <a:cubicBezTo>
                      <a:pt x="195" y="451"/>
                      <a:pt x="194" y="454"/>
                      <a:pt x="191" y="457"/>
                    </a:cubicBezTo>
                    <a:cubicBezTo>
                      <a:pt x="189" y="460"/>
                      <a:pt x="187" y="462"/>
                      <a:pt x="184" y="462"/>
                    </a:cubicBezTo>
                    <a:cubicBezTo>
                      <a:pt x="185" y="466"/>
                      <a:pt x="182" y="468"/>
                      <a:pt x="183" y="472"/>
                    </a:cubicBezTo>
                    <a:cubicBezTo>
                      <a:pt x="183" y="472"/>
                      <a:pt x="182" y="472"/>
                      <a:pt x="182" y="473"/>
                    </a:cubicBezTo>
                    <a:cubicBezTo>
                      <a:pt x="182" y="477"/>
                      <a:pt x="182" y="479"/>
                      <a:pt x="180" y="482"/>
                    </a:cubicBezTo>
                    <a:cubicBezTo>
                      <a:pt x="180" y="483"/>
                      <a:pt x="181" y="482"/>
                      <a:pt x="181" y="483"/>
                    </a:cubicBezTo>
                    <a:cubicBezTo>
                      <a:pt x="180" y="483"/>
                      <a:pt x="180" y="485"/>
                      <a:pt x="180" y="486"/>
                    </a:cubicBezTo>
                    <a:cubicBezTo>
                      <a:pt x="180" y="486"/>
                      <a:pt x="181" y="486"/>
                      <a:pt x="181" y="487"/>
                    </a:cubicBezTo>
                    <a:cubicBezTo>
                      <a:pt x="181" y="497"/>
                      <a:pt x="183" y="503"/>
                      <a:pt x="186" y="514"/>
                    </a:cubicBezTo>
                    <a:cubicBezTo>
                      <a:pt x="189" y="517"/>
                      <a:pt x="190" y="521"/>
                      <a:pt x="193" y="524"/>
                    </a:cubicBezTo>
                    <a:cubicBezTo>
                      <a:pt x="192" y="525"/>
                      <a:pt x="195" y="528"/>
                      <a:pt x="194" y="530"/>
                    </a:cubicBezTo>
                    <a:cubicBezTo>
                      <a:pt x="195" y="530"/>
                      <a:pt x="196" y="530"/>
                      <a:pt x="196" y="531"/>
                    </a:cubicBezTo>
                    <a:cubicBezTo>
                      <a:pt x="195" y="531"/>
                      <a:pt x="194" y="531"/>
                      <a:pt x="194" y="532"/>
                    </a:cubicBezTo>
                    <a:cubicBezTo>
                      <a:pt x="196" y="531"/>
                      <a:pt x="195" y="534"/>
                      <a:pt x="195" y="534"/>
                    </a:cubicBezTo>
                    <a:cubicBezTo>
                      <a:pt x="197" y="538"/>
                      <a:pt x="200" y="541"/>
                      <a:pt x="202" y="545"/>
                    </a:cubicBezTo>
                    <a:cubicBezTo>
                      <a:pt x="197" y="547"/>
                      <a:pt x="192" y="541"/>
                      <a:pt x="188" y="543"/>
                    </a:cubicBezTo>
                    <a:cubicBezTo>
                      <a:pt x="187" y="543"/>
                      <a:pt x="186" y="542"/>
                      <a:pt x="185" y="542"/>
                    </a:cubicBezTo>
                    <a:cubicBezTo>
                      <a:pt x="184" y="541"/>
                      <a:pt x="183" y="540"/>
                      <a:pt x="183" y="539"/>
                    </a:cubicBezTo>
                    <a:cubicBezTo>
                      <a:pt x="184" y="539"/>
                      <a:pt x="186" y="539"/>
                      <a:pt x="186" y="537"/>
                    </a:cubicBezTo>
                    <a:cubicBezTo>
                      <a:pt x="183" y="535"/>
                      <a:pt x="180" y="533"/>
                      <a:pt x="175" y="532"/>
                    </a:cubicBezTo>
                    <a:cubicBezTo>
                      <a:pt x="175" y="528"/>
                      <a:pt x="169" y="529"/>
                      <a:pt x="166" y="527"/>
                    </a:cubicBezTo>
                    <a:cubicBezTo>
                      <a:pt x="167" y="526"/>
                      <a:pt x="168" y="527"/>
                      <a:pt x="167" y="525"/>
                    </a:cubicBezTo>
                    <a:cubicBezTo>
                      <a:pt x="163" y="526"/>
                      <a:pt x="157" y="523"/>
                      <a:pt x="153" y="521"/>
                    </a:cubicBezTo>
                    <a:cubicBezTo>
                      <a:pt x="153" y="515"/>
                      <a:pt x="144" y="514"/>
                      <a:pt x="145" y="508"/>
                    </a:cubicBezTo>
                    <a:cubicBezTo>
                      <a:pt x="143" y="507"/>
                      <a:pt x="142" y="506"/>
                      <a:pt x="141" y="504"/>
                    </a:cubicBezTo>
                    <a:cubicBezTo>
                      <a:pt x="143" y="502"/>
                      <a:pt x="144" y="501"/>
                      <a:pt x="145" y="498"/>
                    </a:cubicBezTo>
                    <a:cubicBezTo>
                      <a:pt x="145" y="495"/>
                      <a:pt x="142" y="494"/>
                      <a:pt x="141" y="492"/>
                    </a:cubicBezTo>
                    <a:cubicBezTo>
                      <a:pt x="141" y="493"/>
                      <a:pt x="140" y="493"/>
                      <a:pt x="139" y="493"/>
                    </a:cubicBezTo>
                    <a:cubicBezTo>
                      <a:pt x="138" y="493"/>
                      <a:pt x="138" y="493"/>
                      <a:pt x="137" y="492"/>
                    </a:cubicBezTo>
                    <a:cubicBezTo>
                      <a:pt x="138" y="491"/>
                      <a:pt x="139" y="492"/>
                      <a:pt x="139" y="491"/>
                    </a:cubicBezTo>
                    <a:cubicBezTo>
                      <a:pt x="139" y="488"/>
                      <a:pt x="140" y="486"/>
                      <a:pt x="140" y="483"/>
                    </a:cubicBezTo>
                    <a:cubicBezTo>
                      <a:pt x="139" y="482"/>
                      <a:pt x="137" y="482"/>
                      <a:pt x="138" y="480"/>
                    </a:cubicBezTo>
                    <a:cubicBezTo>
                      <a:pt x="139" y="480"/>
                      <a:pt x="139" y="482"/>
                      <a:pt x="140" y="481"/>
                    </a:cubicBezTo>
                    <a:cubicBezTo>
                      <a:pt x="139" y="480"/>
                      <a:pt x="139" y="479"/>
                      <a:pt x="138" y="478"/>
                    </a:cubicBezTo>
                    <a:cubicBezTo>
                      <a:pt x="137" y="481"/>
                      <a:pt x="137" y="478"/>
                      <a:pt x="137" y="477"/>
                    </a:cubicBezTo>
                    <a:cubicBezTo>
                      <a:pt x="135" y="478"/>
                      <a:pt x="136" y="480"/>
                      <a:pt x="134" y="481"/>
                    </a:cubicBezTo>
                    <a:cubicBezTo>
                      <a:pt x="130" y="479"/>
                      <a:pt x="132" y="470"/>
                      <a:pt x="127" y="472"/>
                    </a:cubicBezTo>
                    <a:cubicBezTo>
                      <a:pt x="127" y="473"/>
                      <a:pt x="128" y="473"/>
                      <a:pt x="129" y="474"/>
                    </a:cubicBezTo>
                    <a:cubicBezTo>
                      <a:pt x="129" y="478"/>
                      <a:pt x="130" y="482"/>
                      <a:pt x="132" y="487"/>
                    </a:cubicBezTo>
                    <a:cubicBezTo>
                      <a:pt x="132" y="487"/>
                      <a:pt x="131" y="487"/>
                      <a:pt x="131" y="488"/>
                    </a:cubicBezTo>
                    <a:cubicBezTo>
                      <a:pt x="132" y="488"/>
                      <a:pt x="133" y="488"/>
                      <a:pt x="135" y="488"/>
                    </a:cubicBezTo>
                    <a:cubicBezTo>
                      <a:pt x="135" y="489"/>
                      <a:pt x="135" y="490"/>
                      <a:pt x="136" y="490"/>
                    </a:cubicBezTo>
                    <a:cubicBezTo>
                      <a:pt x="134" y="492"/>
                      <a:pt x="137" y="493"/>
                      <a:pt x="136" y="494"/>
                    </a:cubicBezTo>
                    <a:cubicBezTo>
                      <a:pt x="135" y="494"/>
                      <a:pt x="135" y="495"/>
                      <a:pt x="134" y="497"/>
                    </a:cubicBezTo>
                    <a:cubicBezTo>
                      <a:pt x="133" y="496"/>
                      <a:pt x="133" y="498"/>
                      <a:pt x="132" y="497"/>
                    </a:cubicBezTo>
                    <a:cubicBezTo>
                      <a:pt x="131" y="496"/>
                      <a:pt x="130" y="495"/>
                      <a:pt x="128" y="493"/>
                    </a:cubicBezTo>
                    <a:cubicBezTo>
                      <a:pt x="127" y="492"/>
                      <a:pt x="125" y="491"/>
                      <a:pt x="123" y="490"/>
                    </a:cubicBezTo>
                    <a:cubicBezTo>
                      <a:pt x="123" y="493"/>
                      <a:pt x="126" y="495"/>
                      <a:pt x="128" y="498"/>
                    </a:cubicBezTo>
                    <a:cubicBezTo>
                      <a:pt x="125" y="502"/>
                      <a:pt x="126" y="504"/>
                      <a:pt x="127" y="507"/>
                    </a:cubicBezTo>
                    <a:cubicBezTo>
                      <a:pt x="128" y="508"/>
                      <a:pt x="128" y="506"/>
                      <a:pt x="129" y="507"/>
                    </a:cubicBezTo>
                    <a:cubicBezTo>
                      <a:pt x="128" y="512"/>
                      <a:pt x="131" y="517"/>
                      <a:pt x="128" y="522"/>
                    </a:cubicBezTo>
                    <a:cubicBezTo>
                      <a:pt x="123" y="520"/>
                      <a:pt x="121" y="525"/>
                      <a:pt x="115" y="522"/>
                    </a:cubicBezTo>
                    <a:cubicBezTo>
                      <a:pt x="115" y="524"/>
                      <a:pt x="113" y="524"/>
                      <a:pt x="112" y="525"/>
                    </a:cubicBezTo>
                    <a:cubicBezTo>
                      <a:pt x="111" y="526"/>
                      <a:pt x="112" y="527"/>
                      <a:pt x="112" y="528"/>
                    </a:cubicBezTo>
                    <a:cubicBezTo>
                      <a:pt x="111" y="529"/>
                      <a:pt x="110" y="528"/>
                      <a:pt x="109" y="529"/>
                    </a:cubicBezTo>
                    <a:cubicBezTo>
                      <a:pt x="105" y="534"/>
                      <a:pt x="111" y="535"/>
                      <a:pt x="109" y="539"/>
                    </a:cubicBezTo>
                    <a:cubicBezTo>
                      <a:pt x="105" y="539"/>
                      <a:pt x="99" y="535"/>
                      <a:pt x="95" y="536"/>
                    </a:cubicBezTo>
                    <a:cubicBezTo>
                      <a:pt x="97" y="537"/>
                      <a:pt x="96" y="540"/>
                      <a:pt x="94" y="541"/>
                    </a:cubicBezTo>
                    <a:cubicBezTo>
                      <a:pt x="96" y="543"/>
                      <a:pt x="95" y="547"/>
                      <a:pt x="97" y="549"/>
                    </a:cubicBezTo>
                    <a:cubicBezTo>
                      <a:pt x="103" y="550"/>
                      <a:pt x="105" y="545"/>
                      <a:pt x="111" y="545"/>
                    </a:cubicBezTo>
                    <a:cubicBezTo>
                      <a:pt x="111" y="553"/>
                      <a:pt x="126" y="558"/>
                      <a:pt x="130" y="560"/>
                    </a:cubicBezTo>
                    <a:cubicBezTo>
                      <a:pt x="130" y="560"/>
                      <a:pt x="130" y="559"/>
                      <a:pt x="130" y="559"/>
                    </a:cubicBezTo>
                    <a:cubicBezTo>
                      <a:pt x="132" y="559"/>
                      <a:pt x="133" y="560"/>
                      <a:pt x="135" y="561"/>
                    </a:cubicBezTo>
                    <a:cubicBezTo>
                      <a:pt x="135" y="559"/>
                      <a:pt x="137" y="561"/>
                      <a:pt x="138" y="560"/>
                    </a:cubicBezTo>
                    <a:cubicBezTo>
                      <a:pt x="138" y="559"/>
                      <a:pt x="137" y="559"/>
                      <a:pt x="137" y="558"/>
                    </a:cubicBezTo>
                    <a:cubicBezTo>
                      <a:pt x="139" y="558"/>
                      <a:pt x="141" y="559"/>
                      <a:pt x="143" y="559"/>
                    </a:cubicBezTo>
                    <a:cubicBezTo>
                      <a:pt x="144" y="559"/>
                      <a:pt x="146" y="559"/>
                      <a:pt x="148" y="559"/>
                    </a:cubicBezTo>
                    <a:cubicBezTo>
                      <a:pt x="151" y="559"/>
                      <a:pt x="154" y="559"/>
                      <a:pt x="158" y="559"/>
                    </a:cubicBezTo>
                    <a:cubicBezTo>
                      <a:pt x="158" y="558"/>
                      <a:pt x="158" y="557"/>
                      <a:pt x="159" y="557"/>
                    </a:cubicBezTo>
                    <a:cubicBezTo>
                      <a:pt x="169" y="560"/>
                      <a:pt x="177" y="558"/>
                      <a:pt x="187" y="557"/>
                    </a:cubicBezTo>
                    <a:cubicBezTo>
                      <a:pt x="187" y="557"/>
                      <a:pt x="187" y="556"/>
                      <a:pt x="187" y="556"/>
                    </a:cubicBezTo>
                    <a:cubicBezTo>
                      <a:pt x="189" y="557"/>
                      <a:pt x="192" y="557"/>
                      <a:pt x="193" y="557"/>
                    </a:cubicBezTo>
                    <a:cubicBezTo>
                      <a:pt x="193" y="557"/>
                      <a:pt x="193" y="556"/>
                      <a:pt x="193" y="556"/>
                    </a:cubicBezTo>
                    <a:cubicBezTo>
                      <a:pt x="197" y="556"/>
                      <a:pt x="201" y="555"/>
                      <a:pt x="205" y="556"/>
                    </a:cubicBezTo>
                    <a:cubicBezTo>
                      <a:pt x="208" y="556"/>
                      <a:pt x="211" y="557"/>
                      <a:pt x="213" y="560"/>
                    </a:cubicBezTo>
                    <a:cubicBezTo>
                      <a:pt x="212" y="560"/>
                      <a:pt x="211" y="560"/>
                      <a:pt x="211" y="561"/>
                    </a:cubicBezTo>
                    <a:cubicBezTo>
                      <a:pt x="213" y="561"/>
                      <a:pt x="215" y="562"/>
                      <a:pt x="214" y="565"/>
                    </a:cubicBezTo>
                    <a:cubicBezTo>
                      <a:pt x="217" y="564"/>
                      <a:pt x="219" y="566"/>
                      <a:pt x="218" y="568"/>
                    </a:cubicBezTo>
                    <a:cubicBezTo>
                      <a:pt x="218" y="569"/>
                      <a:pt x="219" y="569"/>
                      <a:pt x="218" y="570"/>
                    </a:cubicBezTo>
                    <a:cubicBezTo>
                      <a:pt x="220" y="570"/>
                      <a:pt x="220" y="570"/>
                      <a:pt x="221" y="569"/>
                    </a:cubicBezTo>
                    <a:cubicBezTo>
                      <a:pt x="221" y="570"/>
                      <a:pt x="221" y="570"/>
                      <a:pt x="221" y="571"/>
                    </a:cubicBezTo>
                    <a:cubicBezTo>
                      <a:pt x="220" y="571"/>
                      <a:pt x="219" y="571"/>
                      <a:pt x="220" y="572"/>
                    </a:cubicBezTo>
                    <a:cubicBezTo>
                      <a:pt x="223" y="571"/>
                      <a:pt x="221" y="574"/>
                      <a:pt x="222" y="575"/>
                    </a:cubicBezTo>
                    <a:cubicBezTo>
                      <a:pt x="224" y="574"/>
                      <a:pt x="223" y="572"/>
                      <a:pt x="226" y="572"/>
                    </a:cubicBezTo>
                    <a:cubicBezTo>
                      <a:pt x="225" y="573"/>
                      <a:pt x="227" y="574"/>
                      <a:pt x="227" y="575"/>
                    </a:cubicBezTo>
                    <a:cubicBezTo>
                      <a:pt x="227" y="575"/>
                      <a:pt x="225" y="574"/>
                      <a:pt x="225" y="575"/>
                    </a:cubicBezTo>
                    <a:cubicBezTo>
                      <a:pt x="226" y="575"/>
                      <a:pt x="226" y="577"/>
                      <a:pt x="227" y="578"/>
                    </a:cubicBezTo>
                    <a:cubicBezTo>
                      <a:pt x="228" y="577"/>
                      <a:pt x="228" y="577"/>
                      <a:pt x="229" y="577"/>
                    </a:cubicBezTo>
                    <a:cubicBezTo>
                      <a:pt x="227" y="579"/>
                      <a:pt x="232" y="576"/>
                      <a:pt x="231" y="579"/>
                    </a:cubicBezTo>
                    <a:cubicBezTo>
                      <a:pt x="227" y="578"/>
                      <a:pt x="224" y="579"/>
                      <a:pt x="220" y="581"/>
                    </a:cubicBezTo>
                    <a:cubicBezTo>
                      <a:pt x="219" y="578"/>
                      <a:pt x="212" y="580"/>
                      <a:pt x="210" y="577"/>
                    </a:cubicBezTo>
                    <a:cubicBezTo>
                      <a:pt x="211" y="576"/>
                      <a:pt x="212" y="576"/>
                      <a:pt x="212" y="576"/>
                    </a:cubicBezTo>
                    <a:cubicBezTo>
                      <a:pt x="211" y="575"/>
                      <a:pt x="211" y="574"/>
                      <a:pt x="210" y="573"/>
                    </a:cubicBezTo>
                    <a:cubicBezTo>
                      <a:pt x="204" y="574"/>
                      <a:pt x="203" y="567"/>
                      <a:pt x="196" y="566"/>
                    </a:cubicBezTo>
                    <a:cubicBezTo>
                      <a:pt x="196" y="569"/>
                      <a:pt x="194" y="569"/>
                      <a:pt x="191" y="568"/>
                    </a:cubicBezTo>
                    <a:cubicBezTo>
                      <a:pt x="191" y="571"/>
                      <a:pt x="190" y="570"/>
                      <a:pt x="188" y="570"/>
                    </a:cubicBezTo>
                    <a:cubicBezTo>
                      <a:pt x="189" y="574"/>
                      <a:pt x="183" y="575"/>
                      <a:pt x="185" y="578"/>
                    </a:cubicBezTo>
                    <a:cubicBezTo>
                      <a:pt x="184" y="578"/>
                      <a:pt x="183" y="578"/>
                      <a:pt x="182" y="579"/>
                    </a:cubicBezTo>
                    <a:cubicBezTo>
                      <a:pt x="183" y="580"/>
                      <a:pt x="185" y="579"/>
                      <a:pt x="185" y="580"/>
                    </a:cubicBezTo>
                    <a:cubicBezTo>
                      <a:pt x="184" y="581"/>
                      <a:pt x="183" y="581"/>
                      <a:pt x="182" y="581"/>
                    </a:cubicBezTo>
                    <a:cubicBezTo>
                      <a:pt x="182" y="586"/>
                      <a:pt x="189" y="585"/>
                      <a:pt x="191" y="589"/>
                    </a:cubicBezTo>
                    <a:cubicBezTo>
                      <a:pt x="187" y="590"/>
                      <a:pt x="183" y="589"/>
                      <a:pt x="180" y="588"/>
                    </a:cubicBezTo>
                    <a:cubicBezTo>
                      <a:pt x="177" y="586"/>
                      <a:pt x="174" y="585"/>
                      <a:pt x="171" y="585"/>
                    </a:cubicBezTo>
                    <a:cubicBezTo>
                      <a:pt x="171" y="583"/>
                      <a:pt x="171" y="583"/>
                      <a:pt x="171" y="583"/>
                    </a:cubicBezTo>
                    <a:cubicBezTo>
                      <a:pt x="164" y="581"/>
                      <a:pt x="164" y="589"/>
                      <a:pt x="158" y="587"/>
                    </a:cubicBezTo>
                    <a:cubicBezTo>
                      <a:pt x="154" y="589"/>
                      <a:pt x="150" y="591"/>
                      <a:pt x="145" y="591"/>
                    </a:cubicBezTo>
                    <a:cubicBezTo>
                      <a:pt x="145" y="592"/>
                      <a:pt x="141" y="592"/>
                      <a:pt x="140" y="593"/>
                    </a:cubicBezTo>
                    <a:cubicBezTo>
                      <a:pt x="130" y="591"/>
                      <a:pt x="138" y="602"/>
                      <a:pt x="136" y="604"/>
                    </a:cubicBezTo>
                    <a:cubicBezTo>
                      <a:pt x="137" y="606"/>
                      <a:pt x="140" y="608"/>
                      <a:pt x="140" y="611"/>
                    </a:cubicBezTo>
                    <a:cubicBezTo>
                      <a:pt x="138" y="611"/>
                      <a:pt x="138" y="612"/>
                      <a:pt x="139" y="612"/>
                    </a:cubicBezTo>
                    <a:cubicBezTo>
                      <a:pt x="137" y="612"/>
                      <a:pt x="137" y="612"/>
                      <a:pt x="137" y="612"/>
                    </a:cubicBezTo>
                    <a:cubicBezTo>
                      <a:pt x="136" y="615"/>
                      <a:pt x="134" y="614"/>
                      <a:pt x="136" y="617"/>
                    </a:cubicBezTo>
                    <a:cubicBezTo>
                      <a:pt x="140" y="617"/>
                      <a:pt x="143" y="617"/>
                      <a:pt x="145" y="619"/>
                    </a:cubicBezTo>
                    <a:cubicBezTo>
                      <a:pt x="148" y="620"/>
                      <a:pt x="150" y="622"/>
                      <a:pt x="151" y="624"/>
                    </a:cubicBezTo>
                    <a:cubicBezTo>
                      <a:pt x="150" y="624"/>
                      <a:pt x="150" y="625"/>
                      <a:pt x="149" y="625"/>
                    </a:cubicBezTo>
                    <a:cubicBezTo>
                      <a:pt x="148" y="627"/>
                      <a:pt x="152" y="626"/>
                      <a:pt x="151" y="628"/>
                    </a:cubicBezTo>
                    <a:cubicBezTo>
                      <a:pt x="147" y="627"/>
                      <a:pt x="147" y="623"/>
                      <a:pt x="143" y="621"/>
                    </a:cubicBezTo>
                    <a:cubicBezTo>
                      <a:pt x="143" y="623"/>
                      <a:pt x="142" y="623"/>
                      <a:pt x="142" y="624"/>
                    </a:cubicBezTo>
                    <a:cubicBezTo>
                      <a:pt x="143" y="624"/>
                      <a:pt x="143" y="623"/>
                      <a:pt x="145" y="624"/>
                    </a:cubicBezTo>
                    <a:cubicBezTo>
                      <a:pt x="143" y="624"/>
                      <a:pt x="146" y="625"/>
                      <a:pt x="145" y="627"/>
                    </a:cubicBezTo>
                    <a:cubicBezTo>
                      <a:pt x="148" y="627"/>
                      <a:pt x="148" y="628"/>
                      <a:pt x="151" y="629"/>
                    </a:cubicBezTo>
                    <a:cubicBezTo>
                      <a:pt x="151" y="628"/>
                      <a:pt x="155" y="628"/>
                      <a:pt x="155" y="629"/>
                    </a:cubicBezTo>
                    <a:cubicBezTo>
                      <a:pt x="151" y="628"/>
                      <a:pt x="156" y="631"/>
                      <a:pt x="153" y="631"/>
                    </a:cubicBezTo>
                    <a:cubicBezTo>
                      <a:pt x="159" y="632"/>
                      <a:pt x="161" y="634"/>
                      <a:pt x="164" y="634"/>
                    </a:cubicBezTo>
                    <a:cubicBezTo>
                      <a:pt x="162" y="635"/>
                      <a:pt x="160" y="635"/>
                      <a:pt x="159" y="638"/>
                    </a:cubicBezTo>
                    <a:cubicBezTo>
                      <a:pt x="161" y="637"/>
                      <a:pt x="161" y="639"/>
                      <a:pt x="161" y="639"/>
                    </a:cubicBezTo>
                    <a:cubicBezTo>
                      <a:pt x="166" y="640"/>
                      <a:pt x="169" y="642"/>
                      <a:pt x="172" y="643"/>
                    </a:cubicBezTo>
                    <a:cubicBezTo>
                      <a:pt x="176" y="645"/>
                      <a:pt x="179" y="647"/>
                      <a:pt x="185" y="647"/>
                    </a:cubicBezTo>
                    <a:cubicBezTo>
                      <a:pt x="183" y="649"/>
                      <a:pt x="181" y="649"/>
                      <a:pt x="178" y="649"/>
                    </a:cubicBezTo>
                    <a:cubicBezTo>
                      <a:pt x="175" y="649"/>
                      <a:pt x="171" y="648"/>
                      <a:pt x="168" y="648"/>
                    </a:cubicBezTo>
                    <a:cubicBezTo>
                      <a:pt x="167" y="650"/>
                      <a:pt x="165" y="650"/>
                      <a:pt x="165" y="653"/>
                    </a:cubicBezTo>
                    <a:cubicBezTo>
                      <a:pt x="169" y="653"/>
                      <a:pt x="173" y="654"/>
                      <a:pt x="178" y="655"/>
                    </a:cubicBezTo>
                    <a:cubicBezTo>
                      <a:pt x="182" y="656"/>
                      <a:pt x="187" y="656"/>
                      <a:pt x="191" y="655"/>
                    </a:cubicBezTo>
                    <a:cubicBezTo>
                      <a:pt x="196" y="658"/>
                      <a:pt x="208" y="653"/>
                      <a:pt x="216" y="653"/>
                    </a:cubicBezTo>
                    <a:cubicBezTo>
                      <a:pt x="220" y="653"/>
                      <a:pt x="228" y="652"/>
                      <a:pt x="229" y="649"/>
                    </a:cubicBezTo>
                    <a:cubicBezTo>
                      <a:pt x="232" y="649"/>
                      <a:pt x="234" y="648"/>
                      <a:pt x="237" y="648"/>
                    </a:cubicBezTo>
                    <a:cubicBezTo>
                      <a:pt x="240" y="647"/>
                      <a:pt x="242" y="647"/>
                      <a:pt x="245" y="646"/>
                    </a:cubicBezTo>
                    <a:cubicBezTo>
                      <a:pt x="250" y="644"/>
                      <a:pt x="256" y="643"/>
                      <a:pt x="262" y="641"/>
                    </a:cubicBezTo>
                    <a:cubicBezTo>
                      <a:pt x="264" y="642"/>
                      <a:pt x="261" y="644"/>
                      <a:pt x="264" y="643"/>
                    </a:cubicBezTo>
                    <a:cubicBezTo>
                      <a:pt x="267" y="639"/>
                      <a:pt x="275" y="639"/>
                      <a:pt x="278" y="636"/>
                    </a:cubicBezTo>
                    <a:cubicBezTo>
                      <a:pt x="267" y="639"/>
                      <a:pt x="256" y="641"/>
                      <a:pt x="244" y="643"/>
                    </a:cubicBezTo>
                    <a:cubicBezTo>
                      <a:pt x="243" y="643"/>
                      <a:pt x="242" y="643"/>
                      <a:pt x="242" y="642"/>
                    </a:cubicBezTo>
                    <a:cubicBezTo>
                      <a:pt x="246" y="642"/>
                      <a:pt x="250" y="640"/>
                      <a:pt x="253" y="638"/>
                    </a:cubicBezTo>
                    <a:cubicBezTo>
                      <a:pt x="256" y="636"/>
                      <a:pt x="258" y="634"/>
                      <a:pt x="258" y="637"/>
                    </a:cubicBezTo>
                    <a:cubicBezTo>
                      <a:pt x="258" y="636"/>
                      <a:pt x="262" y="637"/>
                      <a:pt x="264" y="636"/>
                    </a:cubicBezTo>
                    <a:cubicBezTo>
                      <a:pt x="265" y="631"/>
                      <a:pt x="271" y="634"/>
                      <a:pt x="276" y="632"/>
                    </a:cubicBezTo>
                    <a:cubicBezTo>
                      <a:pt x="275" y="631"/>
                      <a:pt x="278" y="631"/>
                      <a:pt x="277" y="630"/>
                    </a:cubicBezTo>
                    <a:cubicBezTo>
                      <a:pt x="276" y="628"/>
                      <a:pt x="274" y="629"/>
                      <a:pt x="273" y="628"/>
                    </a:cubicBezTo>
                    <a:cubicBezTo>
                      <a:pt x="277" y="623"/>
                      <a:pt x="282" y="624"/>
                      <a:pt x="288" y="622"/>
                    </a:cubicBezTo>
                    <a:cubicBezTo>
                      <a:pt x="288" y="622"/>
                      <a:pt x="289" y="622"/>
                      <a:pt x="288" y="623"/>
                    </a:cubicBezTo>
                    <a:cubicBezTo>
                      <a:pt x="290" y="622"/>
                      <a:pt x="294" y="619"/>
                      <a:pt x="294" y="622"/>
                    </a:cubicBezTo>
                    <a:cubicBezTo>
                      <a:pt x="291" y="624"/>
                      <a:pt x="293" y="622"/>
                      <a:pt x="291" y="623"/>
                    </a:cubicBezTo>
                    <a:cubicBezTo>
                      <a:pt x="290" y="625"/>
                      <a:pt x="292" y="625"/>
                      <a:pt x="294" y="625"/>
                    </a:cubicBezTo>
                    <a:cubicBezTo>
                      <a:pt x="292" y="627"/>
                      <a:pt x="293" y="629"/>
                      <a:pt x="291" y="630"/>
                    </a:cubicBezTo>
                    <a:cubicBezTo>
                      <a:pt x="292" y="630"/>
                      <a:pt x="293" y="630"/>
                      <a:pt x="294" y="630"/>
                    </a:cubicBezTo>
                    <a:cubicBezTo>
                      <a:pt x="294" y="631"/>
                      <a:pt x="292" y="632"/>
                      <a:pt x="292" y="633"/>
                    </a:cubicBezTo>
                    <a:cubicBezTo>
                      <a:pt x="294" y="632"/>
                      <a:pt x="298" y="631"/>
                      <a:pt x="301" y="631"/>
                    </a:cubicBezTo>
                    <a:cubicBezTo>
                      <a:pt x="300" y="628"/>
                      <a:pt x="305" y="628"/>
                      <a:pt x="306" y="627"/>
                    </a:cubicBezTo>
                    <a:cubicBezTo>
                      <a:pt x="306" y="629"/>
                      <a:pt x="304" y="630"/>
                      <a:pt x="302" y="630"/>
                    </a:cubicBezTo>
                    <a:cubicBezTo>
                      <a:pt x="304" y="632"/>
                      <a:pt x="299" y="632"/>
                      <a:pt x="301" y="633"/>
                    </a:cubicBezTo>
                    <a:cubicBezTo>
                      <a:pt x="304" y="633"/>
                      <a:pt x="309" y="624"/>
                      <a:pt x="314" y="627"/>
                    </a:cubicBezTo>
                    <a:cubicBezTo>
                      <a:pt x="307" y="629"/>
                      <a:pt x="307" y="631"/>
                      <a:pt x="304" y="634"/>
                    </a:cubicBezTo>
                    <a:cubicBezTo>
                      <a:pt x="304" y="641"/>
                      <a:pt x="312" y="635"/>
                      <a:pt x="317" y="636"/>
                    </a:cubicBezTo>
                    <a:cubicBezTo>
                      <a:pt x="323" y="632"/>
                      <a:pt x="333" y="631"/>
                      <a:pt x="336" y="627"/>
                    </a:cubicBezTo>
                    <a:cubicBezTo>
                      <a:pt x="334" y="627"/>
                      <a:pt x="330" y="630"/>
                      <a:pt x="328" y="628"/>
                    </a:cubicBezTo>
                    <a:cubicBezTo>
                      <a:pt x="328" y="626"/>
                      <a:pt x="332" y="628"/>
                      <a:pt x="332" y="625"/>
                    </a:cubicBezTo>
                    <a:cubicBezTo>
                      <a:pt x="329" y="626"/>
                      <a:pt x="328" y="628"/>
                      <a:pt x="326" y="627"/>
                    </a:cubicBezTo>
                    <a:cubicBezTo>
                      <a:pt x="327" y="626"/>
                      <a:pt x="326" y="626"/>
                      <a:pt x="327" y="625"/>
                    </a:cubicBezTo>
                    <a:cubicBezTo>
                      <a:pt x="330" y="624"/>
                      <a:pt x="334" y="624"/>
                      <a:pt x="334" y="625"/>
                    </a:cubicBezTo>
                    <a:cubicBezTo>
                      <a:pt x="333" y="624"/>
                      <a:pt x="336" y="626"/>
                      <a:pt x="336" y="624"/>
                    </a:cubicBezTo>
                    <a:cubicBezTo>
                      <a:pt x="334" y="624"/>
                      <a:pt x="334" y="623"/>
                      <a:pt x="333" y="623"/>
                    </a:cubicBezTo>
                    <a:cubicBezTo>
                      <a:pt x="330" y="624"/>
                      <a:pt x="327" y="625"/>
                      <a:pt x="326" y="623"/>
                    </a:cubicBezTo>
                    <a:cubicBezTo>
                      <a:pt x="328" y="621"/>
                      <a:pt x="330" y="620"/>
                      <a:pt x="332" y="619"/>
                    </a:cubicBezTo>
                    <a:cubicBezTo>
                      <a:pt x="334" y="618"/>
                      <a:pt x="336" y="617"/>
                      <a:pt x="337" y="614"/>
                    </a:cubicBezTo>
                    <a:cubicBezTo>
                      <a:pt x="338" y="615"/>
                      <a:pt x="343" y="613"/>
                      <a:pt x="343" y="612"/>
                    </a:cubicBezTo>
                    <a:cubicBezTo>
                      <a:pt x="342" y="613"/>
                      <a:pt x="341" y="612"/>
                      <a:pt x="341" y="611"/>
                    </a:cubicBezTo>
                    <a:cubicBezTo>
                      <a:pt x="344" y="611"/>
                      <a:pt x="346" y="610"/>
                      <a:pt x="348" y="609"/>
                    </a:cubicBezTo>
                    <a:cubicBezTo>
                      <a:pt x="350" y="608"/>
                      <a:pt x="352" y="607"/>
                      <a:pt x="354" y="606"/>
                    </a:cubicBezTo>
                    <a:cubicBezTo>
                      <a:pt x="357" y="604"/>
                      <a:pt x="361" y="602"/>
                      <a:pt x="365" y="599"/>
                    </a:cubicBezTo>
                    <a:cubicBezTo>
                      <a:pt x="363" y="602"/>
                      <a:pt x="362" y="602"/>
                      <a:pt x="359" y="605"/>
                    </a:cubicBezTo>
                    <a:cubicBezTo>
                      <a:pt x="361" y="604"/>
                      <a:pt x="363" y="603"/>
                      <a:pt x="365" y="604"/>
                    </a:cubicBezTo>
                    <a:cubicBezTo>
                      <a:pt x="363" y="606"/>
                      <a:pt x="362" y="608"/>
                      <a:pt x="363" y="609"/>
                    </a:cubicBezTo>
                    <a:cubicBezTo>
                      <a:pt x="359" y="612"/>
                      <a:pt x="358" y="615"/>
                      <a:pt x="354" y="616"/>
                    </a:cubicBezTo>
                    <a:cubicBezTo>
                      <a:pt x="356" y="617"/>
                      <a:pt x="359" y="614"/>
                      <a:pt x="360" y="613"/>
                    </a:cubicBezTo>
                    <a:cubicBezTo>
                      <a:pt x="361" y="613"/>
                      <a:pt x="361" y="613"/>
                      <a:pt x="362" y="613"/>
                    </a:cubicBezTo>
                    <a:cubicBezTo>
                      <a:pt x="360" y="617"/>
                      <a:pt x="362" y="618"/>
                      <a:pt x="366" y="621"/>
                    </a:cubicBezTo>
                    <a:cubicBezTo>
                      <a:pt x="360" y="626"/>
                      <a:pt x="353" y="629"/>
                      <a:pt x="346" y="632"/>
                    </a:cubicBezTo>
                    <a:cubicBezTo>
                      <a:pt x="340" y="635"/>
                      <a:pt x="333" y="637"/>
                      <a:pt x="326" y="642"/>
                    </a:cubicBezTo>
                    <a:cubicBezTo>
                      <a:pt x="321" y="644"/>
                      <a:pt x="314" y="644"/>
                      <a:pt x="307" y="648"/>
                    </a:cubicBezTo>
                    <a:cubicBezTo>
                      <a:pt x="306" y="647"/>
                      <a:pt x="305" y="647"/>
                      <a:pt x="305" y="646"/>
                    </a:cubicBezTo>
                    <a:cubicBezTo>
                      <a:pt x="299" y="650"/>
                      <a:pt x="292" y="650"/>
                      <a:pt x="288" y="650"/>
                    </a:cubicBezTo>
                    <a:cubicBezTo>
                      <a:pt x="288" y="653"/>
                      <a:pt x="281" y="651"/>
                      <a:pt x="279" y="653"/>
                    </a:cubicBezTo>
                    <a:cubicBezTo>
                      <a:pt x="279" y="653"/>
                      <a:pt x="278" y="653"/>
                      <a:pt x="279" y="652"/>
                    </a:cubicBezTo>
                    <a:cubicBezTo>
                      <a:pt x="274" y="656"/>
                      <a:pt x="268" y="651"/>
                      <a:pt x="262" y="655"/>
                    </a:cubicBezTo>
                    <a:cubicBezTo>
                      <a:pt x="265" y="654"/>
                      <a:pt x="260" y="658"/>
                      <a:pt x="266" y="656"/>
                    </a:cubicBezTo>
                    <a:cubicBezTo>
                      <a:pt x="266" y="655"/>
                      <a:pt x="263" y="655"/>
                      <a:pt x="265" y="654"/>
                    </a:cubicBezTo>
                    <a:cubicBezTo>
                      <a:pt x="266" y="657"/>
                      <a:pt x="272" y="655"/>
                      <a:pt x="275" y="657"/>
                    </a:cubicBezTo>
                    <a:cubicBezTo>
                      <a:pt x="276" y="655"/>
                      <a:pt x="278" y="655"/>
                      <a:pt x="281" y="654"/>
                    </a:cubicBezTo>
                    <a:cubicBezTo>
                      <a:pt x="283" y="654"/>
                      <a:pt x="286" y="654"/>
                      <a:pt x="289" y="653"/>
                    </a:cubicBezTo>
                    <a:cubicBezTo>
                      <a:pt x="289" y="653"/>
                      <a:pt x="292" y="656"/>
                      <a:pt x="293" y="654"/>
                    </a:cubicBezTo>
                    <a:cubicBezTo>
                      <a:pt x="290" y="655"/>
                      <a:pt x="293" y="652"/>
                      <a:pt x="293" y="651"/>
                    </a:cubicBezTo>
                    <a:cubicBezTo>
                      <a:pt x="297" y="650"/>
                      <a:pt x="301" y="650"/>
                      <a:pt x="305" y="649"/>
                    </a:cubicBezTo>
                    <a:cubicBezTo>
                      <a:pt x="305" y="651"/>
                      <a:pt x="305" y="651"/>
                      <a:pt x="301" y="651"/>
                    </a:cubicBezTo>
                    <a:cubicBezTo>
                      <a:pt x="302" y="653"/>
                      <a:pt x="303" y="652"/>
                      <a:pt x="302" y="654"/>
                    </a:cubicBezTo>
                    <a:cubicBezTo>
                      <a:pt x="306" y="653"/>
                      <a:pt x="306" y="652"/>
                      <a:pt x="307" y="651"/>
                    </a:cubicBezTo>
                    <a:cubicBezTo>
                      <a:pt x="307" y="654"/>
                      <a:pt x="316" y="649"/>
                      <a:pt x="319" y="649"/>
                    </a:cubicBezTo>
                    <a:cubicBezTo>
                      <a:pt x="318" y="648"/>
                      <a:pt x="319" y="647"/>
                      <a:pt x="321" y="647"/>
                    </a:cubicBezTo>
                    <a:cubicBezTo>
                      <a:pt x="321" y="648"/>
                      <a:pt x="320" y="648"/>
                      <a:pt x="321" y="648"/>
                    </a:cubicBezTo>
                    <a:cubicBezTo>
                      <a:pt x="328" y="645"/>
                      <a:pt x="334" y="641"/>
                      <a:pt x="340" y="638"/>
                    </a:cubicBezTo>
                    <a:cubicBezTo>
                      <a:pt x="346" y="634"/>
                      <a:pt x="352" y="631"/>
                      <a:pt x="359" y="628"/>
                    </a:cubicBezTo>
                    <a:cubicBezTo>
                      <a:pt x="362" y="624"/>
                      <a:pt x="372" y="616"/>
                      <a:pt x="374" y="620"/>
                    </a:cubicBezTo>
                    <a:cubicBezTo>
                      <a:pt x="382" y="617"/>
                      <a:pt x="388" y="611"/>
                      <a:pt x="395" y="606"/>
                    </a:cubicBezTo>
                    <a:cubicBezTo>
                      <a:pt x="398" y="604"/>
                      <a:pt x="402" y="601"/>
                      <a:pt x="405" y="598"/>
                    </a:cubicBezTo>
                    <a:cubicBezTo>
                      <a:pt x="408" y="595"/>
                      <a:pt x="412" y="592"/>
                      <a:pt x="415" y="589"/>
                    </a:cubicBezTo>
                    <a:cubicBezTo>
                      <a:pt x="418" y="583"/>
                      <a:pt x="424" y="579"/>
                      <a:pt x="428" y="575"/>
                    </a:cubicBezTo>
                    <a:cubicBezTo>
                      <a:pt x="427" y="576"/>
                      <a:pt x="428" y="573"/>
                      <a:pt x="430" y="572"/>
                    </a:cubicBezTo>
                    <a:cubicBezTo>
                      <a:pt x="435" y="570"/>
                      <a:pt x="430" y="578"/>
                      <a:pt x="426" y="581"/>
                    </a:cubicBezTo>
                    <a:cubicBezTo>
                      <a:pt x="429" y="578"/>
                      <a:pt x="429" y="583"/>
                      <a:pt x="429" y="585"/>
                    </a:cubicBezTo>
                    <a:cubicBezTo>
                      <a:pt x="426" y="588"/>
                      <a:pt x="423" y="591"/>
                      <a:pt x="421" y="594"/>
                    </a:cubicBezTo>
                    <a:cubicBezTo>
                      <a:pt x="419" y="596"/>
                      <a:pt x="418" y="597"/>
                      <a:pt x="417" y="599"/>
                    </a:cubicBezTo>
                    <a:cubicBezTo>
                      <a:pt x="416" y="600"/>
                      <a:pt x="414" y="602"/>
                      <a:pt x="413" y="603"/>
                    </a:cubicBezTo>
                    <a:cubicBezTo>
                      <a:pt x="411" y="604"/>
                      <a:pt x="410" y="604"/>
                      <a:pt x="408" y="605"/>
                    </a:cubicBezTo>
                    <a:cubicBezTo>
                      <a:pt x="407" y="609"/>
                      <a:pt x="402" y="609"/>
                      <a:pt x="399" y="612"/>
                    </a:cubicBezTo>
                    <a:cubicBezTo>
                      <a:pt x="398" y="614"/>
                      <a:pt x="398" y="617"/>
                      <a:pt x="396" y="618"/>
                    </a:cubicBezTo>
                    <a:cubicBezTo>
                      <a:pt x="394" y="620"/>
                      <a:pt x="390" y="620"/>
                      <a:pt x="389" y="621"/>
                    </a:cubicBezTo>
                    <a:cubicBezTo>
                      <a:pt x="388" y="622"/>
                      <a:pt x="386" y="624"/>
                      <a:pt x="385" y="625"/>
                    </a:cubicBezTo>
                    <a:cubicBezTo>
                      <a:pt x="385" y="625"/>
                      <a:pt x="385" y="624"/>
                      <a:pt x="385" y="623"/>
                    </a:cubicBezTo>
                    <a:cubicBezTo>
                      <a:pt x="383" y="625"/>
                      <a:pt x="383" y="627"/>
                      <a:pt x="382" y="628"/>
                    </a:cubicBezTo>
                    <a:cubicBezTo>
                      <a:pt x="381" y="628"/>
                      <a:pt x="380" y="627"/>
                      <a:pt x="380" y="627"/>
                    </a:cubicBezTo>
                    <a:cubicBezTo>
                      <a:pt x="377" y="628"/>
                      <a:pt x="376" y="632"/>
                      <a:pt x="373" y="634"/>
                    </a:cubicBezTo>
                    <a:cubicBezTo>
                      <a:pt x="370" y="634"/>
                      <a:pt x="374" y="631"/>
                      <a:pt x="371" y="633"/>
                    </a:cubicBezTo>
                    <a:cubicBezTo>
                      <a:pt x="372" y="634"/>
                      <a:pt x="369" y="636"/>
                      <a:pt x="368" y="637"/>
                    </a:cubicBezTo>
                    <a:cubicBezTo>
                      <a:pt x="365" y="636"/>
                      <a:pt x="360" y="642"/>
                      <a:pt x="360" y="639"/>
                    </a:cubicBezTo>
                    <a:cubicBezTo>
                      <a:pt x="356" y="643"/>
                      <a:pt x="348" y="649"/>
                      <a:pt x="343" y="651"/>
                    </a:cubicBezTo>
                    <a:cubicBezTo>
                      <a:pt x="344" y="651"/>
                      <a:pt x="344" y="651"/>
                      <a:pt x="344" y="652"/>
                    </a:cubicBezTo>
                    <a:cubicBezTo>
                      <a:pt x="339" y="654"/>
                      <a:pt x="337" y="655"/>
                      <a:pt x="335" y="658"/>
                    </a:cubicBezTo>
                    <a:cubicBezTo>
                      <a:pt x="334" y="657"/>
                      <a:pt x="335" y="657"/>
                      <a:pt x="335" y="656"/>
                    </a:cubicBezTo>
                    <a:cubicBezTo>
                      <a:pt x="327" y="661"/>
                      <a:pt x="319" y="664"/>
                      <a:pt x="314" y="666"/>
                    </a:cubicBezTo>
                    <a:cubicBezTo>
                      <a:pt x="313" y="666"/>
                      <a:pt x="313" y="667"/>
                      <a:pt x="312" y="668"/>
                    </a:cubicBezTo>
                    <a:cubicBezTo>
                      <a:pt x="310" y="668"/>
                      <a:pt x="310" y="669"/>
                      <a:pt x="309" y="670"/>
                    </a:cubicBezTo>
                    <a:cubicBezTo>
                      <a:pt x="307" y="670"/>
                      <a:pt x="307" y="668"/>
                      <a:pt x="305" y="670"/>
                    </a:cubicBezTo>
                    <a:cubicBezTo>
                      <a:pt x="308" y="670"/>
                      <a:pt x="302" y="672"/>
                      <a:pt x="301" y="673"/>
                    </a:cubicBezTo>
                    <a:cubicBezTo>
                      <a:pt x="300" y="672"/>
                      <a:pt x="298" y="673"/>
                      <a:pt x="299" y="672"/>
                    </a:cubicBezTo>
                    <a:cubicBezTo>
                      <a:pt x="298" y="671"/>
                      <a:pt x="301" y="670"/>
                      <a:pt x="300" y="670"/>
                    </a:cubicBezTo>
                    <a:cubicBezTo>
                      <a:pt x="295" y="671"/>
                      <a:pt x="296" y="673"/>
                      <a:pt x="296" y="675"/>
                    </a:cubicBezTo>
                    <a:cubicBezTo>
                      <a:pt x="298" y="675"/>
                      <a:pt x="301" y="674"/>
                      <a:pt x="304" y="674"/>
                    </a:cubicBezTo>
                    <a:cubicBezTo>
                      <a:pt x="304" y="672"/>
                      <a:pt x="306" y="671"/>
                      <a:pt x="309" y="671"/>
                    </a:cubicBezTo>
                    <a:cubicBezTo>
                      <a:pt x="312" y="670"/>
                      <a:pt x="314" y="669"/>
                      <a:pt x="315" y="670"/>
                    </a:cubicBezTo>
                    <a:cubicBezTo>
                      <a:pt x="314" y="670"/>
                      <a:pt x="315" y="671"/>
                      <a:pt x="314" y="671"/>
                    </a:cubicBezTo>
                    <a:cubicBezTo>
                      <a:pt x="314" y="671"/>
                      <a:pt x="314" y="670"/>
                      <a:pt x="313" y="670"/>
                    </a:cubicBezTo>
                    <a:cubicBezTo>
                      <a:pt x="310" y="675"/>
                      <a:pt x="304" y="675"/>
                      <a:pt x="298" y="677"/>
                    </a:cubicBezTo>
                    <a:cubicBezTo>
                      <a:pt x="300" y="678"/>
                      <a:pt x="297" y="678"/>
                      <a:pt x="297" y="680"/>
                    </a:cubicBezTo>
                    <a:cubicBezTo>
                      <a:pt x="303" y="678"/>
                      <a:pt x="310" y="676"/>
                      <a:pt x="315" y="674"/>
                    </a:cubicBezTo>
                    <a:cubicBezTo>
                      <a:pt x="313" y="674"/>
                      <a:pt x="317" y="672"/>
                      <a:pt x="318" y="671"/>
                    </a:cubicBezTo>
                    <a:cubicBezTo>
                      <a:pt x="319" y="671"/>
                      <a:pt x="324" y="670"/>
                      <a:pt x="325" y="669"/>
                    </a:cubicBezTo>
                    <a:cubicBezTo>
                      <a:pt x="324" y="670"/>
                      <a:pt x="324" y="669"/>
                      <a:pt x="324" y="668"/>
                    </a:cubicBezTo>
                    <a:cubicBezTo>
                      <a:pt x="326" y="669"/>
                      <a:pt x="328" y="668"/>
                      <a:pt x="330" y="667"/>
                    </a:cubicBezTo>
                    <a:cubicBezTo>
                      <a:pt x="332" y="666"/>
                      <a:pt x="335" y="665"/>
                      <a:pt x="337" y="665"/>
                    </a:cubicBezTo>
                    <a:cubicBezTo>
                      <a:pt x="332" y="667"/>
                      <a:pt x="335" y="667"/>
                      <a:pt x="332" y="669"/>
                    </a:cubicBezTo>
                    <a:cubicBezTo>
                      <a:pt x="335" y="668"/>
                      <a:pt x="337" y="667"/>
                      <a:pt x="339" y="665"/>
                    </a:cubicBezTo>
                    <a:cubicBezTo>
                      <a:pt x="340" y="666"/>
                      <a:pt x="340" y="666"/>
                      <a:pt x="340" y="666"/>
                    </a:cubicBezTo>
                    <a:cubicBezTo>
                      <a:pt x="343" y="663"/>
                      <a:pt x="348" y="662"/>
                      <a:pt x="353" y="660"/>
                    </a:cubicBezTo>
                    <a:cubicBezTo>
                      <a:pt x="357" y="657"/>
                      <a:pt x="363" y="655"/>
                      <a:pt x="367" y="652"/>
                    </a:cubicBezTo>
                    <a:cubicBezTo>
                      <a:pt x="367" y="652"/>
                      <a:pt x="367" y="653"/>
                      <a:pt x="368" y="652"/>
                    </a:cubicBezTo>
                    <a:cubicBezTo>
                      <a:pt x="375" y="647"/>
                      <a:pt x="387" y="642"/>
                      <a:pt x="390" y="638"/>
                    </a:cubicBezTo>
                    <a:cubicBezTo>
                      <a:pt x="391" y="639"/>
                      <a:pt x="388" y="642"/>
                      <a:pt x="386" y="642"/>
                    </a:cubicBezTo>
                    <a:cubicBezTo>
                      <a:pt x="388" y="645"/>
                      <a:pt x="391" y="640"/>
                      <a:pt x="392" y="639"/>
                    </a:cubicBezTo>
                    <a:cubicBezTo>
                      <a:pt x="392" y="639"/>
                      <a:pt x="393" y="639"/>
                      <a:pt x="393" y="639"/>
                    </a:cubicBezTo>
                    <a:cubicBezTo>
                      <a:pt x="395" y="637"/>
                      <a:pt x="395" y="634"/>
                      <a:pt x="398" y="632"/>
                    </a:cubicBezTo>
                    <a:cubicBezTo>
                      <a:pt x="402" y="629"/>
                      <a:pt x="404" y="630"/>
                      <a:pt x="408" y="626"/>
                    </a:cubicBezTo>
                    <a:cubicBezTo>
                      <a:pt x="406" y="625"/>
                      <a:pt x="413" y="622"/>
                      <a:pt x="414" y="619"/>
                    </a:cubicBezTo>
                    <a:cubicBezTo>
                      <a:pt x="407" y="625"/>
                      <a:pt x="420" y="611"/>
                      <a:pt x="422" y="613"/>
                    </a:cubicBezTo>
                    <a:cubicBezTo>
                      <a:pt x="420" y="615"/>
                      <a:pt x="421" y="616"/>
                      <a:pt x="419" y="618"/>
                    </a:cubicBezTo>
                    <a:cubicBezTo>
                      <a:pt x="423" y="615"/>
                      <a:pt x="422" y="617"/>
                      <a:pt x="424" y="617"/>
                    </a:cubicBezTo>
                    <a:cubicBezTo>
                      <a:pt x="426" y="614"/>
                      <a:pt x="427" y="615"/>
                      <a:pt x="430" y="613"/>
                    </a:cubicBezTo>
                    <a:cubicBezTo>
                      <a:pt x="428" y="613"/>
                      <a:pt x="426" y="615"/>
                      <a:pt x="424" y="615"/>
                    </a:cubicBezTo>
                    <a:cubicBezTo>
                      <a:pt x="425" y="614"/>
                      <a:pt x="425" y="614"/>
                      <a:pt x="426" y="613"/>
                    </a:cubicBezTo>
                    <a:cubicBezTo>
                      <a:pt x="428" y="612"/>
                      <a:pt x="430" y="613"/>
                      <a:pt x="430" y="610"/>
                    </a:cubicBezTo>
                    <a:cubicBezTo>
                      <a:pt x="431" y="611"/>
                      <a:pt x="431" y="611"/>
                      <a:pt x="432" y="611"/>
                    </a:cubicBezTo>
                    <a:cubicBezTo>
                      <a:pt x="427" y="616"/>
                      <a:pt x="424" y="620"/>
                      <a:pt x="421" y="623"/>
                    </a:cubicBezTo>
                    <a:cubicBezTo>
                      <a:pt x="417" y="626"/>
                      <a:pt x="414" y="629"/>
                      <a:pt x="408" y="632"/>
                    </a:cubicBezTo>
                    <a:cubicBezTo>
                      <a:pt x="402" y="638"/>
                      <a:pt x="394" y="640"/>
                      <a:pt x="389" y="647"/>
                    </a:cubicBezTo>
                    <a:cubicBezTo>
                      <a:pt x="388" y="646"/>
                      <a:pt x="386" y="648"/>
                      <a:pt x="386" y="647"/>
                    </a:cubicBezTo>
                    <a:cubicBezTo>
                      <a:pt x="382" y="650"/>
                      <a:pt x="377" y="653"/>
                      <a:pt x="372" y="655"/>
                    </a:cubicBezTo>
                    <a:cubicBezTo>
                      <a:pt x="367" y="657"/>
                      <a:pt x="362" y="659"/>
                      <a:pt x="359" y="663"/>
                    </a:cubicBezTo>
                    <a:cubicBezTo>
                      <a:pt x="361" y="662"/>
                      <a:pt x="364" y="660"/>
                      <a:pt x="365" y="661"/>
                    </a:cubicBezTo>
                    <a:cubicBezTo>
                      <a:pt x="363" y="662"/>
                      <a:pt x="353" y="669"/>
                      <a:pt x="354" y="665"/>
                    </a:cubicBezTo>
                    <a:cubicBezTo>
                      <a:pt x="352" y="666"/>
                      <a:pt x="350" y="667"/>
                      <a:pt x="348" y="668"/>
                    </a:cubicBezTo>
                    <a:cubicBezTo>
                      <a:pt x="347" y="671"/>
                      <a:pt x="352" y="667"/>
                      <a:pt x="352" y="668"/>
                    </a:cubicBezTo>
                    <a:cubicBezTo>
                      <a:pt x="349" y="670"/>
                      <a:pt x="341" y="674"/>
                      <a:pt x="338" y="673"/>
                    </a:cubicBezTo>
                    <a:cubicBezTo>
                      <a:pt x="323" y="680"/>
                      <a:pt x="312" y="685"/>
                      <a:pt x="302" y="685"/>
                    </a:cubicBezTo>
                    <a:cubicBezTo>
                      <a:pt x="302" y="688"/>
                      <a:pt x="300" y="685"/>
                      <a:pt x="298" y="685"/>
                    </a:cubicBezTo>
                    <a:cubicBezTo>
                      <a:pt x="296" y="687"/>
                      <a:pt x="300" y="687"/>
                      <a:pt x="298" y="688"/>
                    </a:cubicBezTo>
                    <a:cubicBezTo>
                      <a:pt x="297" y="688"/>
                      <a:pt x="297" y="689"/>
                      <a:pt x="297" y="689"/>
                    </a:cubicBezTo>
                    <a:cubicBezTo>
                      <a:pt x="293" y="690"/>
                      <a:pt x="293" y="689"/>
                      <a:pt x="291" y="689"/>
                    </a:cubicBezTo>
                    <a:cubicBezTo>
                      <a:pt x="291" y="691"/>
                      <a:pt x="286" y="691"/>
                      <a:pt x="283" y="692"/>
                    </a:cubicBezTo>
                    <a:cubicBezTo>
                      <a:pt x="282" y="689"/>
                      <a:pt x="276" y="693"/>
                      <a:pt x="273" y="694"/>
                    </a:cubicBezTo>
                    <a:cubicBezTo>
                      <a:pt x="259" y="696"/>
                      <a:pt x="240" y="698"/>
                      <a:pt x="229" y="699"/>
                    </a:cubicBezTo>
                    <a:cubicBezTo>
                      <a:pt x="238" y="699"/>
                      <a:pt x="241" y="698"/>
                      <a:pt x="249" y="699"/>
                    </a:cubicBezTo>
                    <a:cubicBezTo>
                      <a:pt x="253" y="697"/>
                      <a:pt x="259" y="696"/>
                      <a:pt x="265" y="696"/>
                    </a:cubicBezTo>
                    <a:cubicBezTo>
                      <a:pt x="271" y="695"/>
                      <a:pt x="277" y="694"/>
                      <a:pt x="282" y="692"/>
                    </a:cubicBezTo>
                    <a:cubicBezTo>
                      <a:pt x="282" y="693"/>
                      <a:pt x="284" y="693"/>
                      <a:pt x="285" y="694"/>
                    </a:cubicBezTo>
                    <a:cubicBezTo>
                      <a:pt x="284" y="695"/>
                      <a:pt x="282" y="696"/>
                      <a:pt x="281" y="696"/>
                    </a:cubicBezTo>
                    <a:cubicBezTo>
                      <a:pt x="284" y="697"/>
                      <a:pt x="292" y="692"/>
                      <a:pt x="299" y="692"/>
                    </a:cubicBezTo>
                    <a:cubicBezTo>
                      <a:pt x="299" y="691"/>
                      <a:pt x="301" y="691"/>
                      <a:pt x="303" y="690"/>
                    </a:cubicBezTo>
                    <a:cubicBezTo>
                      <a:pt x="304" y="688"/>
                      <a:pt x="308" y="686"/>
                      <a:pt x="312" y="685"/>
                    </a:cubicBezTo>
                    <a:cubicBezTo>
                      <a:pt x="315" y="683"/>
                      <a:pt x="320" y="681"/>
                      <a:pt x="322" y="681"/>
                    </a:cubicBezTo>
                    <a:cubicBezTo>
                      <a:pt x="322" y="682"/>
                      <a:pt x="315" y="684"/>
                      <a:pt x="318" y="684"/>
                    </a:cubicBezTo>
                    <a:cubicBezTo>
                      <a:pt x="320" y="683"/>
                      <a:pt x="322" y="682"/>
                      <a:pt x="323" y="683"/>
                    </a:cubicBezTo>
                    <a:cubicBezTo>
                      <a:pt x="322" y="684"/>
                      <a:pt x="318" y="684"/>
                      <a:pt x="318" y="686"/>
                    </a:cubicBezTo>
                    <a:cubicBezTo>
                      <a:pt x="321" y="685"/>
                      <a:pt x="326" y="682"/>
                      <a:pt x="326" y="686"/>
                    </a:cubicBezTo>
                    <a:cubicBezTo>
                      <a:pt x="329" y="685"/>
                      <a:pt x="324" y="684"/>
                      <a:pt x="328" y="683"/>
                    </a:cubicBezTo>
                    <a:cubicBezTo>
                      <a:pt x="328" y="683"/>
                      <a:pt x="328" y="683"/>
                      <a:pt x="329" y="683"/>
                    </a:cubicBezTo>
                    <a:cubicBezTo>
                      <a:pt x="331" y="684"/>
                      <a:pt x="329" y="685"/>
                      <a:pt x="328" y="687"/>
                    </a:cubicBezTo>
                    <a:cubicBezTo>
                      <a:pt x="332" y="686"/>
                      <a:pt x="332" y="684"/>
                      <a:pt x="332" y="684"/>
                    </a:cubicBezTo>
                    <a:cubicBezTo>
                      <a:pt x="335" y="684"/>
                      <a:pt x="330" y="686"/>
                      <a:pt x="333" y="686"/>
                    </a:cubicBezTo>
                    <a:cubicBezTo>
                      <a:pt x="337" y="686"/>
                      <a:pt x="341" y="684"/>
                      <a:pt x="342" y="683"/>
                    </a:cubicBezTo>
                    <a:cubicBezTo>
                      <a:pt x="341" y="684"/>
                      <a:pt x="341" y="683"/>
                      <a:pt x="340" y="683"/>
                    </a:cubicBezTo>
                    <a:cubicBezTo>
                      <a:pt x="342" y="683"/>
                      <a:pt x="343" y="680"/>
                      <a:pt x="344" y="681"/>
                    </a:cubicBezTo>
                    <a:cubicBezTo>
                      <a:pt x="343" y="682"/>
                      <a:pt x="342" y="682"/>
                      <a:pt x="342" y="683"/>
                    </a:cubicBezTo>
                    <a:cubicBezTo>
                      <a:pt x="347" y="682"/>
                      <a:pt x="354" y="677"/>
                      <a:pt x="358" y="678"/>
                    </a:cubicBezTo>
                    <a:cubicBezTo>
                      <a:pt x="359" y="676"/>
                      <a:pt x="355" y="677"/>
                      <a:pt x="357" y="676"/>
                    </a:cubicBezTo>
                    <a:cubicBezTo>
                      <a:pt x="362" y="673"/>
                      <a:pt x="362" y="675"/>
                      <a:pt x="365" y="674"/>
                    </a:cubicBezTo>
                    <a:cubicBezTo>
                      <a:pt x="366" y="673"/>
                      <a:pt x="363" y="672"/>
                      <a:pt x="365" y="671"/>
                    </a:cubicBezTo>
                    <a:cubicBezTo>
                      <a:pt x="368" y="670"/>
                      <a:pt x="372" y="666"/>
                      <a:pt x="373" y="669"/>
                    </a:cubicBezTo>
                    <a:cubicBezTo>
                      <a:pt x="372" y="669"/>
                      <a:pt x="367" y="672"/>
                      <a:pt x="369" y="672"/>
                    </a:cubicBezTo>
                    <a:cubicBezTo>
                      <a:pt x="373" y="668"/>
                      <a:pt x="377" y="668"/>
                      <a:pt x="378" y="665"/>
                    </a:cubicBezTo>
                    <a:cubicBezTo>
                      <a:pt x="381" y="663"/>
                      <a:pt x="378" y="667"/>
                      <a:pt x="381" y="666"/>
                    </a:cubicBezTo>
                    <a:cubicBezTo>
                      <a:pt x="382" y="665"/>
                      <a:pt x="381" y="664"/>
                      <a:pt x="382" y="663"/>
                    </a:cubicBezTo>
                    <a:cubicBezTo>
                      <a:pt x="383" y="663"/>
                      <a:pt x="392" y="660"/>
                      <a:pt x="388" y="661"/>
                    </a:cubicBezTo>
                    <a:cubicBezTo>
                      <a:pt x="391" y="659"/>
                      <a:pt x="392" y="658"/>
                      <a:pt x="396" y="656"/>
                    </a:cubicBezTo>
                    <a:cubicBezTo>
                      <a:pt x="396" y="655"/>
                      <a:pt x="395" y="654"/>
                      <a:pt x="396" y="654"/>
                    </a:cubicBezTo>
                    <a:cubicBezTo>
                      <a:pt x="403" y="650"/>
                      <a:pt x="408" y="646"/>
                      <a:pt x="413" y="642"/>
                    </a:cubicBezTo>
                    <a:cubicBezTo>
                      <a:pt x="419" y="638"/>
                      <a:pt x="423" y="633"/>
                      <a:pt x="429" y="629"/>
                    </a:cubicBezTo>
                    <a:cubicBezTo>
                      <a:pt x="428" y="629"/>
                      <a:pt x="427" y="629"/>
                      <a:pt x="428" y="628"/>
                    </a:cubicBezTo>
                    <a:cubicBezTo>
                      <a:pt x="432" y="626"/>
                      <a:pt x="436" y="623"/>
                      <a:pt x="437" y="620"/>
                    </a:cubicBezTo>
                    <a:cubicBezTo>
                      <a:pt x="437" y="620"/>
                      <a:pt x="437" y="621"/>
                      <a:pt x="437" y="621"/>
                    </a:cubicBezTo>
                    <a:cubicBezTo>
                      <a:pt x="439" y="618"/>
                      <a:pt x="443" y="616"/>
                      <a:pt x="446" y="614"/>
                    </a:cubicBezTo>
                    <a:cubicBezTo>
                      <a:pt x="446" y="617"/>
                      <a:pt x="441" y="619"/>
                      <a:pt x="443" y="622"/>
                    </a:cubicBezTo>
                    <a:cubicBezTo>
                      <a:pt x="447" y="618"/>
                      <a:pt x="446" y="613"/>
                      <a:pt x="452" y="608"/>
                    </a:cubicBezTo>
                    <a:cubicBezTo>
                      <a:pt x="452" y="607"/>
                      <a:pt x="449" y="609"/>
                      <a:pt x="450" y="607"/>
                    </a:cubicBezTo>
                    <a:cubicBezTo>
                      <a:pt x="453" y="606"/>
                      <a:pt x="453" y="605"/>
                      <a:pt x="454" y="603"/>
                    </a:cubicBezTo>
                    <a:cubicBezTo>
                      <a:pt x="455" y="604"/>
                      <a:pt x="457" y="602"/>
                      <a:pt x="459" y="601"/>
                    </a:cubicBezTo>
                    <a:cubicBezTo>
                      <a:pt x="462" y="595"/>
                      <a:pt x="469" y="592"/>
                      <a:pt x="471" y="585"/>
                    </a:cubicBezTo>
                    <a:cubicBezTo>
                      <a:pt x="476" y="580"/>
                      <a:pt x="481" y="573"/>
                      <a:pt x="486" y="566"/>
                    </a:cubicBezTo>
                    <a:cubicBezTo>
                      <a:pt x="491" y="559"/>
                      <a:pt x="495" y="553"/>
                      <a:pt x="497" y="547"/>
                    </a:cubicBezTo>
                    <a:cubicBezTo>
                      <a:pt x="498" y="547"/>
                      <a:pt x="500" y="543"/>
                      <a:pt x="501" y="545"/>
                    </a:cubicBezTo>
                    <a:cubicBezTo>
                      <a:pt x="502" y="540"/>
                      <a:pt x="506" y="539"/>
                      <a:pt x="506" y="534"/>
                    </a:cubicBezTo>
                    <a:cubicBezTo>
                      <a:pt x="506" y="535"/>
                      <a:pt x="505" y="536"/>
                      <a:pt x="505" y="535"/>
                    </a:cubicBezTo>
                    <a:cubicBezTo>
                      <a:pt x="505" y="533"/>
                      <a:pt x="506" y="533"/>
                      <a:pt x="507" y="530"/>
                    </a:cubicBezTo>
                    <a:cubicBezTo>
                      <a:pt x="508" y="530"/>
                      <a:pt x="509" y="531"/>
                      <a:pt x="509" y="529"/>
                    </a:cubicBezTo>
                    <a:cubicBezTo>
                      <a:pt x="508" y="525"/>
                      <a:pt x="514" y="520"/>
                      <a:pt x="516" y="517"/>
                    </a:cubicBezTo>
                    <a:cubicBezTo>
                      <a:pt x="516" y="516"/>
                      <a:pt x="515" y="517"/>
                      <a:pt x="514" y="518"/>
                    </a:cubicBezTo>
                    <a:cubicBezTo>
                      <a:pt x="516" y="514"/>
                      <a:pt x="518" y="509"/>
                      <a:pt x="521" y="509"/>
                    </a:cubicBezTo>
                    <a:cubicBezTo>
                      <a:pt x="520" y="511"/>
                      <a:pt x="518" y="511"/>
                      <a:pt x="518" y="513"/>
                    </a:cubicBezTo>
                    <a:cubicBezTo>
                      <a:pt x="519" y="512"/>
                      <a:pt x="520" y="512"/>
                      <a:pt x="520" y="512"/>
                    </a:cubicBezTo>
                    <a:cubicBezTo>
                      <a:pt x="522" y="502"/>
                      <a:pt x="528" y="490"/>
                      <a:pt x="531" y="484"/>
                    </a:cubicBezTo>
                    <a:cubicBezTo>
                      <a:pt x="532" y="482"/>
                      <a:pt x="530" y="480"/>
                      <a:pt x="531" y="479"/>
                    </a:cubicBezTo>
                    <a:cubicBezTo>
                      <a:pt x="532" y="477"/>
                      <a:pt x="535" y="476"/>
                      <a:pt x="535" y="471"/>
                    </a:cubicBezTo>
                    <a:cubicBezTo>
                      <a:pt x="535" y="472"/>
                      <a:pt x="536" y="470"/>
                      <a:pt x="537" y="467"/>
                    </a:cubicBezTo>
                    <a:cubicBezTo>
                      <a:pt x="537" y="467"/>
                      <a:pt x="538" y="457"/>
                      <a:pt x="541" y="456"/>
                    </a:cubicBezTo>
                    <a:cubicBezTo>
                      <a:pt x="542" y="456"/>
                      <a:pt x="540" y="463"/>
                      <a:pt x="541" y="460"/>
                    </a:cubicBezTo>
                    <a:cubicBezTo>
                      <a:pt x="542" y="457"/>
                      <a:pt x="542" y="456"/>
                      <a:pt x="543" y="454"/>
                    </a:cubicBezTo>
                    <a:cubicBezTo>
                      <a:pt x="541" y="454"/>
                      <a:pt x="542" y="449"/>
                      <a:pt x="544" y="447"/>
                    </a:cubicBezTo>
                    <a:cubicBezTo>
                      <a:pt x="544" y="450"/>
                      <a:pt x="543" y="454"/>
                      <a:pt x="544" y="456"/>
                    </a:cubicBezTo>
                    <a:cubicBezTo>
                      <a:pt x="545" y="450"/>
                      <a:pt x="545" y="440"/>
                      <a:pt x="549" y="441"/>
                    </a:cubicBezTo>
                    <a:cubicBezTo>
                      <a:pt x="549" y="441"/>
                      <a:pt x="549" y="440"/>
                      <a:pt x="550" y="440"/>
                    </a:cubicBezTo>
                    <a:cubicBezTo>
                      <a:pt x="550" y="443"/>
                      <a:pt x="552" y="442"/>
                      <a:pt x="552" y="446"/>
                    </a:cubicBezTo>
                    <a:cubicBezTo>
                      <a:pt x="551" y="439"/>
                      <a:pt x="553" y="434"/>
                      <a:pt x="554" y="429"/>
                    </a:cubicBezTo>
                    <a:cubicBezTo>
                      <a:pt x="556" y="425"/>
                      <a:pt x="557" y="420"/>
                      <a:pt x="555" y="414"/>
                    </a:cubicBezTo>
                    <a:cubicBezTo>
                      <a:pt x="556" y="414"/>
                      <a:pt x="556" y="415"/>
                      <a:pt x="557" y="415"/>
                    </a:cubicBezTo>
                    <a:cubicBezTo>
                      <a:pt x="557" y="412"/>
                      <a:pt x="555" y="412"/>
                      <a:pt x="556" y="409"/>
                    </a:cubicBezTo>
                    <a:cubicBezTo>
                      <a:pt x="557" y="409"/>
                      <a:pt x="558" y="408"/>
                      <a:pt x="558" y="408"/>
                    </a:cubicBezTo>
                    <a:cubicBezTo>
                      <a:pt x="559" y="406"/>
                      <a:pt x="559" y="403"/>
                      <a:pt x="558" y="402"/>
                    </a:cubicBezTo>
                    <a:cubicBezTo>
                      <a:pt x="558" y="406"/>
                      <a:pt x="557" y="407"/>
                      <a:pt x="555" y="408"/>
                    </a:cubicBezTo>
                    <a:cubicBezTo>
                      <a:pt x="557" y="402"/>
                      <a:pt x="555" y="399"/>
                      <a:pt x="558" y="394"/>
                    </a:cubicBezTo>
                    <a:cubicBezTo>
                      <a:pt x="557" y="397"/>
                      <a:pt x="559" y="396"/>
                      <a:pt x="558" y="400"/>
                    </a:cubicBezTo>
                    <a:cubicBezTo>
                      <a:pt x="559" y="399"/>
                      <a:pt x="561" y="400"/>
                      <a:pt x="562" y="397"/>
                    </a:cubicBezTo>
                    <a:cubicBezTo>
                      <a:pt x="561" y="396"/>
                      <a:pt x="560" y="397"/>
                      <a:pt x="560" y="396"/>
                    </a:cubicBezTo>
                    <a:cubicBezTo>
                      <a:pt x="562" y="396"/>
                      <a:pt x="563" y="385"/>
                      <a:pt x="564" y="380"/>
                    </a:cubicBezTo>
                    <a:cubicBezTo>
                      <a:pt x="562" y="378"/>
                      <a:pt x="562" y="382"/>
                      <a:pt x="561" y="381"/>
                    </a:cubicBezTo>
                    <a:cubicBezTo>
                      <a:pt x="561" y="380"/>
                      <a:pt x="562" y="378"/>
                      <a:pt x="562" y="376"/>
                    </a:cubicBezTo>
                    <a:cubicBezTo>
                      <a:pt x="563" y="378"/>
                      <a:pt x="563" y="377"/>
                      <a:pt x="565" y="377"/>
                    </a:cubicBezTo>
                    <a:cubicBezTo>
                      <a:pt x="565" y="374"/>
                      <a:pt x="563" y="376"/>
                      <a:pt x="563" y="373"/>
                    </a:cubicBezTo>
                    <a:cubicBezTo>
                      <a:pt x="565" y="373"/>
                      <a:pt x="565" y="368"/>
                      <a:pt x="566" y="368"/>
                    </a:cubicBezTo>
                    <a:cubicBezTo>
                      <a:pt x="564" y="364"/>
                      <a:pt x="566" y="363"/>
                      <a:pt x="567" y="363"/>
                    </a:cubicBezTo>
                    <a:cubicBezTo>
                      <a:pt x="566" y="360"/>
                      <a:pt x="566" y="358"/>
                      <a:pt x="565" y="356"/>
                    </a:cubicBezTo>
                    <a:cubicBezTo>
                      <a:pt x="566" y="354"/>
                      <a:pt x="565" y="356"/>
                      <a:pt x="567" y="356"/>
                    </a:cubicBezTo>
                    <a:cubicBezTo>
                      <a:pt x="566" y="352"/>
                      <a:pt x="566" y="352"/>
                      <a:pt x="567" y="349"/>
                    </a:cubicBezTo>
                    <a:cubicBezTo>
                      <a:pt x="566" y="348"/>
                      <a:pt x="566" y="347"/>
                      <a:pt x="565" y="346"/>
                    </a:cubicBezTo>
                    <a:cubicBezTo>
                      <a:pt x="566" y="344"/>
                      <a:pt x="565" y="342"/>
                      <a:pt x="566" y="345"/>
                    </a:cubicBezTo>
                    <a:cubicBezTo>
                      <a:pt x="567" y="335"/>
                      <a:pt x="561" y="332"/>
                      <a:pt x="562" y="327"/>
                    </a:cubicBezTo>
                    <a:cubicBezTo>
                      <a:pt x="558" y="327"/>
                      <a:pt x="560" y="323"/>
                      <a:pt x="560" y="319"/>
                    </a:cubicBezTo>
                    <a:cubicBezTo>
                      <a:pt x="559" y="318"/>
                      <a:pt x="559" y="322"/>
                      <a:pt x="558" y="319"/>
                    </a:cubicBezTo>
                    <a:cubicBezTo>
                      <a:pt x="559" y="317"/>
                      <a:pt x="559" y="315"/>
                      <a:pt x="558" y="311"/>
                    </a:cubicBezTo>
                    <a:cubicBezTo>
                      <a:pt x="559" y="310"/>
                      <a:pt x="560" y="312"/>
                      <a:pt x="561" y="313"/>
                    </a:cubicBezTo>
                    <a:cubicBezTo>
                      <a:pt x="559" y="311"/>
                      <a:pt x="560" y="308"/>
                      <a:pt x="559" y="307"/>
                    </a:cubicBezTo>
                    <a:cubicBezTo>
                      <a:pt x="559" y="309"/>
                      <a:pt x="559" y="310"/>
                      <a:pt x="558" y="310"/>
                    </a:cubicBezTo>
                    <a:cubicBezTo>
                      <a:pt x="558" y="308"/>
                      <a:pt x="557" y="308"/>
                      <a:pt x="557" y="305"/>
                    </a:cubicBezTo>
                    <a:cubicBezTo>
                      <a:pt x="559" y="305"/>
                      <a:pt x="559" y="305"/>
                      <a:pt x="559" y="305"/>
                    </a:cubicBezTo>
                    <a:cubicBezTo>
                      <a:pt x="555" y="298"/>
                      <a:pt x="555" y="287"/>
                      <a:pt x="553" y="284"/>
                    </a:cubicBezTo>
                    <a:cubicBezTo>
                      <a:pt x="552" y="281"/>
                      <a:pt x="553" y="282"/>
                      <a:pt x="553" y="280"/>
                    </a:cubicBezTo>
                    <a:cubicBezTo>
                      <a:pt x="553" y="280"/>
                      <a:pt x="552" y="281"/>
                      <a:pt x="552" y="281"/>
                    </a:cubicBezTo>
                    <a:cubicBezTo>
                      <a:pt x="551" y="279"/>
                      <a:pt x="552" y="268"/>
                      <a:pt x="550" y="274"/>
                    </a:cubicBezTo>
                    <a:cubicBezTo>
                      <a:pt x="550" y="270"/>
                      <a:pt x="551" y="268"/>
                      <a:pt x="549" y="266"/>
                    </a:cubicBezTo>
                    <a:cubicBezTo>
                      <a:pt x="550" y="268"/>
                      <a:pt x="549" y="269"/>
                      <a:pt x="548" y="267"/>
                    </a:cubicBezTo>
                    <a:cubicBezTo>
                      <a:pt x="549" y="268"/>
                      <a:pt x="550" y="267"/>
                      <a:pt x="549" y="264"/>
                    </a:cubicBezTo>
                    <a:cubicBezTo>
                      <a:pt x="548" y="264"/>
                      <a:pt x="547" y="262"/>
                      <a:pt x="546" y="261"/>
                    </a:cubicBezTo>
                    <a:cubicBezTo>
                      <a:pt x="548" y="262"/>
                      <a:pt x="546" y="256"/>
                      <a:pt x="546" y="255"/>
                    </a:cubicBezTo>
                    <a:cubicBezTo>
                      <a:pt x="546" y="256"/>
                      <a:pt x="546" y="257"/>
                      <a:pt x="546" y="257"/>
                    </a:cubicBezTo>
                    <a:cubicBezTo>
                      <a:pt x="545" y="255"/>
                      <a:pt x="543" y="251"/>
                      <a:pt x="543" y="249"/>
                    </a:cubicBezTo>
                    <a:cubicBezTo>
                      <a:pt x="544" y="250"/>
                      <a:pt x="544" y="253"/>
                      <a:pt x="545" y="252"/>
                    </a:cubicBezTo>
                    <a:cubicBezTo>
                      <a:pt x="545" y="249"/>
                      <a:pt x="543" y="249"/>
                      <a:pt x="542" y="246"/>
                    </a:cubicBezTo>
                    <a:cubicBezTo>
                      <a:pt x="544" y="244"/>
                      <a:pt x="537" y="238"/>
                      <a:pt x="540" y="236"/>
                    </a:cubicBezTo>
                    <a:cubicBezTo>
                      <a:pt x="541" y="244"/>
                      <a:pt x="548" y="246"/>
                      <a:pt x="546" y="251"/>
                    </a:cubicBezTo>
                    <a:cubicBezTo>
                      <a:pt x="549" y="251"/>
                      <a:pt x="548" y="254"/>
                      <a:pt x="550" y="258"/>
                    </a:cubicBezTo>
                    <a:cubicBezTo>
                      <a:pt x="551" y="256"/>
                      <a:pt x="551" y="259"/>
                      <a:pt x="552" y="259"/>
                    </a:cubicBezTo>
                    <a:cubicBezTo>
                      <a:pt x="551" y="255"/>
                      <a:pt x="551" y="257"/>
                      <a:pt x="550" y="256"/>
                    </a:cubicBezTo>
                    <a:cubicBezTo>
                      <a:pt x="550" y="255"/>
                      <a:pt x="549" y="252"/>
                      <a:pt x="551" y="253"/>
                    </a:cubicBezTo>
                    <a:cubicBezTo>
                      <a:pt x="551" y="254"/>
                      <a:pt x="551" y="255"/>
                      <a:pt x="552" y="255"/>
                    </a:cubicBezTo>
                    <a:cubicBezTo>
                      <a:pt x="551" y="252"/>
                      <a:pt x="551" y="250"/>
                      <a:pt x="552" y="249"/>
                    </a:cubicBezTo>
                    <a:cubicBezTo>
                      <a:pt x="549" y="244"/>
                      <a:pt x="549" y="241"/>
                      <a:pt x="545" y="231"/>
                    </a:cubicBezTo>
                    <a:cubicBezTo>
                      <a:pt x="544" y="230"/>
                      <a:pt x="544" y="233"/>
                      <a:pt x="543" y="230"/>
                    </a:cubicBezTo>
                    <a:cubicBezTo>
                      <a:pt x="542" y="224"/>
                      <a:pt x="539" y="219"/>
                      <a:pt x="537" y="215"/>
                    </a:cubicBezTo>
                    <a:cubicBezTo>
                      <a:pt x="536" y="212"/>
                      <a:pt x="534" y="210"/>
                      <a:pt x="533" y="208"/>
                    </a:cubicBezTo>
                    <a:cubicBezTo>
                      <a:pt x="532" y="206"/>
                      <a:pt x="531" y="204"/>
                      <a:pt x="530" y="201"/>
                    </a:cubicBezTo>
                    <a:cubicBezTo>
                      <a:pt x="528" y="200"/>
                      <a:pt x="528" y="204"/>
                      <a:pt x="526" y="200"/>
                    </a:cubicBezTo>
                    <a:cubicBezTo>
                      <a:pt x="526" y="198"/>
                      <a:pt x="527" y="198"/>
                      <a:pt x="528" y="198"/>
                    </a:cubicBezTo>
                    <a:cubicBezTo>
                      <a:pt x="523" y="192"/>
                      <a:pt x="524" y="185"/>
                      <a:pt x="519" y="178"/>
                    </a:cubicBezTo>
                    <a:cubicBezTo>
                      <a:pt x="513" y="177"/>
                      <a:pt x="511" y="164"/>
                      <a:pt x="505" y="161"/>
                    </a:cubicBezTo>
                    <a:cubicBezTo>
                      <a:pt x="506" y="163"/>
                      <a:pt x="508" y="164"/>
                      <a:pt x="509" y="166"/>
                    </a:cubicBezTo>
                    <a:cubicBezTo>
                      <a:pt x="510" y="168"/>
                      <a:pt x="510" y="170"/>
                      <a:pt x="510" y="171"/>
                    </a:cubicBezTo>
                    <a:cubicBezTo>
                      <a:pt x="507" y="169"/>
                      <a:pt x="501" y="161"/>
                      <a:pt x="504" y="160"/>
                    </a:cubicBezTo>
                    <a:cubicBezTo>
                      <a:pt x="500" y="157"/>
                      <a:pt x="501" y="151"/>
                      <a:pt x="498" y="152"/>
                    </a:cubicBezTo>
                    <a:cubicBezTo>
                      <a:pt x="499" y="150"/>
                      <a:pt x="498" y="148"/>
                      <a:pt x="496" y="145"/>
                    </a:cubicBezTo>
                    <a:cubicBezTo>
                      <a:pt x="494" y="142"/>
                      <a:pt x="491" y="139"/>
                      <a:pt x="489" y="137"/>
                    </a:cubicBezTo>
                    <a:cubicBezTo>
                      <a:pt x="490" y="137"/>
                      <a:pt x="489" y="135"/>
                      <a:pt x="487" y="134"/>
                    </a:cubicBezTo>
                    <a:cubicBezTo>
                      <a:pt x="486" y="131"/>
                      <a:pt x="484" y="129"/>
                      <a:pt x="482" y="126"/>
                    </a:cubicBezTo>
                    <a:cubicBezTo>
                      <a:pt x="480" y="124"/>
                      <a:pt x="477" y="121"/>
                      <a:pt x="475" y="119"/>
                    </a:cubicBezTo>
                    <a:cubicBezTo>
                      <a:pt x="471" y="114"/>
                      <a:pt x="466" y="109"/>
                      <a:pt x="462" y="106"/>
                    </a:cubicBezTo>
                    <a:cubicBezTo>
                      <a:pt x="462" y="106"/>
                      <a:pt x="463" y="105"/>
                      <a:pt x="461" y="104"/>
                    </a:cubicBezTo>
                    <a:cubicBezTo>
                      <a:pt x="461" y="105"/>
                      <a:pt x="460" y="105"/>
                      <a:pt x="458" y="104"/>
                    </a:cubicBezTo>
                    <a:cubicBezTo>
                      <a:pt x="458" y="102"/>
                      <a:pt x="461" y="104"/>
                      <a:pt x="458" y="102"/>
                    </a:cubicBezTo>
                    <a:cubicBezTo>
                      <a:pt x="457" y="102"/>
                      <a:pt x="455" y="101"/>
                      <a:pt x="455" y="99"/>
                    </a:cubicBezTo>
                    <a:cubicBezTo>
                      <a:pt x="453" y="98"/>
                      <a:pt x="455" y="101"/>
                      <a:pt x="453" y="100"/>
                    </a:cubicBezTo>
                    <a:cubicBezTo>
                      <a:pt x="452" y="98"/>
                      <a:pt x="451" y="97"/>
                      <a:pt x="451" y="96"/>
                    </a:cubicBezTo>
                    <a:cubicBezTo>
                      <a:pt x="452" y="96"/>
                      <a:pt x="453" y="98"/>
                      <a:pt x="454" y="97"/>
                    </a:cubicBezTo>
                    <a:cubicBezTo>
                      <a:pt x="451" y="95"/>
                      <a:pt x="450" y="94"/>
                      <a:pt x="447" y="92"/>
                    </a:cubicBezTo>
                    <a:cubicBezTo>
                      <a:pt x="446" y="93"/>
                      <a:pt x="449" y="94"/>
                      <a:pt x="448" y="96"/>
                    </a:cubicBezTo>
                    <a:cubicBezTo>
                      <a:pt x="444" y="94"/>
                      <a:pt x="439" y="91"/>
                      <a:pt x="435" y="88"/>
                    </a:cubicBezTo>
                    <a:cubicBezTo>
                      <a:pt x="431" y="85"/>
                      <a:pt x="427" y="82"/>
                      <a:pt x="422" y="79"/>
                    </a:cubicBezTo>
                    <a:cubicBezTo>
                      <a:pt x="414" y="73"/>
                      <a:pt x="406" y="66"/>
                      <a:pt x="397" y="61"/>
                    </a:cubicBezTo>
                    <a:cubicBezTo>
                      <a:pt x="397" y="60"/>
                      <a:pt x="402" y="64"/>
                      <a:pt x="400" y="61"/>
                    </a:cubicBezTo>
                    <a:cubicBezTo>
                      <a:pt x="392" y="58"/>
                      <a:pt x="390" y="58"/>
                      <a:pt x="386" y="53"/>
                    </a:cubicBezTo>
                    <a:cubicBezTo>
                      <a:pt x="383" y="51"/>
                      <a:pt x="382" y="52"/>
                      <a:pt x="380" y="52"/>
                    </a:cubicBezTo>
                    <a:cubicBezTo>
                      <a:pt x="378" y="49"/>
                      <a:pt x="369" y="48"/>
                      <a:pt x="367" y="43"/>
                    </a:cubicBezTo>
                    <a:cubicBezTo>
                      <a:pt x="366" y="45"/>
                      <a:pt x="363" y="41"/>
                      <a:pt x="361" y="42"/>
                    </a:cubicBezTo>
                    <a:cubicBezTo>
                      <a:pt x="362" y="40"/>
                      <a:pt x="360" y="40"/>
                      <a:pt x="359" y="40"/>
                    </a:cubicBezTo>
                    <a:cubicBezTo>
                      <a:pt x="360" y="37"/>
                      <a:pt x="355" y="37"/>
                      <a:pt x="355" y="35"/>
                    </a:cubicBezTo>
                    <a:cubicBezTo>
                      <a:pt x="353" y="36"/>
                      <a:pt x="351" y="35"/>
                      <a:pt x="348" y="33"/>
                    </a:cubicBezTo>
                    <a:cubicBezTo>
                      <a:pt x="346" y="32"/>
                      <a:pt x="349" y="34"/>
                      <a:pt x="347" y="34"/>
                    </a:cubicBezTo>
                    <a:cubicBezTo>
                      <a:pt x="343" y="31"/>
                      <a:pt x="337" y="31"/>
                      <a:pt x="336" y="27"/>
                    </a:cubicBezTo>
                    <a:cubicBezTo>
                      <a:pt x="332" y="28"/>
                      <a:pt x="322" y="23"/>
                      <a:pt x="320" y="20"/>
                    </a:cubicBezTo>
                    <a:cubicBezTo>
                      <a:pt x="319" y="22"/>
                      <a:pt x="310" y="19"/>
                      <a:pt x="310" y="17"/>
                    </a:cubicBezTo>
                    <a:cubicBezTo>
                      <a:pt x="307" y="18"/>
                      <a:pt x="303" y="18"/>
                      <a:pt x="299" y="17"/>
                    </a:cubicBezTo>
                    <a:cubicBezTo>
                      <a:pt x="300" y="17"/>
                      <a:pt x="301" y="17"/>
                      <a:pt x="301" y="16"/>
                    </a:cubicBezTo>
                    <a:cubicBezTo>
                      <a:pt x="294" y="14"/>
                      <a:pt x="287" y="12"/>
                      <a:pt x="279" y="11"/>
                    </a:cubicBezTo>
                    <a:cubicBezTo>
                      <a:pt x="272" y="10"/>
                      <a:pt x="264" y="8"/>
                      <a:pt x="254" y="5"/>
                    </a:cubicBezTo>
                    <a:cubicBezTo>
                      <a:pt x="254" y="6"/>
                      <a:pt x="253" y="6"/>
                      <a:pt x="252" y="6"/>
                    </a:cubicBezTo>
                    <a:cubicBezTo>
                      <a:pt x="247" y="2"/>
                      <a:pt x="232" y="6"/>
                      <a:pt x="233" y="1"/>
                    </a:cubicBezTo>
                    <a:cubicBezTo>
                      <a:pt x="228" y="0"/>
                      <a:pt x="232" y="2"/>
                      <a:pt x="229" y="3"/>
                    </a:cubicBezTo>
                    <a:cubicBezTo>
                      <a:pt x="219" y="2"/>
                      <a:pt x="212" y="3"/>
                      <a:pt x="207" y="1"/>
                    </a:cubicBezTo>
                    <a:cubicBezTo>
                      <a:pt x="201" y="2"/>
                      <a:pt x="199" y="1"/>
                      <a:pt x="192" y="2"/>
                    </a:cubicBezTo>
                    <a:cubicBezTo>
                      <a:pt x="192" y="1"/>
                      <a:pt x="194" y="2"/>
                      <a:pt x="194" y="1"/>
                    </a:cubicBezTo>
                    <a:cubicBezTo>
                      <a:pt x="186" y="1"/>
                      <a:pt x="182" y="3"/>
                      <a:pt x="175" y="1"/>
                    </a:cubicBezTo>
                    <a:cubicBezTo>
                      <a:pt x="176" y="3"/>
                      <a:pt x="171" y="3"/>
                      <a:pt x="171" y="4"/>
                    </a:cubicBezTo>
                    <a:cubicBezTo>
                      <a:pt x="175" y="4"/>
                      <a:pt x="181" y="4"/>
                      <a:pt x="184" y="7"/>
                    </a:cubicBezTo>
                    <a:cubicBezTo>
                      <a:pt x="180" y="8"/>
                      <a:pt x="178" y="5"/>
                      <a:pt x="177" y="7"/>
                    </a:cubicBezTo>
                    <a:cubicBezTo>
                      <a:pt x="185" y="9"/>
                      <a:pt x="190" y="5"/>
                      <a:pt x="200" y="6"/>
                    </a:cubicBezTo>
                    <a:cubicBezTo>
                      <a:pt x="200" y="7"/>
                      <a:pt x="199" y="7"/>
                      <a:pt x="199" y="7"/>
                    </a:cubicBezTo>
                    <a:cubicBezTo>
                      <a:pt x="202" y="8"/>
                      <a:pt x="206" y="7"/>
                      <a:pt x="209" y="6"/>
                    </a:cubicBezTo>
                    <a:cubicBezTo>
                      <a:pt x="217" y="8"/>
                      <a:pt x="226" y="9"/>
                      <a:pt x="235" y="9"/>
                    </a:cubicBezTo>
                    <a:cubicBezTo>
                      <a:pt x="244" y="9"/>
                      <a:pt x="253" y="10"/>
                      <a:pt x="260" y="13"/>
                    </a:cubicBezTo>
                    <a:cubicBezTo>
                      <a:pt x="265" y="12"/>
                      <a:pt x="274" y="14"/>
                      <a:pt x="282" y="16"/>
                    </a:cubicBezTo>
                    <a:cubicBezTo>
                      <a:pt x="280" y="17"/>
                      <a:pt x="272" y="14"/>
                      <a:pt x="270" y="16"/>
                    </a:cubicBezTo>
                    <a:cubicBezTo>
                      <a:pt x="273" y="17"/>
                      <a:pt x="278" y="17"/>
                      <a:pt x="282" y="18"/>
                    </a:cubicBezTo>
                    <a:cubicBezTo>
                      <a:pt x="286" y="20"/>
                      <a:pt x="290" y="21"/>
                      <a:pt x="288" y="22"/>
                    </a:cubicBezTo>
                    <a:cubicBezTo>
                      <a:pt x="288" y="21"/>
                      <a:pt x="288" y="19"/>
                      <a:pt x="290" y="20"/>
                    </a:cubicBezTo>
                    <a:cubicBezTo>
                      <a:pt x="293" y="20"/>
                      <a:pt x="292" y="21"/>
                      <a:pt x="294" y="22"/>
                    </a:cubicBezTo>
                    <a:cubicBezTo>
                      <a:pt x="295" y="21"/>
                      <a:pt x="298" y="21"/>
                      <a:pt x="303" y="23"/>
                    </a:cubicBezTo>
                    <a:cubicBezTo>
                      <a:pt x="307" y="24"/>
                      <a:pt x="311" y="26"/>
                      <a:pt x="313" y="27"/>
                    </a:cubicBezTo>
                    <a:cubicBezTo>
                      <a:pt x="313" y="27"/>
                      <a:pt x="312" y="26"/>
                      <a:pt x="313" y="26"/>
                    </a:cubicBezTo>
                    <a:cubicBezTo>
                      <a:pt x="314" y="27"/>
                      <a:pt x="320" y="27"/>
                      <a:pt x="322" y="29"/>
                    </a:cubicBezTo>
                    <a:cubicBezTo>
                      <a:pt x="321" y="29"/>
                      <a:pt x="319" y="28"/>
                      <a:pt x="319" y="29"/>
                    </a:cubicBezTo>
                    <a:cubicBezTo>
                      <a:pt x="322" y="32"/>
                      <a:pt x="322" y="28"/>
                      <a:pt x="326" y="30"/>
                    </a:cubicBezTo>
                    <a:cubicBezTo>
                      <a:pt x="326" y="31"/>
                      <a:pt x="323" y="30"/>
                      <a:pt x="323" y="31"/>
                    </a:cubicBezTo>
                    <a:cubicBezTo>
                      <a:pt x="330" y="33"/>
                      <a:pt x="341" y="39"/>
                      <a:pt x="347" y="41"/>
                    </a:cubicBezTo>
                    <a:cubicBezTo>
                      <a:pt x="349" y="40"/>
                      <a:pt x="345" y="39"/>
                      <a:pt x="347" y="38"/>
                    </a:cubicBezTo>
                    <a:cubicBezTo>
                      <a:pt x="348" y="39"/>
                      <a:pt x="351" y="40"/>
                      <a:pt x="350" y="41"/>
                    </a:cubicBezTo>
                    <a:cubicBezTo>
                      <a:pt x="350" y="41"/>
                      <a:pt x="349" y="41"/>
                      <a:pt x="348" y="41"/>
                    </a:cubicBezTo>
                    <a:cubicBezTo>
                      <a:pt x="354" y="44"/>
                      <a:pt x="360" y="47"/>
                      <a:pt x="366" y="50"/>
                    </a:cubicBezTo>
                    <a:cubicBezTo>
                      <a:pt x="372" y="53"/>
                      <a:pt x="378" y="57"/>
                      <a:pt x="385" y="61"/>
                    </a:cubicBezTo>
                    <a:cubicBezTo>
                      <a:pt x="385" y="65"/>
                      <a:pt x="395" y="68"/>
                      <a:pt x="399" y="71"/>
                    </a:cubicBezTo>
                    <a:cubicBezTo>
                      <a:pt x="404" y="75"/>
                      <a:pt x="412" y="80"/>
                      <a:pt x="419" y="85"/>
                    </a:cubicBezTo>
                    <a:cubicBezTo>
                      <a:pt x="430" y="94"/>
                      <a:pt x="439" y="104"/>
                      <a:pt x="449" y="111"/>
                    </a:cubicBezTo>
                    <a:cubicBezTo>
                      <a:pt x="449" y="112"/>
                      <a:pt x="448" y="112"/>
                      <a:pt x="449" y="113"/>
                    </a:cubicBezTo>
                    <a:cubicBezTo>
                      <a:pt x="450" y="113"/>
                      <a:pt x="450" y="112"/>
                      <a:pt x="451" y="113"/>
                    </a:cubicBezTo>
                    <a:cubicBezTo>
                      <a:pt x="454" y="116"/>
                      <a:pt x="455" y="119"/>
                      <a:pt x="455" y="121"/>
                    </a:cubicBezTo>
                    <a:cubicBezTo>
                      <a:pt x="456" y="121"/>
                      <a:pt x="458" y="121"/>
                      <a:pt x="459" y="122"/>
                    </a:cubicBezTo>
                    <a:cubicBezTo>
                      <a:pt x="458" y="121"/>
                      <a:pt x="455" y="120"/>
                      <a:pt x="456" y="118"/>
                    </a:cubicBezTo>
                    <a:cubicBezTo>
                      <a:pt x="457" y="119"/>
                      <a:pt x="458" y="118"/>
                      <a:pt x="459" y="121"/>
                    </a:cubicBezTo>
                    <a:cubicBezTo>
                      <a:pt x="459" y="125"/>
                      <a:pt x="460" y="122"/>
                      <a:pt x="462" y="127"/>
                    </a:cubicBezTo>
                    <a:cubicBezTo>
                      <a:pt x="461" y="126"/>
                      <a:pt x="461" y="126"/>
                      <a:pt x="460" y="126"/>
                    </a:cubicBezTo>
                    <a:cubicBezTo>
                      <a:pt x="464" y="128"/>
                      <a:pt x="466" y="134"/>
                      <a:pt x="469" y="136"/>
                    </a:cubicBezTo>
                    <a:cubicBezTo>
                      <a:pt x="467" y="132"/>
                      <a:pt x="466" y="131"/>
                      <a:pt x="464" y="128"/>
                    </a:cubicBezTo>
                    <a:cubicBezTo>
                      <a:pt x="467" y="131"/>
                      <a:pt x="468" y="132"/>
                      <a:pt x="471" y="134"/>
                    </a:cubicBezTo>
                    <a:cubicBezTo>
                      <a:pt x="471" y="136"/>
                      <a:pt x="468" y="133"/>
                      <a:pt x="470" y="136"/>
                    </a:cubicBezTo>
                    <a:cubicBezTo>
                      <a:pt x="474" y="138"/>
                      <a:pt x="474" y="146"/>
                      <a:pt x="479" y="149"/>
                    </a:cubicBezTo>
                    <a:cubicBezTo>
                      <a:pt x="477" y="148"/>
                      <a:pt x="477" y="145"/>
                      <a:pt x="478" y="147"/>
                    </a:cubicBezTo>
                    <a:cubicBezTo>
                      <a:pt x="479" y="148"/>
                      <a:pt x="479" y="149"/>
                      <a:pt x="480" y="151"/>
                    </a:cubicBezTo>
                    <a:cubicBezTo>
                      <a:pt x="482" y="151"/>
                      <a:pt x="484" y="153"/>
                      <a:pt x="485" y="155"/>
                    </a:cubicBezTo>
                    <a:cubicBezTo>
                      <a:pt x="486" y="157"/>
                      <a:pt x="487" y="160"/>
                      <a:pt x="489" y="161"/>
                    </a:cubicBezTo>
                    <a:cubicBezTo>
                      <a:pt x="490" y="163"/>
                      <a:pt x="489" y="163"/>
                      <a:pt x="489" y="164"/>
                    </a:cubicBezTo>
                    <a:cubicBezTo>
                      <a:pt x="491" y="164"/>
                      <a:pt x="496" y="171"/>
                      <a:pt x="497" y="172"/>
                    </a:cubicBezTo>
                    <a:cubicBezTo>
                      <a:pt x="496" y="174"/>
                      <a:pt x="494" y="169"/>
                      <a:pt x="493" y="170"/>
                    </a:cubicBezTo>
                    <a:cubicBezTo>
                      <a:pt x="496" y="173"/>
                      <a:pt x="498" y="175"/>
                      <a:pt x="499" y="177"/>
                    </a:cubicBezTo>
                    <a:cubicBezTo>
                      <a:pt x="501" y="179"/>
                      <a:pt x="502" y="180"/>
                      <a:pt x="504" y="181"/>
                    </a:cubicBezTo>
                    <a:cubicBezTo>
                      <a:pt x="505" y="183"/>
                      <a:pt x="503" y="183"/>
                      <a:pt x="504" y="184"/>
                    </a:cubicBezTo>
                    <a:cubicBezTo>
                      <a:pt x="505" y="182"/>
                      <a:pt x="508" y="188"/>
                      <a:pt x="511" y="191"/>
                    </a:cubicBezTo>
                    <a:cubicBezTo>
                      <a:pt x="509" y="192"/>
                      <a:pt x="509" y="193"/>
                      <a:pt x="508" y="192"/>
                    </a:cubicBezTo>
                    <a:cubicBezTo>
                      <a:pt x="508" y="191"/>
                      <a:pt x="506" y="188"/>
                      <a:pt x="505" y="188"/>
                    </a:cubicBezTo>
                    <a:cubicBezTo>
                      <a:pt x="505" y="190"/>
                      <a:pt x="502" y="186"/>
                      <a:pt x="501" y="187"/>
                    </a:cubicBezTo>
                    <a:cubicBezTo>
                      <a:pt x="500" y="185"/>
                      <a:pt x="501" y="185"/>
                      <a:pt x="502" y="185"/>
                    </a:cubicBezTo>
                    <a:cubicBezTo>
                      <a:pt x="498" y="180"/>
                      <a:pt x="495" y="173"/>
                      <a:pt x="491" y="168"/>
                    </a:cubicBezTo>
                    <a:cubicBezTo>
                      <a:pt x="491" y="168"/>
                      <a:pt x="492" y="169"/>
                      <a:pt x="492" y="167"/>
                    </a:cubicBezTo>
                    <a:cubicBezTo>
                      <a:pt x="491" y="170"/>
                      <a:pt x="490" y="165"/>
                      <a:pt x="489" y="166"/>
                    </a:cubicBezTo>
                    <a:cubicBezTo>
                      <a:pt x="490" y="169"/>
                      <a:pt x="486" y="166"/>
                      <a:pt x="485" y="165"/>
                    </a:cubicBezTo>
                    <a:cubicBezTo>
                      <a:pt x="486" y="165"/>
                      <a:pt x="487" y="165"/>
                      <a:pt x="486" y="163"/>
                    </a:cubicBezTo>
                    <a:cubicBezTo>
                      <a:pt x="483" y="163"/>
                      <a:pt x="483" y="157"/>
                      <a:pt x="480" y="157"/>
                    </a:cubicBezTo>
                    <a:cubicBezTo>
                      <a:pt x="480" y="155"/>
                      <a:pt x="482" y="157"/>
                      <a:pt x="480" y="155"/>
                    </a:cubicBezTo>
                    <a:cubicBezTo>
                      <a:pt x="479" y="156"/>
                      <a:pt x="479" y="156"/>
                      <a:pt x="479" y="156"/>
                    </a:cubicBezTo>
                    <a:cubicBezTo>
                      <a:pt x="477" y="153"/>
                      <a:pt x="471" y="146"/>
                      <a:pt x="470" y="144"/>
                    </a:cubicBezTo>
                    <a:cubicBezTo>
                      <a:pt x="469" y="143"/>
                      <a:pt x="469" y="148"/>
                      <a:pt x="467" y="144"/>
                    </a:cubicBezTo>
                    <a:cubicBezTo>
                      <a:pt x="468" y="144"/>
                      <a:pt x="467" y="142"/>
                      <a:pt x="465" y="140"/>
                    </a:cubicBezTo>
                    <a:cubicBezTo>
                      <a:pt x="463" y="138"/>
                      <a:pt x="462" y="136"/>
                      <a:pt x="463" y="135"/>
                    </a:cubicBezTo>
                    <a:cubicBezTo>
                      <a:pt x="456" y="130"/>
                      <a:pt x="456" y="126"/>
                      <a:pt x="450" y="122"/>
                    </a:cubicBezTo>
                    <a:cubicBezTo>
                      <a:pt x="450" y="122"/>
                      <a:pt x="448" y="118"/>
                      <a:pt x="446" y="118"/>
                    </a:cubicBezTo>
                    <a:cubicBezTo>
                      <a:pt x="447" y="118"/>
                      <a:pt x="448" y="121"/>
                      <a:pt x="447" y="120"/>
                    </a:cubicBezTo>
                    <a:cubicBezTo>
                      <a:pt x="443" y="114"/>
                      <a:pt x="438" y="109"/>
                      <a:pt x="433" y="104"/>
                    </a:cubicBezTo>
                    <a:cubicBezTo>
                      <a:pt x="427" y="99"/>
                      <a:pt x="422" y="94"/>
                      <a:pt x="417" y="89"/>
                    </a:cubicBezTo>
                    <a:cubicBezTo>
                      <a:pt x="418" y="90"/>
                      <a:pt x="418" y="91"/>
                      <a:pt x="418" y="91"/>
                    </a:cubicBezTo>
                    <a:cubicBezTo>
                      <a:pt x="417" y="90"/>
                      <a:pt x="416" y="90"/>
                      <a:pt x="415" y="89"/>
                    </a:cubicBezTo>
                    <a:cubicBezTo>
                      <a:pt x="416" y="88"/>
                      <a:pt x="416" y="88"/>
                      <a:pt x="417" y="88"/>
                    </a:cubicBezTo>
                    <a:cubicBezTo>
                      <a:pt x="414" y="87"/>
                      <a:pt x="412" y="82"/>
                      <a:pt x="410" y="82"/>
                    </a:cubicBezTo>
                    <a:cubicBezTo>
                      <a:pt x="412" y="84"/>
                      <a:pt x="409" y="81"/>
                      <a:pt x="409" y="81"/>
                    </a:cubicBezTo>
                    <a:cubicBezTo>
                      <a:pt x="407" y="81"/>
                      <a:pt x="408" y="82"/>
                      <a:pt x="406" y="81"/>
                    </a:cubicBezTo>
                    <a:cubicBezTo>
                      <a:pt x="406" y="82"/>
                      <a:pt x="408" y="83"/>
                      <a:pt x="408" y="83"/>
                    </a:cubicBezTo>
                    <a:cubicBezTo>
                      <a:pt x="404" y="82"/>
                      <a:pt x="401" y="79"/>
                      <a:pt x="398" y="76"/>
                    </a:cubicBezTo>
                    <a:cubicBezTo>
                      <a:pt x="394" y="73"/>
                      <a:pt x="391" y="70"/>
                      <a:pt x="388" y="68"/>
                    </a:cubicBezTo>
                    <a:cubicBezTo>
                      <a:pt x="385" y="67"/>
                      <a:pt x="389" y="71"/>
                      <a:pt x="386" y="70"/>
                    </a:cubicBezTo>
                    <a:cubicBezTo>
                      <a:pt x="385" y="67"/>
                      <a:pt x="380" y="68"/>
                      <a:pt x="380" y="66"/>
                    </a:cubicBezTo>
                    <a:cubicBezTo>
                      <a:pt x="381" y="65"/>
                      <a:pt x="388" y="70"/>
                      <a:pt x="386" y="66"/>
                    </a:cubicBezTo>
                    <a:cubicBezTo>
                      <a:pt x="382" y="65"/>
                      <a:pt x="378" y="66"/>
                      <a:pt x="374" y="62"/>
                    </a:cubicBezTo>
                    <a:cubicBezTo>
                      <a:pt x="373" y="66"/>
                      <a:pt x="364" y="59"/>
                      <a:pt x="360" y="59"/>
                    </a:cubicBezTo>
                    <a:cubicBezTo>
                      <a:pt x="359" y="57"/>
                      <a:pt x="354" y="53"/>
                      <a:pt x="351" y="53"/>
                    </a:cubicBezTo>
                    <a:cubicBezTo>
                      <a:pt x="356" y="56"/>
                      <a:pt x="360" y="60"/>
                      <a:pt x="360" y="63"/>
                    </a:cubicBezTo>
                    <a:cubicBezTo>
                      <a:pt x="360" y="63"/>
                      <a:pt x="358" y="62"/>
                      <a:pt x="358" y="62"/>
                    </a:cubicBezTo>
                    <a:cubicBezTo>
                      <a:pt x="362" y="65"/>
                      <a:pt x="362" y="62"/>
                      <a:pt x="365" y="65"/>
                    </a:cubicBezTo>
                    <a:cubicBezTo>
                      <a:pt x="366" y="63"/>
                      <a:pt x="361" y="62"/>
                      <a:pt x="362" y="60"/>
                    </a:cubicBezTo>
                    <a:cubicBezTo>
                      <a:pt x="368" y="63"/>
                      <a:pt x="373" y="66"/>
                      <a:pt x="377" y="70"/>
                    </a:cubicBezTo>
                    <a:cubicBezTo>
                      <a:pt x="375" y="68"/>
                      <a:pt x="375" y="70"/>
                      <a:pt x="373" y="69"/>
                    </a:cubicBezTo>
                    <a:cubicBezTo>
                      <a:pt x="373" y="68"/>
                      <a:pt x="370" y="65"/>
                      <a:pt x="369" y="66"/>
                    </a:cubicBezTo>
                    <a:cubicBezTo>
                      <a:pt x="367" y="68"/>
                      <a:pt x="358" y="64"/>
                      <a:pt x="355" y="60"/>
                    </a:cubicBezTo>
                    <a:cubicBezTo>
                      <a:pt x="351" y="61"/>
                      <a:pt x="348" y="57"/>
                      <a:pt x="347" y="56"/>
                    </a:cubicBezTo>
                    <a:cubicBezTo>
                      <a:pt x="349" y="58"/>
                      <a:pt x="346" y="58"/>
                      <a:pt x="345" y="57"/>
                    </a:cubicBezTo>
                    <a:cubicBezTo>
                      <a:pt x="346" y="55"/>
                      <a:pt x="338" y="52"/>
                      <a:pt x="341" y="56"/>
                    </a:cubicBezTo>
                    <a:cubicBezTo>
                      <a:pt x="338" y="54"/>
                      <a:pt x="338" y="53"/>
                      <a:pt x="338" y="52"/>
                    </a:cubicBezTo>
                    <a:cubicBezTo>
                      <a:pt x="336" y="52"/>
                      <a:pt x="333" y="52"/>
                      <a:pt x="330" y="53"/>
                    </a:cubicBezTo>
                    <a:cubicBezTo>
                      <a:pt x="331" y="51"/>
                      <a:pt x="332" y="52"/>
                      <a:pt x="330" y="50"/>
                    </a:cubicBezTo>
                    <a:cubicBezTo>
                      <a:pt x="328" y="50"/>
                      <a:pt x="330" y="51"/>
                      <a:pt x="328" y="51"/>
                    </a:cubicBezTo>
                    <a:cubicBezTo>
                      <a:pt x="328" y="51"/>
                      <a:pt x="328" y="50"/>
                      <a:pt x="328" y="50"/>
                    </a:cubicBezTo>
                    <a:cubicBezTo>
                      <a:pt x="324" y="52"/>
                      <a:pt x="319" y="45"/>
                      <a:pt x="317" y="46"/>
                    </a:cubicBezTo>
                    <a:cubicBezTo>
                      <a:pt x="318" y="46"/>
                      <a:pt x="319" y="46"/>
                      <a:pt x="319" y="47"/>
                    </a:cubicBezTo>
                    <a:cubicBezTo>
                      <a:pt x="315" y="45"/>
                      <a:pt x="311" y="44"/>
                      <a:pt x="311" y="42"/>
                    </a:cubicBezTo>
                    <a:cubicBezTo>
                      <a:pt x="309" y="44"/>
                      <a:pt x="308" y="40"/>
                      <a:pt x="306" y="40"/>
                    </a:cubicBezTo>
                    <a:cubicBezTo>
                      <a:pt x="305" y="41"/>
                      <a:pt x="301" y="41"/>
                      <a:pt x="297" y="40"/>
                    </a:cubicBezTo>
                    <a:cubicBezTo>
                      <a:pt x="294" y="39"/>
                      <a:pt x="291" y="38"/>
                      <a:pt x="292" y="36"/>
                    </a:cubicBezTo>
                    <a:cubicBezTo>
                      <a:pt x="289" y="37"/>
                      <a:pt x="287" y="38"/>
                      <a:pt x="284" y="35"/>
                    </a:cubicBezTo>
                    <a:cubicBezTo>
                      <a:pt x="282" y="37"/>
                      <a:pt x="289" y="37"/>
                      <a:pt x="290" y="39"/>
                    </a:cubicBezTo>
                    <a:cubicBezTo>
                      <a:pt x="287" y="39"/>
                      <a:pt x="281" y="36"/>
                      <a:pt x="279" y="37"/>
                    </a:cubicBezTo>
                    <a:cubicBezTo>
                      <a:pt x="277" y="35"/>
                      <a:pt x="276" y="34"/>
                      <a:pt x="276" y="32"/>
                    </a:cubicBezTo>
                    <a:cubicBezTo>
                      <a:pt x="274" y="32"/>
                      <a:pt x="274" y="33"/>
                      <a:pt x="272" y="34"/>
                    </a:cubicBezTo>
                    <a:cubicBezTo>
                      <a:pt x="273" y="34"/>
                      <a:pt x="274" y="34"/>
                      <a:pt x="274" y="35"/>
                    </a:cubicBezTo>
                    <a:cubicBezTo>
                      <a:pt x="271" y="36"/>
                      <a:pt x="265" y="34"/>
                      <a:pt x="266" y="31"/>
                    </a:cubicBezTo>
                    <a:cubicBezTo>
                      <a:pt x="268" y="32"/>
                      <a:pt x="269" y="29"/>
                      <a:pt x="268" y="29"/>
                    </a:cubicBezTo>
                    <a:cubicBezTo>
                      <a:pt x="266" y="31"/>
                      <a:pt x="261" y="29"/>
                      <a:pt x="259" y="31"/>
                    </a:cubicBezTo>
                    <a:cubicBezTo>
                      <a:pt x="263" y="32"/>
                      <a:pt x="262" y="30"/>
                      <a:pt x="265" y="31"/>
                    </a:cubicBezTo>
                    <a:cubicBezTo>
                      <a:pt x="266" y="33"/>
                      <a:pt x="264" y="33"/>
                      <a:pt x="266" y="34"/>
                    </a:cubicBezTo>
                    <a:cubicBezTo>
                      <a:pt x="261" y="33"/>
                      <a:pt x="259" y="33"/>
                      <a:pt x="256" y="33"/>
                    </a:cubicBezTo>
                    <a:cubicBezTo>
                      <a:pt x="256" y="32"/>
                      <a:pt x="258" y="32"/>
                      <a:pt x="258" y="31"/>
                    </a:cubicBezTo>
                    <a:cubicBezTo>
                      <a:pt x="255" y="30"/>
                      <a:pt x="256" y="32"/>
                      <a:pt x="254" y="32"/>
                    </a:cubicBezTo>
                    <a:cubicBezTo>
                      <a:pt x="253" y="31"/>
                      <a:pt x="251" y="31"/>
                      <a:pt x="250" y="30"/>
                    </a:cubicBezTo>
                    <a:cubicBezTo>
                      <a:pt x="243" y="31"/>
                      <a:pt x="239" y="29"/>
                      <a:pt x="230" y="29"/>
                    </a:cubicBezTo>
                    <a:cubicBezTo>
                      <a:pt x="228" y="31"/>
                      <a:pt x="234" y="29"/>
                      <a:pt x="234" y="30"/>
                    </a:cubicBezTo>
                    <a:cubicBezTo>
                      <a:pt x="230" y="31"/>
                      <a:pt x="225" y="31"/>
                      <a:pt x="221" y="32"/>
                    </a:cubicBezTo>
                    <a:cubicBezTo>
                      <a:pt x="216" y="32"/>
                      <a:pt x="212" y="32"/>
                      <a:pt x="207" y="33"/>
                    </a:cubicBezTo>
                    <a:cubicBezTo>
                      <a:pt x="207" y="32"/>
                      <a:pt x="208" y="32"/>
                      <a:pt x="209" y="31"/>
                    </a:cubicBezTo>
                    <a:cubicBezTo>
                      <a:pt x="204" y="34"/>
                      <a:pt x="200" y="31"/>
                      <a:pt x="199" y="33"/>
                    </a:cubicBezTo>
                    <a:cubicBezTo>
                      <a:pt x="196" y="33"/>
                      <a:pt x="193" y="32"/>
                      <a:pt x="188" y="32"/>
                    </a:cubicBezTo>
                    <a:cubicBezTo>
                      <a:pt x="184" y="32"/>
                      <a:pt x="180" y="32"/>
                      <a:pt x="175" y="33"/>
                    </a:cubicBezTo>
                    <a:cubicBezTo>
                      <a:pt x="171" y="33"/>
                      <a:pt x="166" y="33"/>
                      <a:pt x="162" y="33"/>
                    </a:cubicBezTo>
                    <a:cubicBezTo>
                      <a:pt x="158" y="33"/>
                      <a:pt x="154" y="33"/>
                      <a:pt x="152" y="33"/>
                    </a:cubicBezTo>
                    <a:cubicBezTo>
                      <a:pt x="146" y="34"/>
                      <a:pt x="139" y="38"/>
                      <a:pt x="134" y="36"/>
                    </a:cubicBezTo>
                    <a:cubicBezTo>
                      <a:pt x="132" y="37"/>
                      <a:pt x="130" y="37"/>
                      <a:pt x="127" y="38"/>
                    </a:cubicBezTo>
                    <a:cubicBezTo>
                      <a:pt x="124" y="39"/>
                      <a:pt x="122" y="39"/>
                      <a:pt x="121" y="40"/>
                    </a:cubicBezTo>
                    <a:cubicBezTo>
                      <a:pt x="122" y="40"/>
                      <a:pt x="121" y="41"/>
                      <a:pt x="120" y="41"/>
                    </a:cubicBezTo>
                    <a:cubicBezTo>
                      <a:pt x="114" y="42"/>
                      <a:pt x="110" y="44"/>
                      <a:pt x="105" y="46"/>
                    </a:cubicBezTo>
                    <a:cubicBezTo>
                      <a:pt x="101" y="48"/>
                      <a:pt x="96" y="50"/>
                      <a:pt x="89" y="52"/>
                    </a:cubicBezTo>
                    <a:cubicBezTo>
                      <a:pt x="90" y="54"/>
                      <a:pt x="98" y="48"/>
                      <a:pt x="98" y="52"/>
                    </a:cubicBezTo>
                    <a:cubicBezTo>
                      <a:pt x="106" y="50"/>
                      <a:pt x="108" y="50"/>
                      <a:pt x="115" y="49"/>
                    </a:cubicBezTo>
                    <a:cubicBezTo>
                      <a:pt x="114" y="49"/>
                      <a:pt x="113" y="49"/>
                      <a:pt x="113" y="50"/>
                    </a:cubicBezTo>
                    <a:cubicBezTo>
                      <a:pt x="114" y="50"/>
                      <a:pt x="114" y="49"/>
                      <a:pt x="115" y="50"/>
                    </a:cubicBezTo>
                    <a:cubicBezTo>
                      <a:pt x="111" y="50"/>
                      <a:pt x="109" y="51"/>
                      <a:pt x="108" y="53"/>
                    </a:cubicBezTo>
                    <a:cubicBezTo>
                      <a:pt x="113" y="51"/>
                      <a:pt x="120" y="49"/>
                      <a:pt x="126" y="49"/>
                    </a:cubicBezTo>
                    <a:cubicBezTo>
                      <a:pt x="125" y="52"/>
                      <a:pt x="115" y="52"/>
                      <a:pt x="114" y="53"/>
                    </a:cubicBezTo>
                    <a:cubicBezTo>
                      <a:pt x="119" y="53"/>
                      <a:pt x="123" y="53"/>
                      <a:pt x="129" y="52"/>
                    </a:cubicBezTo>
                    <a:cubicBezTo>
                      <a:pt x="127" y="54"/>
                      <a:pt x="131" y="52"/>
                      <a:pt x="131" y="54"/>
                    </a:cubicBezTo>
                    <a:cubicBezTo>
                      <a:pt x="128" y="56"/>
                      <a:pt x="126" y="55"/>
                      <a:pt x="123" y="56"/>
                    </a:cubicBezTo>
                    <a:cubicBezTo>
                      <a:pt x="124" y="55"/>
                      <a:pt x="126" y="57"/>
                      <a:pt x="124" y="57"/>
                    </a:cubicBezTo>
                    <a:cubicBezTo>
                      <a:pt x="122" y="57"/>
                      <a:pt x="122" y="58"/>
                      <a:pt x="119" y="58"/>
                    </a:cubicBezTo>
                    <a:cubicBezTo>
                      <a:pt x="119" y="58"/>
                      <a:pt x="122" y="56"/>
                      <a:pt x="120" y="56"/>
                    </a:cubicBezTo>
                    <a:cubicBezTo>
                      <a:pt x="117" y="58"/>
                      <a:pt x="112" y="62"/>
                      <a:pt x="110" y="60"/>
                    </a:cubicBezTo>
                    <a:cubicBezTo>
                      <a:pt x="110" y="61"/>
                      <a:pt x="111" y="61"/>
                      <a:pt x="111" y="62"/>
                    </a:cubicBezTo>
                    <a:cubicBezTo>
                      <a:pt x="109" y="62"/>
                      <a:pt x="108" y="63"/>
                      <a:pt x="107" y="63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2" y="64"/>
                      <a:pt x="101" y="66"/>
                      <a:pt x="99" y="68"/>
                    </a:cubicBezTo>
                    <a:cubicBezTo>
                      <a:pt x="98" y="68"/>
                      <a:pt x="95" y="69"/>
                      <a:pt x="93" y="70"/>
                    </a:cubicBezTo>
                    <a:cubicBezTo>
                      <a:pt x="90" y="71"/>
                      <a:pt x="88" y="72"/>
                      <a:pt x="88" y="73"/>
                    </a:cubicBezTo>
                    <a:cubicBezTo>
                      <a:pt x="89" y="72"/>
                      <a:pt x="91" y="71"/>
                      <a:pt x="93" y="70"/>
                    </a:cubicBezTo>
                    <a:cubicBezTo>
                      <a:pt x="95" y="69"/>
                      <a:pt x="97" y="69"/>
                      <a:pt x="99" y="70"/>
                    </a:cubicBezTo>
                    <a:cubicBezTo>
                      <a:pt x="104" y="68"/>
                      <a:pt x="109" y="67"/>
                      <a:pt x="114" y="66"/>
                    </a:cubicBezTo>
                    <a:cubicBezTo>
                      <a:pt x="119" y="64"/>
                      <a:pt x="123" y="63"/>
                      <a:pt x="126" y="62"/>
                    </a:cubicBezTo>
                    <a:cubicBezTo>
                      <a:pt x="128" y="61"/>
                      <a:pt x="130" y="61"/>
                      <a:pt x="132" y="61"/>
                    </a:cubicBezTo>
                    <a:cubicBezTo>
                      <a:pt x="135" y="60"/>
                      <a:pt x="137" y="60"/>
                      <a:pt x="139" y="60"/>
                    </a:cubicBezTo>
                    <a:cubicBezTo>
                      <a:pt x="142" y="59"/>
                      <a:pt x="147" y="57"/>
                      <a:pt x="150" y="59"/>
                    </a:cubicBezTo>
                    <a:cubicBezTo>
                      <a:pt x="147" y="58"/>
                      <a:pt x="145" y="60"/>
                      <a:pt x="143" y="60"/>
                    </a:cubicBezTo>
                    <a:cubicBezTo>
                      <a:pt x="141" y="60"/>
                      <a:pt x="144" y="60"/>
                      <a:pt x="142" y="61"/>
                    </a:cubicBezTo>
                    <a:cubicBezTo>
                      <a:pt x="133" y="62"/>
                      <a:pt x="124" y="64"/>
                      <a:pt x="115" y="67"/>
                    </a:cubicBezTo>
                    <a:cubicBezTo>
                      <a:pt x="111" y="69"/>
                      <a:pt x="106" y="70"/>
                      <a:pt x="102" y="72"/>
                    </a:cubicBezTo>
                    <a:cubicBezTo>
                      <a:pt x="100" y="73"/>
                      <a:pt x="98" y="74"/>
                      <a:pt x="95" y="75"/>
                    </a:cubicBezTo>
                    <a:cubicBezTo>
                      <a:pt x="93" y="76"/>
                      <a:pt x="91" y="77"/>
                      <a:pt x="89" y="78"/>
                    </a:cubicBezTo>
                    <a:cubicBezTo>
                      <a:pt x="72" y="87"/>
                      <a:pt x="56" y="98"/>
                      <a:pt x="39" y="108"/>
                    </a:cubicBezTo>
                    <a:cubicBezTo>
                      <a:pt x="41" y="111"/>
                      <a:pt x="31" y="116"/>
                      <a:pt x="28" y="117"/>
                    </a:cubicBezTo>
                    <a:cubicBezTo>
                      <a:pt x="28" y="120"/>
                      <a:pt x="22" y="120"/>
                      <a:pt x="23" y="123"/>
                    </a:cubicBezTo>
                    <a:cubicBezTo>
                      <a:pt x="25" y="122"/>
                      <a:pt x="29" y="119"/>
                      <a:pt x="30" y="120"/>
                    </a:cubicBezTo>
                    <a:cubicBezTo>
                      <a:pt x="30" y="121"/>
                      <a:pt x="32" y="122"/>
                      <a:pt x="31" y="123"/>
                    </a:cubicBezTo>
                    <a:cubicBezTo>
                      <a:pt x="25" y="128"/>
                      <a:pt x="19" y="128"/>
                      <a:pt x="17" y="132"/>
                    </a:cubicBezTo>
                    <a:cubicBezTo>
                      <a:pt x="20" y="130"/>
                      <a:pt x="25" y="130"/>
                      <a:pt x="30" y="126"/>
                    </a:cubicBezTo>
                    <a:cubicBezTo>
                      <a:pt x="30" y="127"/>
                      <a:pt x="32" y="130"/>
                      <a:pt x="32" y="128"/>
                    </a:cubicBezTo>
                    <a:cubicBezTo>
                      <a:pt x="29" y="126"/>
                      <a:pt x="34" y="126"/>
                      <a:pt x="34" y="123"/>
                    </a:cubicBezTo>
                    <a:cubicBezTo>
                      <a:pt x="36" y="122"/>
                      <a:pt x="38" y="123"/>
                      <a:pt x="39" y="124"/>
                    </a:cubicBezTo>
                    <a:cubicBezTo>
                      <a:pt x="38" y="126"/>
                      <a:pt x="34" y="130"/>
                      <a:pt x="33" y="132"/>
                    </a:cubicBezTo>
                    <a:cubicBezTo>
                      <a:pt x="34" y="134"/>
                      <a:pt x="36" y="133"/>
                      <a:pt x="37" y="131"/>
                    </a:cubicBezTo>
                    <a:cubicBezTo>
                      <a:pt x="43" y="130"/>
                      <a:pt x="48" y="126"/>
                      <a:pt x="54" y="122"/>
                    </a:cubicBezTo>
                    <a:cubicBezTo>
                      <a:pt x="60" y="117"/>
                      <a:pt x="65" y="113"/>
                      <a:pt x="71" y="111"/>
                    </a:cubicBezTo>
                    <a:cubicBezTo>
                      <a:pt x="72" y="110"/>
                      <a:pt x="72" y="112"/>
                      <a:pt x="73" y="111"/>
                    </a:cubicBezTo>
                    <a:cubicBezTo>
                      <a:pt x="78" y="108"/>
                      <a:pt x="86" y="101"/>
                      <a:pt x="93" y="102"/>
                    </a:cubicBezTo>
                    <a:cubicBezTo>
                      <a:pt x="97" y="100"/>
                      <a:pt x="100" y="99"/>
                      <a:pt x="104" y="98"/>
                    </a:cubicBezTo>
                    <a:cubicBezTo>
                      <a:pt x="104" y="96"/>
                      <a:pt x="105" y="96"/>
                      <a:pt x="107" y="95"/>
                    </a:cubicBezTo>
                    <a:cubicBezTo>
                      <a:pt x="107" y="96"/>
                      <a:pt x="108" y="96"/>
                      <a:pt x="108" y="97"/>
                    </a:cubicBezTo>
                    <a:cubicBezTo>
                      <a:pt x="106" y="98"/>
                      <a:pt x="105" y="98"/>
                      <a:pt x="104" y="99"/>
                    </a:cubicBezTo>
                    <a:cubicBezTo>
                      <a:pt x="105" y="100"/>
                      <a:pt x="107" y="98"/>
                      <a:pt x="107" y="100"/>
                    </a:cubicBezTo>
                    <a:cubicBezTo>
                      <a:pt x="103" y="102"/>
                      <a:pt x="102" y="104"/>
                      <a:pt x="99" y="106"/>
                    </a:cubicBezTo>
                    <a:cubicBezTo>
                      <a:pt x="100" y="106"/>
                      <a:pt x="100" y="107"/>
                      <a:pt x="102" y="106"/>
                    </a:cubicBezTo>
                    <a:cubicBezTo>
                      <a:pt x="104" y="102"/>
                      <a:pt x="110" y="100"/>
                      <a:pt x="111" y="96"/>
                    </a:cubicBezTo>
                    <a:cubicBezTo>
                      <a:pt x="112" y="96"/>
                      <a:pt x="114" y="98"/>
                      <a:pt x="113" y="99"/>
                    </a:cubicBezTo>
                    <a:cubicBezTo>
                      <a:pt x="116" y="99"/>
                      <a:pt x="119" y="98"/>
                      <a:pt x="122" y="97"/>
                    </a:cubicBezTo>
                    <a:cubicBezTo>
                      <a:pt x="125" y="96"/>
                      <a:pt x="128" y="95"/>
                      <a:pt x="130" y="96"/>
                    </a:cubicBezTo>
                    <a:cubicBezTo>
                      <a:pt x="131" y="97"/>
                      <a:pt x="129" y="98"/>
                      <a:pt x="128" y="99"/>
                    </a:cubicBezTo>
                    <a:cubicBezTo>
                      <a:pt x="133" y="98"/>
                      <a:pt x="128" y="101"/>
                      <a:pt x="128" y="102"/>
                    </a:cubicBezTo>
                    <a:cubicBezTo>
                      <a:pt x="131" y="99"/>
                      <a:pt x="137" y="98"/>
                      <a:pt x="141" y="96"/>
                    </a:cubicBezTo>
                    <a:cubicBezTo>
                      <a:pt x="158" y="96"/>
                      <a:pt x="175" y="94"/>
                      <a:pt x="192" y="93"/>
                    </a:cubicBezTo>
                    <a:cubicBezTo>
                      <a:pt x="209" y="92"/>
                      <a:pt x="226" y="93"/>
                      <a:pt x="241" y="97"/>
                    </a:cubicBezTo>
                    <a:cubicBezTo>
                      <a:pt x="250" y="97"/>
                      <a:pt x="260" y="99"/>
                      <a:pt x="266" y="100"/>
                    </a:cubicBezTo>
                    <a:cubicBezTo>
                      <a:pt x="270" y="99"/>
                      <a:pt x="278" y="100"/>
                      <a:pt x="281" y="103"/>
                    </a:cubicBezTo>
                    <a:cubicBezTo>
                      <a:pt x="283" y="102"/>
                      <a:pt x="292" y="105"/>
                      <a:pt x="295" y="106"/>
                    </a:cubicBezTo>
                    <a:cubicBezTo>
                      <a:pt x="292" y="105"/>
                      <a:pt x="295" y="107"/>
                      <a:pt x="295" y="108"/>
                    </a:cubicBezTo>
                    <a:cubicBezTo>
                      <a:pt x="290" y="106"/>
                      <a:pt x="287" y="104"/>
                      <a:pt x="285" y="106"/>
                    </a:cubicBezTo>
                    <a:cubicBezTo>
                      <a:pt x="284" y="106"/>
                      <a:pt x="284" y="105"/>
                      <a:pt x="283" y="105"/>
                    </a:cubicBezTo>
                    <a:cubicBezTo>
                      <a:pt x="284" y="105"/>
                      <a:pt x="285" y="105"/>
                      <a:pt x="285" y="105"/>
                    </a:cubicBezTo>
                    <a:cubicBezTo>
                      <a:pt x="281" y="103"/>
                      <a:pt x="285" y="108"/>
                      <a:pt x="281" y="107"/>
                    </a:cubicBezTo>
                    <a:cubicBezTo>
                      <a:pt x="282" y="104"/>
                      <a:pt x="277" y="106"/>
                      <a:pt x="279" y="103"/>
                    </a:cubicBezTo>
                    <a:cubicBezTo>
                      <a:pt x="281" y="103"/>
                      <a:pt x="281" y="105"/>
                      <a:pt x="282" y="104"/>
                    </a:cubicBezTo>
                    <a:cubicBezTo>
                      <a:pt x="276" y="101"/>
                      <a:pt x="271" y="101"/>
                      <a:pt x="268" y="100"/>
                    </a:cubicBezTo>
                    <a:cubicBezTo>
                      <a:pt x="269" y="103"/>
                      <a:pt x="275" y="102"/>
                      <a:pt x="277" y="103"/>
                    </a:cubicBezTo>
                    <a:cubicBezTo>
                      <a:pt x="278" y="104"/>
                      <a:pt x="277" y="105"/>
                      <a:pt x="278" y="106"/>
                    </a:cubicBezTo>
                    <a:cubicBezTo>
                      <a:pt x="280" y="108"/>
                      <a:pt x="284" y="108"/>
                      <a:pt x="285" y="110"/>
                    </a:cubicBezTo>
                    <a:cubicBezTo>
                      <a:pt x="276" y="109"/>
                      <a:pt x="279" y="106"/>
                      <a:pt x="273" y="105"/>
                    </a:cubicBezTo>
                    <a:cubicBezTo>
                      <a:pt x="274" y="105"/>
                      <a:pt x="274" y="105"/>
                      <a:pt x="273" y="105"/>
                    </a:cubicBezTo>
                    <a:cubicBezTo>
                      <a:pt x="269" y="105"/>
                      <a:pt x="267" y="103"/>
                      <a:pt x="264" y="103"/>
                    </a:cubicBezTo>
                    <a:cubicBezTo>
                      <a:pt x="263" y="102"/>
                      <a:pt x="259" y="98"/>
                      <a:pt x="258" y="102"/>
                    </a:cubicBezTo>
                    <a:cubicBezTo>
                      <a:pt x="261" y="102"/>
                      <a:pt x="264" y="103"/>
                      <a:pt x="264" y="105"/>
                    </a:cubicBezTo>
                    <a:cubicBezTo>
                      <a:pt x="269" y="107"/>
                      <a:pt x="273" y="104"/>
                      <a:pt x="276" y="107"/>
                    </a:cubicBezTo>
                    <a:cubicBezTo>
                      <a:pt x="273" y="106"/>
                      <a:pt x="271" y="107"/>
                      <a:pt x="270" y="108"/>
                    </a:cubicBezTo>
                    <a:cubicBezTo>
                      <a:pt x="272" y="109"/>
                      <a:pt x="272" y="106"/>
                      <a:pt x="275" y="108"/>
                    </a:cubicBezTo>
                    <a:cubicBezTo>
                      <a:pt x="275" y="109"/>
                      <a:pt x="274" y="108"/>
                      <a:pt x="273" y="109"/>
                    </a:cubicBezTo>
                    <a:cubicBezTo>
                      <a:pt x="276" y="109"/>
                      <a:pt x="282" y="110"/>
                      <a:pt x="282" y="112"/>
                    </a:cubicBezTo>
                    <a:cubicBezTo>
                      <a:pt x="277" y="112"/>
                      <a:pt x="272" y="110"/>
                      <a:pt x="268" y="110"/>
                    </a:cubicBezTo>
                    <a:cubicBezTo>
                      <a:pt x="269" y="109"/>
                      <a:pt x="269" y="108"/>
                      <a:pt x="268" y="109"/>
                    </a:cubicBezTo>
                    <a:cubicBezTo>
                      <a:pt x="268" y="109"/>
                      <a:pt x="268" y="110"/>
                      <a:pt x="268" y="110"/>
                    </a:cubicBezTo>
                    <a:cubicBezTo>
                      <a:pt x="273" y="113"/>
                      <a:pt x="276" y="110"/>
                      <a:pt x="279" y="115"/>
                    </a:cubicBezTo>
                    <a:cubicBezTo>
                      <a:pt x="276" y="114"/>
                      <a:pt x="273" y="114"/>
                      <a:pt x="272" y="112"/>
                    </a:cubicBezTo>
                    <a:cubicBezTo>
                      <a:pt x="270" y="115"/>
                      <a:pt x="264" y="113"/>
                      <a:pt x="261" y="112"/>
                    </a:cubicBezTo>
                    <a:cubicBezTo>
                      <a:pt x="265" y="115"/>
                      <a:pt x="268" y="115"/>
                      <a:pt x="272" y="115"/>
                    </a:cubicBezTo>
                    <a:cubicBezTo>
                      <a:pt x="276" y="115"/>
                      <a:pt x="280" y="115"/>
                      <a:pt x="284" y="116"/>
                    </a:cubicBezTo>
                    <a:cubicBezTo>
                      <a:pt x="284" y="118"/>
                      <a:pt x="279" y="116"/>
                      <a:pt x="281" y="119"/>
                    </a:cubicBezTo>
                    <a:cubicBezTo>
                      <a:pt x="283" y="119"/>
                      <a:pt x="285" y="119"/>
                      <a:pt x="287" y="120"/>
                    </a:cubicBezTo>
                    <a:cubicBezTo>
                      <a:pt x="290" y="121"/>
                      <a:pt x="292" y="122"/>
                      <a:pt x="294" y="123"/>
                    </a:cubicBezTo>
                    <a:cubicBezTo>
                      <a:pt x="298" y="126"/>
                      <a:pt x="302" y="129"/>
                      <a:pt x="306" y="130"/>
                    </a:cubicBezTo>
                    <a:cubicBezTo>
                      <a:pt x="304" y="130"/>
                      <a:pt x="302" y="130"/>
                      <a:pt x="300" y="129"/>
                    </a:cubicBezTo>
                    <a:cubicBezTo>
                      <a:pt x="299" y="129"/>
                      <a:pt x="297" y="128"/>
                      <a:pt x="296" y="128"/>
                    </a:cubicBezTo>
                    <a:cubicBezTo>
                      <a:pt x="293" y="127"/>
                      <a:pt x="290" y="126"/>
                      <a:pt x="287" y="124"/>
                    </a:cubicBezTo>
                    <a:cubicBezTo>
                      <a:pt x="286" y="123"/>
                      <a:pt x="288" y="126"/>
                      <a:pt x="286" y="125"/>
                    </a:cubicBezTo>
                    <a:cubicBezTo>
                      <a:pt x="284" y="123"/>
                      <a:pt x="281" y="122"/>
                      <a:pt x="277" y="121"/>
                    </a:cubicBezTo>
                    <a:cubicBezTo>
                      <a:pt x="275" y="121"/>
                      <a:pt x="273" y="120"/>
                      <a:pt x="271" y="120"/>
                    </a:cubicBezTo>
                    <a:cubicBezTo>
                      <a:pt x="269" y="119"/>
                      <a:pt x="267" y="119"/>
                      <a:pt x="265" y="119"/>
                    </a:cubicBezTo>
                    <a:cubicBezTo>
                      <a:pt x="265" y="118"/>
                      <a:pt x="266" y="118"/>
                      <a:pt x="265" y="118"/>
                    </a:cubicBezTo>
                    <a:cubicBezTo>
                      <a:pt x="261" y="120"/>
                      <a:pt x="255" y="115"/>
                      <a:pt x="251" y="116"/>
                    </a:cubicBezTo>
                    <a:cubicBezTo>
                      <a:pt x="251" y="116"/>
                      <a:pt x="252" y="116"/>
                      <a:pt x="252" y="117"/>
                    </a:cubicBezTo>
                    <a:cubicBezTo>
                      <a:pt x="247" y="115"/>
                      <a:pt x="242" y="114"/>
                      <a:pt x="237" y="113"/>
                    </a:cubicBezTo>
                    <a:cubicBezTo>
                      <a:pt x="232" y="113"/>
                      <a:pt x="227" y="112"/>
                      <a:pt x="223" y="113"/>
                    </a:cubicBezTo>
                    <a:cubicBezTo>
                      <a:pt x="223" y="111"/>
                      <a:pt x="223" y="111"/>
                      <a:pt x="223" y="111"/>
                    </a:cubicBezTo>
                    <a:cubicBezTo>
                      <a:pt x="218" y="112"/>
                      <a:pt x="212" y="112"/>
                      <a:pt x="207" y="112"/>
                    </a:cubicBezTo>
                    <a:cubicBezTo>
                      <a:pt x="201" y="113"/>
                      <a:pt x="195" y="113"/>
                      <a:pt x="190" y="112"/>
                    </a:cubicBezTo>
                    <a:cubicBezTo>
                      <a:pt x="190" y="113"/>
                      <a:pt x="189" y="113"/>
                      <a:pt x="188" y="113"/>
                    </a:cubicBezTo>
                    <a:cubicBezTo>
                      <a:pt x="181" y="113"/>
                      <a:pt x="175" y="113"/>
                      <a:pt x="168" y="115"/>
                    </a:cubicBezTo>
                    <a:cubicBezTo>
                      <a:pt x="161" y="116"/>
                      <a:pt x="155" y="117"/>
                      <a:pt x="148" y="119"/>
                    </a:cubicBezTo>
                    <a:cubicBezTo>
                      <a:pt x="145" y="120"/>
                      <a:pt x="142" y="121"/>
                      <a:pt x="139" y="122"/>
                    </a:cubicBezTo>
                    <a:cubicBezTo>
                      <a:pt x="135" y="123"/>
                      <a:pt x="132" y="124"/>
                      <a:pt x="129" y="125"/>
                    </a:cubicBezTo>
                    <a:cubicBezTo>
                      <a:pt x="123" y="127"/>
                      <a:pt x="117" y="129"/>
                      <a:pt x="112" y="131"/>
                    </a:cubicBezTo>
                    <a:cubicBezTo>
                      <a:pt x="112" y="131"/>
                      <a:pt x="113" y="130"/>
                      <a:pt x="114" y="131"/>
                    </a:cubicBezTo>
                    <a:cubicBezTo>
                      <a:pt x="108" y="132"/>
                      <a:pt x="103" y="133"/>
                      <a:pt x="99" y="135"/>
                    </a:cubicBezTo>
                    <a:cubicBezTo>
                      <a:pt x="94" y="138"/>
                      <a:pt x="90" y="140"/>
                      <a:pt x="85" y="142"/>
                    </a:cubicBezTo>
                    <a:cubicBezTo>
                      <a:pt x="84" y="142"/>
                      <a:pt x="83" y="141"/>
                      <a:pt x="81" y="141"/>
                    </a:cubicBezTo>
                    <a:cubicBezTo>
                      <a:pt x="82" y="143"/>
                      <a:pt x="83" y="142"/>
                      <a:pt x="84" y="144"/>
                    </a:cubicBezTo>
                    <a:cubicBezTo>
                      <a:pt x="79" y="144"/>
                      <a:pt x="74" y="147"/>
                      <a:pt x="70" y="151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7" y="153"/>
                      <a:pt x="64" y="156"/>
                      <a:pt x="60" y="157"/>
                    </a:cubicBezTo>
                    <a:cubicBezTo>
                      <a:pt x="61" y="157"/>
                      <a:pt x="61" y="157"/>
                      <a:pt x="61" y="158"/>
                    </a:cubicBezTo>
                    <a:cubicBezTo>
                      <a:pt x="59" y="160"/>
                      <a:pt x="57" y="161"/>
                      <a:pt x="56" y="160"/>
                    </a:cubicBezTo>
                    <a:cubicBezTo>
                      <a:pt x="55" y="162"/>
                      <a:pt x="53" y="163"/>
                      <a:pt x="51" y="162"/>
                    </a:cubicBezTo>
                    <a:cubicBezTo>
                      <a:pt x="50" y="164"/>
                      <a:pt x="53" y="164"/>
                      <a:pt x="52" y="165"/>
                    </a:cubicBezTo>
                    <a:cubicBezTo>
                      <a:pt x="43" y="171"/>
                      <a:pt x="33" y="179"/>
                      <a:pt x="24" y="189"/>
                    </a:cubicBezTo>
                    <a:cubicBezTo>
                      <a:pt x="19" y="194"/>
                      <a:pt x="15" y="199"/>
                      <a:pt x="11" y="205"/>
                    </a:cubicBezTo>
                    <a:cubicBezTo>
                      <a:pt x="9" y="207"/>
                      <a:pt x="7" y="210"/>
                      <a:pt x="5" y="212"/>
                    </a:cubicBezTo>
                    <a:cubicBezTo>
                      <a:pt x="3" y="215"/>
                      <a:pt x="2" y="218"/>
                      <a:pt x="0" y="220"/>
                    </a:cubicBezTo>
                    <a:cubicBezTo>
                      <a:pt x="12" y="204"/>
                      <a:pt x="25" y="190"/>
                      <a:pt x="40" y="175"/>
                    </a:cubicBezTo>
                    <a:cubicBezTo>
                      <a:pt x="40" y="176"/>
                      <a:pt x="42" y="172"/>
                      <a:pt x="43" y="174"/>
                    </a:cubicBezTo>
                    <a:cubicBezTo>
                      <a:pt x="45" y="172"/>
                      <a:pt x="47" y="170"/>
                      <a:pt x="49" y="168"/>
                    </a:cubicBezTo>
                    <a:cubicBezTo>
                      <a:pt x="52" y="166"/>
                      <a:pt x="54" y="165"/>
                      <a:pt x="57" y="163"/>
                    </a:cubicBezTo>
                    <a:cubicBezTo>
                      <a:pt x="58" y="162"/>
                      <a:pt x="60" y="161"/>
                      <a:pt x="61" y="160"/>
                    </a:cubicBezTo>
                    <a:cubicBezTo>
                      <a:pt x="62" y="159"/>
                      <a:pt x="64" y="159"/>
                      <a:pt x="65" y="158"/>
                    </a:cubicBezTo>
                    <a:cubicBezTo>
                      <a:pt x="68" y="156"/>
                      <a:pt x="70" y="154"/>
                      <a:pt x="72" y="152"/>
                    </a:cubicBezTo>
                    <a:cubicBezTo>
                      <a:pt x="72" y="153"/>
                      <a:pt x="72" y="154"/>
                      <a:pt x="73" y="153"/>
                    </a:cubicBezTo>
                    <a:cubicBezTo>
                      <a:pt x="72" y="152"/>
                      <a:pt x="73" y="151"/>
                      <a:pt x="74" y="150"/>
                    </a:cubicBezTo>
                    <a:cubicBezTo>
                      <a:pt x="76" y="151"/>
                      <a:pt x="78" y="147"/>
                      <a:pt x="82" y="148"/>
                    </a:cubicBezTo>
                    <a:cubicBezTo>
                      <a:pt x="82" y="146"/>
                      <a:pt x="89" y="144"/>
                      <a:pt x="90" y="144"/>
                    </a:cubicBezTo>
                    <a:cubicBezTo>
                      <a:pt x="91" y="143"/>
                      <a:pt x="90" y="142"/>
                      <a:pt x="91" y="142"/>
                    </a:cubicBezTo>
                    <a:cubicBezTo>
                      <a:pt x="92" y="143"/>
                      <a:pt x="93" y="140"/>
                      <a:pt x="95" y="141"/>
                    </a:cubicBezTo>
                    <a:cubicBezTo>
                      <a:pt x="96" y="139"/>
                      <a:pt x="99" y="138"/>
                      <a:pt x="101" y="137"/>
                    </a:cubicBezTo>
                    <a:cubicBezTo>
                      <a:pt x="103" y="139"/>
                      <a:pt x="106" y="136"/>
                      <a:pt x="108" y="135"/>
                    </a:cubicBezTo>
                    <a:cubicBezTo>
                      <a:pt x="109" y="134"/>
                      <a:pt x="107" y="135"/>
                      <a:pt x="108" y="134"/>
                    </a:cubicBezTo>
                    <a:cubicBezTo>
                      <a:pt x="115" y="131"/>
                      <a:pt x="122" y="129"/>
                      <a:pt x="129" y="127"/>
                    </a:cubicBezTo>
                    <a:cubicBezTo>
                      <a:pt x="133" y="126"/>
                      <a:pt x="137" y="125"/>
                      <a:pt x="140" y="124"/>
                    </a:cubicBezTo>
                    <a:cubicBezTo>
                      <a:pt x="142" y="124"/>
                      <a:pt x="144" y="124"/>
                      <a:pt x="146" y="123"/>
                    </a:cubicBezTo>
                    <a:cubicBezTo>
                      <a:pt x="148" y="123"/>
                      <a:pt x="150" y="123"/>
                      <a:pt x="152" y="123"/>
                    </a:cubicBezTo>
                    <a:cubicBezTo>
                      <a:pt x="152" y="123"/>
                      <a:pt x="151" y="123"/>
                      <a:pt x="151" y="123"/>
                    </a:cubicBezTo>
                    <a:cubicBezTo>
                      <a:pt x="153" y="123"/>
                      <a:pt x="152" y="122"/>
                      <a:pt x="154" y="122"/>
                    </a:cubicBezTo>
                    <a:cubicBezTo>
                      <a:pt x="154" y="123"/>
                      <a:pt x="155" y="123"/>
                      <a:pt x="154" y="124"/>
                    </a:cubicBezTo>
                    <a:cubicBezTo>
                      <a:pt x="156" y="122"/>
                      <a:pt x="160" y="123"/>
                      <a:pt x="163" y="123"/>
                    </a:cubicBezTo>
                    <a:cubicBezTo>
                      <a:pt x="163" y="121"/>
                      <a:pt x="162" y="122"/>
                      <a:pt x="162" y="121"/>
                    </a:cubicBezTo>
                    <a:cubicBezTo>
                      <a:pt x="163" y="121"/>
                      <a:pt x="163" y="120"/>
                      <a:pt x="164" y="120"/>
                    </a:cubicBezTo>
                    <a:cubicBezTo>
                      <a:pt x="165" y="121"/>
                      <a:pt x="163" y="121"/>
                      <a:pt x="164" y="122"/>
                    </a:cubicBezTo>
                    <a:cubicBezTo>
                      <a:pt x="166" y="122"/>
                      <a:pt x="165" y="120"/>
                      <a:pt x="168" y="121"/>
                    </a:cubicBezTo>
                    <a:cubicBezTo>
                      <a:pt x="168" y="123"/>
                      <a:pt x="171" y="121"/>
                      <a:pt x="173" y="122"/>
                    </a:cubicBezTo>
                    <a:cubicBezTo>
                      <a:pt x="174" y="120"/>
                      <a:pt x="174" y="120"/>
                      <a:pt x="174" y="119"/>
                    </a:cubicBezTo>
                    <a:cubicBezTo>
                      <a:pt x="175" y="119"/>
                      <a:pt x="176" y="119"/>
                      <a:pt x="177" y="118"/>
                    </a:cubicBezTo>
                    <a:cubicBezTo>
                      <a:pt x="177" y="119"/>
                      <a:pt x="177" y="119"/>
                      <a:pt x="177" y="119"/>
                    </a:cubicBezTo>
                    <a:cubicBezTo>
                      <a:pt x="178" y="119"/>
                      <a:pt x="183" y="117"/>
                      <a:pt x="183" y="119"/>
                    </a:cubicBezTo>
                    <a:cubicBezTo>
                      <a:pt x="181" y="119"/>
                      <a:pt x="179" y="121"/>
                      <a:pt x="175" y="120"/>
                    </a:cubicBezTo>
                    <a:cubicBezTo>
                      <a:pt x="176" y="123"/>
                      <a:pt x="187" y="118"/>
                      <a:pt x="189" y="122"/>
                    </a:cubicBezTo>
                    <a:cubicBezTo>
                      <a:pt x="182" y="122"/>
                      <a:pt x="177" y="122"/>
                      <a:pt x="171" y="123"/>
                    </a:cubicBezTo>
                    <a:cubicBezTo>
                      <a:pt x="169" y="123"/>
                      <a:pt x="166" y="124"/>
                      <a:pt x="163" y="124"/>
                    </a:cubicBezTo>
                    <a:cubicBezTo>
                      <a:pt x="160" y="124"/>
                      <a:pt x="157" y="125"/>
                      <a:pt x="154" y="125"/>
                    </a:cubicBezTo>
                    <a:cubicBezTo>
                      <a:pt x="154" y="126"/>
                      <a:pt x="155" y="126"/>
                      <a:pt x="154" y="127"/>
                    </a:cubicBezTo>
                    <a:cubicBezTo>
                      <a:pt x="153" y="127"/>
                      <a:pt x="151" y="128"/>
                      <a:pt x="151" y="127"/>
                    </a:cubicBezTo>
                    <a:cubicBezTo>
                      <a:pt x="151" y="126"/>
                      <a:pt x="153" y="128"/>
                      <a:pt x="153" y="126"/>
                    </a:cubicBezTo>
                    <a:cubicBezTo>
                      <a:pt x="150" y="126"/>
                      <a:pt x="145" y="127"/>
                      <a:pt x="143" y="128"/>
                    </a:cubicBezTo>
                    <a:cubicBezTo>
                      <a:pt x="144" y="128"/>
                      <a:pt x="147" y="128"/>
                      <a:pt x="145" y="130"/>
                    </a:cubicBezTo>
                    <a:cubicBezTo>
                      <a:pt x="140" y="130"/>
                      <a:pt x="135" y="131"/>
                      <a:pt x="130" y="133"/>
                    </a:cubicBezTo>
                    <a:cubicBezTo>
                      <a:pt x="125" y="135"/>
                      <a:pt x="120" y="137"/>
                      <a:pt x="116" y="138"/>
                    </a:cubicBezTo>
                    <a:cubicBezTo>
                      <a:pt x="110" y="140"/>
                      <a:pt x="103" y="142"/>
                      <a:pt x="97" y="145"/>
                    </a:cubicBezTo>
                    <a:cubicBezTo>
                      <a:pt x="94" y="146"/>
                      <a:pt x="91" y="147"/>
                      <a:pt x="88" y="149"/>
                    </a:cubicBezTo>
                    <a:cubicBezTo>
                      <a:pt x="85" y="150"/>
                      <a:pt x="82" y="152"/>
                      <a:pt x="79" y="153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5" y="157"/>
                      <a:pt x="69" y="157"/>
                      <a:pt x="67" y="162"/>
                    </a:cubicBezTo>
                    <a:cubicBezTo>
                      <a:pt x="65" y="162"/>
                      <a:pt x="64" y="163"/>
                      <a:pt x="63" y="161"/>
                    </a:cubicBezTo>
                    <a:cubicBezTo>
                      <a:pt x="62" y="162"/>
                      <a:pt x="60" y="163"/>
                      <a:pt x="60" y="164"/>
                    </a:cubicBezTo>
                    <a:cubicBezTo>
                      <a:pt x="62" y="162"/>
                      <a:pt x="64" y="162"/>
                      <a:pt x="65" y="163"/>
                    </a:cubicBezTo>
                    <a:cubicBezTo>
                      <a:pt x="62" y="165"/>
                      <a:pt x="56" y="170"/>
                      <a:pt x="52" y="172"/>
                    </a:cubicBezTo>
                    <a:cubicBezTo>
                      <a:pt x="49" y="177"/>
                      <a:pt x="42" y="181"/>
                      <a:pt x="40" y="185"/>
                    </a:cubicBezTo>
                    <a:cubicBezTo>
                      <a:pt x="43" y="184"/>
                      <a:pt x="47" y="177"/>
                      <a:pt x="50" y="180"/>
                    </a:cubicBezTo>
                    <a:cubicBezTo>
                      <a:pt x="47" y="181"/>
                      <a:pt x="47" y="186"/>
                      <a:pt x="43" y="187"/>
                    </a:cubicBezTo>
                    <a:cubicBezTo>
                      <a:pt x="44" y="188"/>
                      <a:pt x="43" y="189"/>
                      <a:pt x="41" y="190"/>
                    </a:cubicBezTo>
                    <a:cubicBezTo>
                      <a:pt x="42" y="195"/>
                      <a:pt x="33" y="197"/>
                      <a:pt x="32" y="203"/>
                    </a:cubicBezTo>
                    <a:cubicBezTo>
                      <a:pt x="31" y="203"/>
                      <a:pt x="29" y="204"/>
                      <a:pt x="27" y="205"/>
                    </a:cubicBezTo>
                    <a:cubicBezTo>
                      <a:pt x="28" y="206"/>
                      <a:pt x="29" y="204"/>
                      <a:pt x="29" y="206"/>
                    </a:cubicBezTo>
                    <a:cubicBezTo>
                      <a:pt x="30" y="205"/>
                      <a:pt x="31" y="203"/>
                      <a:pt x="31" y="203"/>
                    </a:cubicBezTo>
                    <a:cubicBezTo>
                      <a:pt x="30" y="206"/>
                      <a:pt x="28" y="208"/>
                      <a:pt x="27" y="210"/>
                    </a:cubicBezTo>
                    <a:cubicBezTo>
                      <a:pt x="25" y="212"/>
                      <a:pt x="24" y="214"/>
                      <a:pt x="22" y="216"/>
                    </a:cubicBezTo>
                    <a:cubicBezTo>
                      <a:pt x="21" y="218"/>
                      <a:pt x="20" y="220"/>
                      <a:pt x="19" y="222"/>
                    </a:cubicBezTo>
                    <a:cubicBezTo>
                      <a:pt x="17" y="225"/>
                      <a:pt x="16" y="227"/>
                      <a:pt x="15" y="229"/>
                    </a:cubicBezTo>
                    <a:cubicBezTo>
                      <a:pt x="19" y="231"/>
                      <a:pt x="12" y="234"/>
                      <a:pt x="12" y="236"/>
                    </a:cubicBezTo>
                    <a:cubicBezTo>
                      <a:pt x="15" y="235"/>
                      <a:pt x="10" y="240"/>
                      <a:pt x="9" y="242"/>
                    </a:cubicBezTo>
                    <a:cubicBezTo>
                      <a:pt x="8" y="244"/>
                      <a:pt x="7" y="246"/>
                      <a:pt x="7" y="248"/>
                    </a:cubicBezTo>
                    <a:cubicBezTo>
                      <a:pt x="6" y="251"/>
                      <a:pt x="6" y="253"/>
                      <a:pt x="6" y="254"/>
                    </a:cubicBezTo>
                    <a:cubicBezTo>
                      <a:pt x="9" y="253"/>
                      <a:pt x="7" y="249"/>
                      <a:pt x="10" y="247"/>
                    </a:cubicBezTo>
                    <a:cubicBezTo>
                      <a:pt x="11" y="248"/>
                      <a:pt x="11" y="248"/>
                      <a:pt x="11" y="249"/>
                    </a:cubicBezTo>
                    <a:cubicBezTo>
                      <a:pt x="10" y="249"/>
                      <a:pt x="10" y="252"/>
                      <a:pt x="11" y="253"/>
                    </a:cubicBezTo>
                    <a:cubicBezTo>
                      <a:pt x="12" y="250"/>
                      <a:pt x="13" y="249"/>
                      <a:pt x="15" y="247"/>
                    </a:cubicBezTo>
                    <a:cubicBezTo>
                      <a:pt x="15" y="249"/>
                      <a:pt x="15" y="251"/>
                      <a:pt x="15" y="253"/>
                    </a:cubicBezTo>
                    <a:cubicBezTo>
                      <a:pt x="14" y="255"/>
                      <a:pt x="14" y="256"/>
                      <a:pt x="12" y="257"/>
                    </a:cubicBezTo>
                    <a:cubicBezTo>
                      <a:pt x="13" y="260"/>
                      <a:pt x="10" y="263"/>
                      <a:pt x="9" y="267"/>
                    </a:cubicBezTo>
                    <a:cubicBezTo>
                      <a:pt x="12" y="267"/>
                      <a:pt x="9" y="271"/>
                      <a:pt x="8" y="274"/>
                    </a:cubicBezTo>
                    <a:cubicBezTo>
                      <a:pt x="9" y="277"/>
                      <a:pt x="11" y="276"/>
                      <a:pt x="10" y="279"/>
                    </a:cubicBezTo>
                    <a:cubicBezTo>
                      <a:pt x="11" y="278"/>
                      <a:pt x="10" y="277"/>
                      <a:pt x="12" y="277"/>
                    </a:cubicBezTo>
                    <a:cubicBezTo>
                      <a:pt x="13" y="279"/>
                      <a:pt x="15" y="280"/>
                      <a:pt x="14" y="283"/>
                    </a:cubicBezTo>
                    <a:cubicBezTo>
                      <a:pt x="13" y="283"/>
                      <a:pt x="13" y="282"/>
                      <a:pt x="13" y="282"/>
                    </a:cubicBezTo>
                    <a:cubicBezTo>
                      <a:pt x="12" y="284"/>
                      <a:pt x="12" y="287"/>
                      <a:pt x="13" y="288"/>
                    </a:cubicBezTo>
                    <a:cubicBezTo>
                      <a:pt x="11" y="290"/>
                      <a:pt x="13" y="290"/>
                      <a:pt x="12" y="291"/>
                    </a:cubicBezTo>
                    <a:cubicBezTo>
                      <a:pt x="12" y="294"/>
                      <a:pt x="9" y="297"/>
                      <a:pt x="12" y="299"/>
                    </a:cubicBezTo>
                    <a:cubicBezTo>
                      <a:pt x="13" y="298"/>
                      <a:pt x="12" y="295"/>
                      <a:pt x="15" y="295"/>
                    </a:cubicBezTo>
                    <a:cubicBezTo>
                      <a:pt x="15" y="297"/>
                      <a:pt x="13" y="298"/>
                      <a:pt x="14" y="298"/>
                    </a:cubicBezTo>
                    <a:cubicBezTo>
                      <a:pt x="15" y="298"/>
                      <a:pt x="15" y="296"/>
                      <a:pt x="16" y="295"/>
                    </a:cubicBezTo>
                    <a:cubicBezTo>
                      <a:pt x="16" y="294"/>
                      <a:pt x="17" y="293"/>
                      <a:pt x="18" y="293"/>
                    </a:cubicBezTo>
                    <a:cubicBezTo>
                      <a:pt x="17" y="296"/>
                      <a:pt x="17" y="296"/>
                      <a:pt x="17" y="296"/>
                    </a:cubicBezTo>
                    <a:cubicBezTo>
                      <a:pt x="18" y="296"/>
                      <a:pt x="19" y="294"/>
                      <a:pt x="20" y="296"/>
                    </a:cubicBezTo>
                    <a:cubicBezTo>
                      <a:pt x="20" y="295"/>
                      <a:pt x="21" y="294"/>
                      <a:pt x="20" y="293"/>
                    </a:cubicBezTo>
                    <a:cubicBezTo>
                      <a:pt x="20" y="294"/>
                      <a:pt x="19" y="295"/>
                      <a:pt x="18" y="294"/>
                    </a:cubicBezTo>
                    <a:cubicBezTo>
                      <a:pt x="19" y="293"/>
                      <a:pt x="20" y="291"/>
                      <a:pt x="21" y="289"/>
                    </a:cubicBezTo>
                    <a:cubicBezTo>
                      <a:pt x="22" y="291"/>
                      <a:pt x="21" y="294"/>
                      <a:pt x="21" y="297"/>
                    </a:cubicBezTo>
                    <a:cubicBezTo>
                      <a:pt x="20" y="299"/>
                      <a:pt x="19" y="302"/>
                      <a:pt x="19" y="304"/>
                    </a:cubicBezTo>
                    <a:cubicBezTo>
                      <a:pt x="20" y="304"/>
                      <a:pt x="21" y="305"/>
                      <a:pt x="21" y="306"/>
                    </a:cubicBezTo>
                    <a:cubicBezTo>
                      <a:pt x="21" y="304"/>
                      <a:pt x="22" y="302"/>
                      <a:pt x="20" y="304"/>
                    </a:cubicBezTo>
                    <a:cubicBezTo>
                      <a:pt x="21" y="302"/>
                      <a:pt x="22" y="302"/>
                      <a:pt x="23" y="302"/>
                    </a:cubicBezTo>
                    <a:cubicBezTo>
                      <a:pt x="24" y="305"/>
                      <a:pt x="22" y="304"/>
                      <a:pt x="21" y="307"/>
                    </a:cubicBezTo>
                    <a:cubicBezTo>
                      <a:pt x="22" y="305"/>
                      <a:pt x="23" y="305"/>
                      <a:pt x="24" y="307"/>
                    </a:cubicBezTo>
                    <a:close/>
                    <a:moveTo>
                      <a:pt x="180" y="4"/>
                    </a:moveTo>
                    <a:cubicBezTo>
                      <a:pt x="181" y="3"/>
                      <a:pt x="183" y="4"/>
                      <a:pt x="184" y="4"/>
                    </a:cubicBezTo>
                    <a:cubicBezTo>
                      <a:pt x="184" y="5"/>
                      <a:pt x="181" y="5"/>
                      <a:pt x="180" y="4"/>
                    </a:cubicBezTo>
                    <a:close/>
                    <a:moveTo>
                      <a:pt x="314" y="21"/>
                    </a:moveTo>
                    <a:cubicBezTo>
                      <a:pt x="315" y="21"/>
                      <a:pt x="318" y="21"/>
                      <a:pt x="321" y="22"/>
                    </a:cubicBezTo>
                    <a:cubicBezTo>
                      <a:pt x="321" y="22"/>
                      <a:pt x="320" y="22"/>
                      <a:pt x="320" y="23"/>
                    </a:cubicBezTo>
                    <a:cubicBezTo>
                      <a:pt x="318" y="22"/>
                      <a:pt x="316" y="22"/>
                      <a:pt x="315" y="22"/>
                    </a:cubicBezTo>
                    <a:cubicBezTo>
                      <a:pt x="314" y="22"/>
                      <a:pt x="315" y="21"/>
                      <a:pt x="314" y="21"/>
                    </a:cubicBezTo>
                    <a:close/>
                    <a:moveTo>
                      <a:pt x="550" y="250"/>
                    </a:moveTo>
                    <a:cubicBezTo>
                      <a:pt x="550" y="250"/>
                      <a:pt x="550" y="251"/>
                      <a:pt x="550" y="252"/>
                    </a:cubicBezTo>
                    <a:cubicBezTo>
                      <a:pt x="549" y="252"/>
                      <a:pt x="548" y="250"/>
                      <a:pt x="547" y="248"/>
                    </a:cubicBezTo>
                    <a:cubicBezTo>
                      <a:pt x="549" y="249"/>
                      <a:pt x="548" y="247"/>
                      <a:pt x="549" y="248"/>
                    </a:cubicBezTo>
                    <a:cubicBezTo>
                      <a:pt x="549" y="247"/>
                      <a:pt x="547" y="243"/>
                      <a:pt x="549" y="244"/>
                    </a:cubicBezTo>
                    <a:cubicBezTo>
                      <a:pt x="549" y="245"/>
                      <a:pt x="550" y="248"/>
                      <a:pt x="550" y="250"/>
                    </a:cubicBezTo>
                    <a:close/>
                    <a:moveTo>
                      <a:pt x="311" y="636"/>
                    </a:moveTo>
                    <a:cubicBezTo>
                      <a:pt x="311" y="637"/>
                      <a:pt x="309" y="636"/>
                      <a:pt x="308" y="637"/>
                    </a:cubicBezTo>
                    <a:cubicBezTo>
                      <a:pt x="307" y="636"/>
                      <a:pt x="307" y="636"/>
                      <a:pt x="307" y="636"/>
                    </a:cubicBezTo>
                    <a:cubicBezTo>
                      <a:pt x="309" y="635"/>
                      <a:pt x="309" y="636"/>
                      <a:pt x="310" y="635"/>
                    </a:cubicBezTo>
                    <a:cubicBezTo>
                      <a:pt x="310" y="636"/>
                      <a:pt x="310" y="637"/>
                      <a:pt x="311" y="636"/>
                    </a:cubicBezTo>
                    <a:close/>
                    <a:moveTo>
                      <a:pt x="213" y="474"/>
                    </a:moveTo>
                    <a:cubicBezTo>
                      <a:pt x="211" y="473"/>
                      <a:pt x="210" y="476"/>
                      <a:pt x="209" y="474"/>
                    </a:cubicBezTo>
                    <a:cubicBezTo>
                      <a:pt x="210" y="473"/>
                      <a:pt x="212" y="471"/>
                      <a:pt x="213" y="474"/>
                    </a:cubicBezTo>
                    <a:close/>
                    <a:moveTo>
                      <a:pt x="281" y="237"/>
                    </a:moveTo>
                    <a:cubicBezTo>
                      <a:pt x="283" y="238"/>
                      <a:pt x="284" y="238"/>
                      <a:pt x="285" y="240"/>
                    </a:cubicBezTo>
                    <a:cubicBezTo>
                      <a:pt x="283" y="240"/>
                      <a:pt x="282" y="239"/>
                      <a:pt x="281" y="237"/>
                    </a:cubicBezTo>
                    <a:close/>
                    <a:moveTo>
                      <a:pt x="22" y="301"/>
                    </a:moveTo>
                    <a:cubicBezTo>
                      <a:pt x="22" y="301"/>
                      <a:pt x="22" y="300"/>
                      <a:pt x="21" y="300"/>
                    </a:cubicBezTo>
                    <a:cubicBezTo>
                      <a:pt x="21" y="298"/>
                      <a:pt x="22" y="298"/>
                      <a:pt x="22" y="297"/>
                    </a:cubicBezTo>
                    <a:cubicBezTo>
                      <a:pt x="23" y="297"/>
                      <a:pt x="22" y="298"/>
                      <a:pt x="22" y="298"/>
                    </a:cubicBezTo>
                    <a:cubicBezTo>
                      <a:pt x="23" y="299"/>
                      <a:pt x="23" y="298"/>
                      <a:pt x="23" y="298"/>
                    </a:cubicBezTo>
                    <a:cubicBezTo>
                      <a:pt x="24" y="299"/>
                      <a:pt x="23" y="301"/>
                      <a:pt x="22" y="301"/>
                    </a:cubicBezTo>
                    <a:close/>
                    <a:moveTo>
                      <a:pt x="14" y="277"/>
                    </a:moveTo>
                    <a:cubicBezTo>
                      <a:pt x="13" y="276"/>
                      <a:pt x="13" y="275"/>
                      <a:pt x="14" y="274"/>
                    </a:cubicBezTo>
                    <a:cubicBezTo>
                      <a:pt x="15" y="274"/>
                      <a:pt x="15" y="276"/>
                      <a:pt x="15" y="277"/>
                    </a:cubicBezTo>
                    <a:cubicBezTo>
                      <a:pt x="14" y="277"/>
                      <a:pt x="14" y="277"/>
                      <a:pt x="14" y="277"/>
                    </a:cubicBezTo>
                    <a:close/>
                    <a:moveTo>
                      <a:pt x="12" y="247"/>
                    </a:moveTo>
                    <a:cubicBezTo>
                      <a:pt x="11" y="246"/>
                      <a:pt x="12" y="242"/>
                      <a:pt x="14" y="243"/>
                    </a:cubicBezTo>
                    <a:cubicBezTo>
                      <a:pt x="13" y="245"/>
                      <a:pt x="13" y="245"/>
                      <a:pt x="12" y="247"/>
                    </a:cubicBezTo>
                    <a:close/>
                    <a:moveTo>
                      <a:pt x="81" y="235"/>
                    </a:moveTo>
                    <a:cubicBezTo>
                      <a:pt x="80" y="235"/>
                      <a:pt x="82" y="231"/>
                      <a:pt x="83" y="233"/>
                    </a:cubicBezTo>
                    <a:cubicBezTo>
                      <a:pt x="83" y="233"/>
                      <a:pt x="81" y="234"/>
                      <a:pt x="81" y="235"/>
                    </a:cubicBezTo>
                    <a:close/>
                    <a:moveTo>
                      <a:pt x="91" y="229"/>
                    </a:moveTo>
                    <a:cubicBezTo>
                      <a:pt x="90" y="229"/>
                      <a:pt x="91" y="227"/>
                      <a:pt x="90" y="228"/>
                    </a:cubicBezTo>
                    <a:cubicBezTo>
                      <a:pt x="90" y="227"/>
                      <a:pt x="92" y="224"/>
                      <a:pt x="93" y="226"/>
                    </a:cubicBezTo>
                    <a:cubicBezTo>
                      <a:pt x="91" y="227"/>
                      <a:pt x="91" y="228"/>
                      <a:pt x="91" y="229"/>
                    </a:cubicBezTo>
                    <a:close/>
                    <a:moveTo>
                      <a:pt x="126" y="40"/>
                    </a:moveTo>
                    <a:cubicBezTo>
                      <a:pt x="125" y="38"/>
                      <a:pt x="130" y="38"/>
                      <a:pt x="132" y="38"/>
                    </a:cubicBezTo>
                    <a:cubicBezTo>
                      <a:pt x="131" y="40"/>
                      <a:pt x="127" y="40"/>
                      <a:pt x="126" y="40"/>
                    </a:cubicBezTo>
                    <a:close/>
                    <a:moveTo>
                      <a:pt x="169" y="120"/>
                    </a:moveTo>
                    <a:cubicBezTo>
                      <a:pt x="169" y="118"/>
                      <a:pt x="172" y="120"/>
                      <a:pt x="173" y="120"/>
                    </a:cubicBezTo>
                    <a:cubicBezTo>
                      <a:pt x="173" y="121"/>
                      <a:pt x="170" y="121"/>
                      <a:pt x="169" y="120"/>
                    </a:cubicBezTo>
                    <a:close/>
                    <a:moveTo>
                      <a:pt x="237" y="120"/>
                    </a:moveTo>
                    <a:cubicBezTo>
                      <a:pt x="237" y="122"/>
                      <a:pt x="233" y="120"/>
                      <a:pt x="233" y="121"/>
                    </a:cubicBezTo>
                    <a:cubicBezTo>
                      <a:pt x="233" y="122"/>
                      <a:pt x="234" y="121"/>
                      <a:pt x="236" y="122"/>
                    </a:cubicBezTo>
                    <a:cubicBezTo>
                      <a:pt x="242" y="118"/>
                      <a:pt x="253" y="124"/>
                      <a:pt x="261" y="126"/>
                    </a:cubicBezTo>
                    <a:cubicBezTo>
                      <a:pt x="268" y="127"/>
                      <a:pt x="274" y="127"/>
                      <a:pt x="279" y="130"/>
                    </a:cubicBezTo>
                    <a:cubicBezTo>
                      <a:pt x="279" y="130"/>
                      <a:pt x="280" y="130"/>
                      <a:pt x="279" y="131"/>
                    </a:cubicBezTo>
                    <a:cubicBezTo>
                      <a:pt x="282" y="131"/>
                      <a:pt x="283" y="133"/>
                      <a:pt x="286" y="134"/>
                    </a:cubicBezTo>
                    <a:cubicBezTo>
                      <a:pt x="286" y="136"/>
                      <a:pt x="285" y="135"/>
                      <a:pt x="288" y="136"/>
                    </a:cubicBezTo>
                    <a:cubicBezTo>
                      <a:pt x="286" y="136"/>
                      <a:pt x="287" y="137"/>
                      <a:pt x="287" y="138"/>
                    </a:cubicBezTo>
                    <a:cubicBezTo>
                      <a:pt x="285" y="138"/>
                      <a:pt x="286" y="136"/>
                      <a:pt x="286" y="136"/>
                    </a:cubicBezTo>
                    <a:cubicBezTo>
                      <a:pt x="285" y="136"/>
                      <a:pt x="284" y="136"/>
                      <a:pt x="283" y="137"/>
                    </a:cubicBezTo>
                    <a:cubicBezTo>
                      <a:pt x="282" y="136"/>
                      <a:pt x="282" y="135"/>
                      <a:pt x="281" y="134"/>
                    </a:cubicBezTo>
                    <a:cubicBezTo>
                      <a:pt x="280" y="134"/>
                      <a:pt x="280" y="135"/>
                      <a:pt x="279" y="135"/>
                    </a:cubicBezTo>
                    <a:cubicBezTo>
                      <a:pt x="279" y="137"/>
                      <a:pt x="284" y="137"/>
                      <a:pt x="284" y="140"/>
                    </a:cubicBezTo>
                    <a:cubicBezTo>
                      <a:pt x="281" y="139"/>
                      <a:pt x="281" y="137"/>
                      <a:pt x="279" y="137"/>
                    </a:cubicBezTo>
                    <a:cubicBezTo>
                      <a:pt x="280" y="138"/>
                      <a:pt x="282" y="139"/>
                      <a:pt x="283" y="140"/>
                    </a:cubicBezTo>
                    <a:cubicBezTo>
                      <a:pt x="288" y="140"/>
                      <a:pt x="289" y="136"/>
                      <a:pt x="295" y="137"/>
                    </a:cubicBezTo>
                    <a:cubicBezTo>
                      <a:pt x="295" y="136"/>
                      <a:pt x="293" y="136"/>
                      <a:pt x="292" y="135"/>
                    </a:cubicBezTo>
                    <a:cubicBezTo>
                      <a:pt x="297" y="134"/>
                      <a:pt x="300" y="139"/>
                      <a:pt x="303" y="138"/>
                    </a:cubicBezTo>
                    <a:cubicBezTo>
                      <a:pt x="304" y="139"/>
                      <a:pt x="305" y="139"/>
                      <a:pt x="305" y="140"/>
                    </a:cubicBezTo>
                    <a:cubicBezTo>
                      <a:pt x="307" y="141"/>
                      <a:pt x="311" y="141"/>
                      <a:pt x="310" y="142"/>
                    </a:cubicBezTo>
                    <a:cubicBezTo>
                      <a:pt x="311" y="143"/>
                      <a:pt x="312" y="141"/>
                      <a:pt x="313" y="142"/>
                    </a:cubicBezTo>
                    <a:cubicBezTo>
                      <a:pt x="315" y="147"/>
                      <a:pt x="324" y="147"/>
                      <a:pt x="326" y="151"/>
                    </a:cubicBezTo>
                    <a:cubicBezTo>
                      <a:pt x="330" y="151"/>
                      <a:pt x="335" y="155"/>
                      <a:pt x="337" y="157"/>
                    </a:cubicBezTo>
                    <a:cubicBezTo>
                      <a:pt x="342" y="156"/>
                      <a:pt x="350" y="164"/>
                      <a:pt x="352" y="168"/>
                    </a:cubicBezTo>
                    <a:cubicBezTo>
                      <a:pt x="355" y="171"/>
                      <a:pt x="356" y="170"/>
                      <a:pt x="359" y="173"/>
                    </a:cubicBezTo>
                    <a:cubicBezTo>
                      <a:pt x="358" y="172"/>
                      <a:pt x="357" y="169"/>
                      <a:pt x="356" y="169"/>
                    </a:cubicBezTo>
                    <a:cubicBezTo>
                      <a:pt x="357" y="168"/>
                      <a:pt x="359" y="170"/>
                      <a:pt x="363" y="173"/>
                    </a:cubicBezTo>
                    <a:cubicBezTo>
                      <a:pt x="363" y="173"/>
                      <a:pt x="362" y="173"/>
                      <a:pt x="361" y="173"/>
                    </a:cubicBezTo>
                    <a:cubicBezTo>
                      <a:pt x="362" y="174"/>
                      <a:pt x="364" y="175"/>
                      <a:pt x="366" y="176"/>
                    </a:cubicBezTo>
                    <a:cubicBezTo>
                      <a:pt x="368" y="177"/>
                      <a:pt x="369" y="179"/>
                      <a:pt x="371" y="180"/>
                    </a:cubicBezTo>
                    <a:cubicBezTo>
                      <a:pt x="375" y="183"/>
                      <a:pt x="378" y="187"/>
                      <a:pt x="378" y="191"/>
                    </a:cubicBezTo>
                    <a:cubicBezTo>
                      <a:pt x="377" y="189"/>
                      <a:pt x="375" y="188"/>
                      <a:pt x="374" y="188"/>
                    </a:cubicBezTo>
                    <a:cubicBezTo>
                      <a:pt x="375" y="188"/>
                      <a:pt x="378" y="195"/>
                      <a:pt x="381" y="193"/>
                    </a:cubicBezTo>
                    <a:cubicBezTo>
                      <a:pt x="382" y="195"/>
                      <a:pt x="382" y="196"/>
                      <a:pt x="382" y="197"/>
                    </a:cubicBezTo>
                    <a:cubicBezTo>
                      <a:pt x="381" y="197"/>
                      <a:pt x="380" y="198"/>
                      <a:pt x="379" y="196"/>
                    </a:cubicBezTo>
                    <a:cubicBezTo>
                      <a:pt x="378" y="197"/>
                      <a:pt x="381" y="198"/>
                      <a:pt x="379" y="198"/>
                    </a:cubicBezTo>
                    <a:cubicBezTo>
                      <a:pt x="376" y="196"/>
                      <a:pt x="376" y="193"/>
                      <a:pt x="373" y="190"/>
                    </a:cubicBezTo>
                    <a:cubicBezTo>
                      <a:pt x="373" y="192"/>
                      <a:pt x="374" y="194"/>
                      <a:pt x="377" y="197"/>
                    </a:cubicBezTo>
                    <a:cubicBezTo>
                      <a:pt x="375" y="196"/>
                      <a:pt x="373" y="194"/>
                      <a:pt x="372" y="193"/>
                    </a:cubicBezTo>
                    <a:cubicBezTo>
                      <a:pt x="370" y="192"/>
                      <a:pt x="369" y="191"/>
                      <a:pt x="367" y="190"/>
                    </a:cubicBezTo>
                    <a:cubicBezTo>
                      <a:pt x="365" y="188"/>
                      <a:pt x="362" y="185"/>
                      <a:pt x="359" y="181"/>
                    </a:cubicBezTo>
                    <a:cubicBezTo>
                      <a:pt x="358" y="183"/>
                      <a:pt x="361" y="185"/>
                      <a:pt x="360" y="187"/>
                    </a:cubicBezTo>
                    <a:cubicBezTo>
                      <a:pt x="356" y="182"/>
                      <a:pt x="351" y="181"/>
                      <a:pt x="348" y="178"/>
                    </a:cubicBezTo>
                    <a:cubicBezTo>
                      <a:pt x="349" y="177"/>
                      <a:pt x="349" y="177"/>
                      <a:pt x="349" y="177"/>
                    </a:cubicBezTo>
                    <a:cubicBezTo>
                      <a:pt x="349" y="176"/>
                      <a:pt x="350" y="177"/>
                      <a:pt x="351" y="177"/>
                    </a:cubicBezTo>
                    <a:cubicBezTo>
                      <a:pt x="351" y="176"/>
                      <a:pt x="348" y="175"/>
                      <a:pt x="348" y="177"/>
                    </a:cubicBezTo>
                    <a:cubicBezTo>
                      <a:pt x="347" y="176"/>
                      <a:pt x="345" y="176"/>
                      <a:pt x="344" y="174"/>
                    </a:cubicBezTo>
                    <a:cubicBezTo>
                      <a:pt x="344" y="174"/>
                      <a:pt x="346" y="174"/>
                      <a:pt x="347" y="175"/>
                    </a:cubicBezTo>
                    <a:cubicBezTo>
                      <a:pt x="347" y="173"/>
                      <a:pt x="342" y="172"/>
                      <a:pt x="339" y="171"/>
                    </a:cubicBezTo>
                    <a:cubicBezTo>
                      <a:pt x="337" y="171"/>
                      <a:pt x="340" y="170"/>
                      <a:pt x="338" y="169"/>
                    </a:cubicBezTo>
                    <a:cubicBezTo>
                      <a:pt x="337" y="169"/>
                      <a:pt x="334" y="167"/>
                      <a:pt x="331" y="165"/>
                    </a:cubicBezTo>
                    <a:cubicBezTo>
                      <a:pt x="328" y="163"/>
                      <a:pt x="325" y="160"/>
                      <a:pt x="325" y="159"/>
                    </a:cubicBezTo>
                    <a:cubicBezTo>
                      <a:pt x="323" y="158"/>
                      <a:pt x="323" y="159"/>
                      <a:pt x="322" y="160"/>
                    </a:cubicBezTo>
                    <a:cubicBezTo>
                      <a:pt x="320" y="159"/>
                      <a:pt x="320" y="158"/>
                      <a:pt x="320" y="157"/>
                    </a:cubicBezTo>
                    <a:cubicBezTo>
                      <a:pt x="317" y="158"/>
                      <a:pt x="315" y="155"/>
                      <a:pt x="313" y="152"/>
                    </a:cubicBezTo>
                    <a:cubicBezTo>
                      <a:pt x="311" y="151"/>
                      <a:pt x="313" y="154"/>
                      <a:pt x="312" y="153"/>
                    </a:cubicBezTo>
                    <a:cubicBezTo>
                      <a:pt x="311" y="153"/>
                      <a:pt x="311" y="153"/>
                      <a:pt x="312" y="152"/>
                    </a:cubicBezTo>
                    <a:cubicBezTo>
                      <a:pt x="310" y="151"/>
                      <a:pt x="309" y="153"/>
                      <a:pt x="307" y="151"/>
                    </a:cubicBezTo>
                    <a:cubicBezTo>
                      <a:pt x="308" y="150"/>
                      <a:pt x="309" y="149"/>
                      <a:pt x="310" y="148"/>
                    </a:cubicBezTo>
                    <a:cubicBezTo>
                      <a:pt x="309" y="147"/>
                      <a:pt x="309" y="149"/>
                      <a:pt x="308" y="150"/>
                    </a:cubicBezTo>
                    <a:cubicBezTo>
                      <a:pt x="305" y="149"/>
                      <a:pt x="307" y="148"/>
                      <a:pt x="305" y="147"/>
                    </a:cubicBezTo>
                    <a:cubicBezTo>
                      <a:pt x="305" y="149"/>
                      <a:pt x="300" y="150"/>
                      <a:pt x="300" y="146"/>
                    </a:cubicBezTo>
                    <a:cubicBezTo>
                      <a:pt x="302" y="147"/>
                      <a:pt x="302" y="148"/>
                      <a:pt x="303" y="149"/>
                    </a:cubicBezTo>
                    <a:cubicBezTo>
                      <a:pt x="303" y="148"/>
                      <a:pt x="302" y="147"/>
                      <a:pt x="304" y="147"/>
                    </a:cubicBezTo>
                    <a:cubicBezTo>
                      <a:pt x="301" y="147"/>
                      <a:pt x="301" y="145"/>
                      <a:pt x="299" y="144"/>
                    </a:cubicBezTo>
                    <a:cubicBezTo>
                      <a:pt x="298" y="145"/>
                      <a:pt x="296" y="145"/>
                      <a:pt x="297" y="148"/>
                    </a:cubicBezTo>
                    <a:cubicBezTo>
                      <a:pt x="296" y="146"/>
                      <a:pt x="294" y="145"/>
                      <a:pt x="293" y="143"/>
                    </a:cubicBezTo>
                    <a:cubicBezTo>
                      <a:pt x="293" y="142"/>
                      <a:pt x="295" y="143"/>
                      <a:pt x="296" y="144"/>
                    </a:cubicBezTo>
                    <a:cubicBezTo>
                      <a:pt x="297" y="144"/>
                      <a:pt x="296" y="142"/>
                      <a:pt x="296" y="141"/>
                    </a:cubicBezTo>
                    <a:cubicBezTo>
                      <a:pt x="295" y="141"/>
                      <a:pt x="296" y="142"/>
                      <a:pt x="295" y="142"/>
                    </a:cubicBezTo>
                    <a:cubicBezTo>
                      <a:pt x="294" y="142"/>
                      <a:pt x="293" y="141"/>
                      <a:pt x="291" y="140"/>
                    </a:cubicBezTo>
                    <a:cubicBezTo>
                      <a:pt x="291" y="139"/>
                      <a:pt x="292" y="140"/>
                      <a:pt x="292" y="139"/>
                    </a:cubicBezTo>
                    <a:cubicBezTo>
                      <a:pt x="288" y="138"/>
                      <a:pt x="289" y="142"/>
                      <a:pt x="285" y="140"/>
                    </a:cubicBezTo>
                    <a:cubicBezTo>
                      <a:pt x="285" y="141"/>
                      <a:pt x="286" y="141"/>
                      <a:pt x="286" y="142"/>
                    </a:cubicBezTo>
                    <a:cubicBezTo>
                      <a:pt x="279" y="143"/>
                      <a:pt x="273" y="135"/>
                      <a:pt x="267" y="136"/>
                    </a:cubicBezTo>
                    <a:cubicBezTo>
                      <a:pt x="266" y="135"/>
                      <a:pt x="267" y="134"/>
                      <a:pt x="264" y="135"/>
                    </a:cubicBezTo>
                    <a:cubicBezTo>
                      <a:pt x="264" y="132"/>
                      <a:pt x="267" y="132"/>
                      <a:pt x="269" y="132"/>
                    </a:cubicBezTo>
                    <a:cubicBezTo>
                      <a:pt x="269" y="133"/>
                      <a:pt x="268" y="133"/>
                      <a:pt x="268" y="133"/>
                    </a:cubicBezTo>
                    <a:cubicBezTo>
                      <a:pt x="270" y="135"/>
                      <a:pt x="274" y="138"/>
                      <a:pt x="278" y="137"/>
                    </a:cubicBezTo>
                    <a:cubicBezTo>
                      <a:pt x="273" y="135"/>
                      <a:pt x="271" y="132"/>
                      <a:pt x="267" y="131"/>
                    </a:cubicBezTo>
                    <a:cubicBezTo>
                      <a:pt x="268" y="130"/>
                      <a:pt x="267" y="130"/>
                      <a:pt x="267" y="129"/>
                    </a:cubicBezTo>
                    <a:cubicBezTo>
                      <a:pt x="265" y="128"/>
                      <a:pt x="268" y="132"/>
                      <a:pt x="265" y="132"/>
                    </a:cubicBezTo>
                    <a:cubicBezTo>
                      <a:pt x="265" y="130"/>
                      <a:pt x="260" y="131"/>
                      <a:pt x="258" y="129"/>
                    </a:cubicBezTo>
                    <a:cubicBezTo>
                      <a:pt x="258" y="129"/>
                      <a:pt x="258" y="129"/>
                      <a:pt x="259" y="130"/>
                    </a:cubicBezTo>
                    <a:cubicBezTo>
                      <a:pt x="258" y="131"/>
                      <a:pt x="257" y="128"/>
                      <a:pt x="255" y="128"/>
                    </a:cubicBezTo>
                    <a:cubicBezTo>
                      <a:pt x="255" y="128"/>
                      <a:pt x="256" y="129"/>
                      <a:pt x="257" y="129"/>
                    </a:cubicBezTo>
                    <a:cubicBezTo>
                      <a:pt x="256" y="130"/>
                      <a:pt x="255" y="128"/>
                      <a:pt x="254" y="129"/>
                    </a:cubicBezTo>
                    <a:cubicBezTo>
                      <a:pt x="254" y="129"/>
                      <a:pt x="255" y="129"/>
                      <a:pt x="255" y="129"/>
                    </a:cubicBezTo>
                    <a:cubicBezTo>
                      <a:pt x="255" y="131"/>
                      <a:pt x="252" y="129"/>
                      <a:pt x="252" y="130"/>
                    </a:cubicBezTo>
                    <a:cubicBezTo>
                      <a:pt x="251" y="129"/>
                      <a:pt x="249" y="127"/>
                      <a:pt x="248" y="129"/>
                    </a:cubicBezTo>
                    <a:cubicBezTo>
                      <a:pt x="244" y="127"/>
                      <a:pt x="241" y="125"/>
                      <a:pt x="237" y="124"/>
                    </a:cubicBezTo>
                    <a:cubicBezTo>
                      <a:pt x="233" y="123"/>
                      <a:pt x="229" y="123"/>
                      <a:pt x="225" y="122"/>
                    </a:cubicBezTo>
                    <a:cubicBezTo>
                      <a:pt x="225" y="121"/>
                      <a:pt x="225" y="121"/>
                      <a:pt x="225" y="121"/>
                    </a:cubicBezTo>
                    <a:cubicBezTo>
                      <a:pt x="220" y="122"/>
                      <a:pt x="215" y="121"/>
                      <a:pt x="209" y="120"/>
                    </a:cubicBezTo>
                    <a:cubicBezTo>
                      <a:pt x="211" y="119"/>
                      <a:pt x="214" y="119"/>
                      <a:pt x="217" y="119"/>
                    </a:cubicBezTo>
                    <a:cubicBezTo>
                      <a:pt x="219" y="119"/>
                      <a:pt x="220" y="120"/>
                      <a:pt x="222" y="120"/>
                    </a:cubicBezTo>
                    <a:cubicBezTo>
                      <a:pt x="223" y="120"/>
                      <a:pt x="225" y="120"/>
                      <a:pt x="227" y="120"/>
                    </a:cubicBezTo>
                    <a:cubicBezTo>
                      <a:pt x="230" y="121"/>
                      <a:pt x="233" y="119"/>
                      <a:pt x="237" y="120"/>
                    </a:cubicBezTo>
                    <a:close/>
                    <a:moveTo>
                      <a:pt x="192" y="120"/>
                    </a:moveTo>
                    <a:cubicBezTo>
                      <a:pt x="196" y="117"/>
                      <a:pt x="204" y="120"/>
                      <a:pt x="209" y="119"/>
                    </a:cubicBezTo>
                    <a:cubicBezTo>
                      <a:pt x="206" y="122"/>
                      <a:pt x="197" y="120"/>
                      <a:pt x="192" y="120"/>
                    </a:cubicBezTo>
                    <a:close/>
                    <a:moveTo>
                      <a:pt x="214" y="200"/>
                    </a:moveTo>
                    <a:cubicBezTo>
                      <a:pt x="216" y="198"/>
                      <a:pt x="217" y="199"/>
                      <a:pt x="220" y="199"/>
                    </a:cubicBezTo>
                    <a:cubicBezTo>
                      <a:pt x="218" y="200"/>
                      <a:pt x="216" y="201"/>
                      <a:pt x="214" y="200"/>
                    </a:cubicBezTo>
                    <a:close/>
                    <a:moveTo>
                      <a:pt x="285" y="132"/>
                    </a:moveTo>
                    <a:cubicBezTo>
                      <a:pt x="286" y="131"/>
                      <a:pt x="287" y="131"/>
                      <a:pt x="288" y="132"/>
                    </a:cubicBezTo>
                    <a:cubicBezTo>
                      <a:pt x="287" y="133"/>
                      <a:pt x="287" y="133"/>
                      <a:pt x="287" y="133"/>
                    </a:cubicBezTo>
                    <a:lnTo>
                      <a:pt x="285" y="132"/>
                    </a:lnTo>
                    <a:close/>
                    <a:moveTo>
                      <a:pt x="251" y="225"/>
                    </a:moveTo>
                    <a:cubicBezTo>
                      <a:pt x="252" y="224"/>
                      <a:pt x="253" y="226"/>
                      <a:pt x="254" y="227"/>
                    </a:cubicBezTo>
                    <a:cubicBezTo>
                      <a:pt x="253" y="227"/>
                      <a:pt x="252" y="226"/>
                      <a:pt x="251" y="225"/>
                    </a:cubicBezTo>
                    <a:close/>
                    <a:moveTo>
                      <a:pt x="289" y="141"/>
                    </a:moveTo>
                    <a:cubicBezTo>
                      <a:pt x="290" y="141"/>
                      <a:pt x="289" y="144"/>
                      <a:pt x="288" y="144"/>
                    </a:cubicBezTo>
                    <a:cubicBezTo>
                      <a:pt x="286" y="143"/>
                      <a:pt x="288" y="142"/>
                      <a:pt x="289" y="141"/>
                    </a:cubicBezTo>
                    <a:close/>
                    <a:moveTo>
                      <a:pt x="290" y="142"/>
                    </a:moveTo>
                    <a:cubicBezTo>
                      <a:pt x="290" y="141"/>
                      <a:pt x="291" y="142"/>
                      <a:pt x="292" y="142"/>
                    </a:cubicBezTo>
                    <a:cubicBezTo>
                      <a:pt x="291" y="143"/>
                      <a:pt x="292" y="143"/>
                      <a:pt x="291" y="144"/>
                    </a:cubicBezTo>
                    <a:cubicBezTo>
                      <a:pt x="290" y="144"/>
                      <a:pt x="291" y="143"/>
                      <a:pt x="290" y="142"/>
                    </a:cubicBezTo>
                    <a:close/>
                    <a:moveTo>
                      <a:pt x="257" y="218"/>
                    </a:moveTo>
                    <a:cubicBezTo>
                      <a:pt x="258" y="218"/>
                      <a:pt x="260" y="218"/>
                      <a:pt x="259" y="220"/>
                    </a:cubicBezTo>
                    <a:cubicBezTo>
                      <a:pt x="258" y="220"/>
                      <a:pt x="258" y="219"/>
                      <a:pt x="257" y="218"/>
                    </a:cubicBezTo>
                    <a:close/>
                    <a:moveTo>
                      <a:pt x="265" y="228"/>
                    </a:moveTo>
                    <a:cubicBezTo>
                      <a:pt x="265" y="229"/>
                      <a:pt x="266" y="230"/>
                      <a:pt x="267" y="229"/>
                    </a:cubicBezTo>
                    <a:cubicBezTo>
                      <a:pt x="267" y="230"/>
                      <a:pt x="263" y="230"/>
                      <a:pt x="265" y="228"/>
                    </a:cubicBezTo>
                    <a:close/>
                    <a:moveTo>
                      <a:pt x="315" y="136"/>
                    </a:moveTo>
                    <a:cubicBezTo>
                      <a:pt x="316" y="135"/>
                      <a:pt x="318" y="137"/>
                      <a:pt x="319" y="138"/>
                    </a:cubicBezTo>
                    <a:cubicBezTo>
                      <a:pt x="318" y="139"/>
                      <a:pt x="317" y="137"/>
                      <a:pt x="315" y="136"/>
                    </a:cubicBezTo>
                    <a:close/>
                    <a:moveTo>
                      <a:pt x="264" y="232"/>
                    </a:moveTo>
                    <a:cubicBezTo>
                      <a:pt x="265" y="231"/>
                      <a:pt x="266" y="234"/>
                      <a:pt x="267" y="233"/>
                    </a:cubicBezTo>
                    <a:cubicBezTo>
                      <a:pt x="268" y="233"/>
                      <a:pt x="266" y="234"/>
                      <a:pt x="267" y="235"/>
                    </a:cubicBezTo>
                    <a:cubicBezTo>
                      <a:pt x="266" y="234"/>
                      <a:pt x="265" y="233"/>
                      <a:pt x="264" y="232"/>
                    </a:cubicBezTo>
                    <a:close/>
                    <a:moveTo>
                      <a:pt x="371" y="64"/>
                    </a:moveTo>
                    <a:cubicBezTo>
                      <a:pt x="372" y="64"/>
                      <a:pt x="374" y="65"/>
                      <a:pt x="374" y="64"/>
                    </a:cubicBezTo>
                    <a:cubicBezTo>
                      <a:pt x="375" y="65"/>
                      <a:pt x="374" y="66"/>
                      <a:pt x="377" y="67"/>
                    </a:cubicBezTo>
                    <a:cubicBezTo>
                      <a:pt x="376" y="68"/>
                      <a:pt x="373" y="66"/>
                      <a:pt x="371" y="64"/>
                    </a:cubicBezTo>
                    <a:close/>
                    <a:moveTo>
                      <a:pt x="378" y="70"/>
                    </a:moveTo>
                    <a:cubicBezTo>
                      <a:pt x="381" y="71"/>
                      <a:pt x="384" y="72"/>
                      <a:pt x="387" y="75"/>
                    </a:cubicBezTo>
                    <a:cubicBezTo>
                      <a:pt x="385" y="76"/>
                      <a:pt x="380" y="71"/>
                      <a:pt x="378" y="70"/>
                    </a:cubicBezTo>
                    <a:close/>
                    <a:moveTo>
                      <a:pt x="386" y="61"/>
                    </a:moveTo>
                    <a:cubicBezTo>
                      <a:pt x="387" y="63"/>
                      <a:pt x="390" y="63"/>
                      <a:pt x="391" y="64"/>
                    </a:cubicBezTo>
                    <a:cubicBezTo>
                      <a:pt x="390" y="66"/>
                      <a:pt x="384" y="61"/>
                      <a:pt x="386" y="61"/>
                    </a:cubicBezTo>
                    <a:close/>
                    <a:moveTo>
                      <a:pt x="381" y="70"/>
                    </a:moveTo>
                    <a:cubicBezTo>
                      <a:pt x="382" y="69"/>
                      <a:pt x="385" y="70"/>
                      <a:pt x="386" y="72"/>
                    </a:cubicBezTo>
                    <a:cubicBezTo>
                      <a:pt x="385" y="72"/>
                      <a:pt x="382" y="72"/>
                      <a:pt x="381" y="70"/>
                    </a:cubicBezTo>
                    <a:close/>
                    <a:moveTo>
                      <a:pt x="392" y="78"/>
                    </a:moveTo>
                    <a:cubicBezTo>
                      <a:pt x="394" y="78"/>
                      <a:pt x="396" y="79"/>
                      <a:pt x="398" y="81"/>
                    </a:cubicBezTo>
                    <a:cubicBezTo>
                      <a:pt x="398" y="82"/>
                      <a:pt x="396" y="79"/>
                      <a:pt x="394" y="79"/>
                    </a:cubicBezTo>
                    <a:cubicBezTo>
                      <a:pt x="394" y="80"/>
                      <a:pt x="397" y="81"/>
                      <a:pt x="398" y="82"/>
                    </a:cubicBezTo>
                    <a:cubicBezTo>
                      <a:pt x="395" y="82"/>
                      <a:pt x="394" y="80"/>
                      <a:pt x="392" y="78"/>
                    </a:cubicBezTo>
                    <a:close/>
                    <a:moveTo>
                      <a:pt x="416" y="92"/>
                    </a:moveTo>
                    <a:cubicBezTo>
                      <a:pt x="418" y="91"/>
                      <a:pt x="421" y="97"/>
                      <a:pt x="423" y="97"/>
                    </a:cubicBezTo>
                    <a:cubicBezTo>
                      <a:pt x="420" y="97"/>
                      <a:pt x="419" y="94"/>
                      <a:pt x="416" y="92"/>
                    </a:cubicBezTo>
                    <a:close/>
                    <a:moveTo>
                      <a:pt x="417" y="96"/>
                    </a:moveTo>
                    <a:cubicBezTo>
                      <a:pt x="418" y="96"/>
                      <a:pt x="422" y="100"/>
                      <a:pt x="423" y="101"/>
                    </a:cubicBezTo>
                    <a:cubicBezTo>
                      <a:pt x="422" y="102"/>
                      <a:pt x="420" y="98"/>
                      <a:pt x="420" y="101"/>
                    </a:cubicBezTo>
                    <a:cubicBezTo>
                      <a:pt x="419" y="99"/>
                      <a:pt x="418" y="98"/>
                      <a:pt x="417" y="96"/>
                    </a:cubicBezTo>
                    <a:close/>
                    <a:moveTo>
                      <a:pt x="359" y="169"/>
                    </a:moveTo>
                    <a:cubicBezTo>
                      <a:pt x="364" y="170"/>
                      <a:pt x="366" y="172"/>
                      <a:pt x="371" y="175"/>
                    </a:cubicBezTo>
                    <a:cubicBezTo>
                      <a:pt x="370" y="176"/>
                      <a:pt x="369" y="173"/>
                      <a:pt x="368" y="175"/>
                    </a:cubicBezTo>
                    <a:cubicBezTo>
                      <a:pt x="365" y="172"/>
                      <a:pt x="362" y="171"/>
                      <a:pt x="359" y="169"/>
                    </a:cubicBezTo>
                    <a:close/>
                    <a:moveTo>
                      <a:pt x="423" y="99"/>
                    </a:moveTo>
                    <a:cubicBezTo>
                      <a:pt x="424" y="99"/>
                      <a:pt x="431" y="102"/>
                      <a:pt x="431" y="106"/>
                    </a:cubicBezTo>
                    <a:cubicBezTo>
                      <a:pt x="429" y="103"/>
                      <a:pt x="425" y="101"/>
                      <a:pt x="423" y="99"/>
                    </a:cubicBezTo>
                    <a:close/>
                    <a:moveTo>
                      <a:pt x="423" y="104"/>
                    </a:moveTo>
                    <a:cubicBezTo>
                      <a:pt x="424" y="104"/>
                      <a:pt x="427" y="104"/>
                      <a:pt x="427" y="106"/>
                    </a:cubicBezTo>
                    <a:cubicBezTo>
                      <a:pt x="426" y="106"/>
                      <a:pt x="425" y="106"/>
                      <a:pt x="423" y="104"/>
                    </a:cubicBezTo>
                    <a:close/>
                    <a:moveTo>
                      <a:pt x="428" y="106"/>
                    </a:moveTo>
                    <a:cubicBezTo>
                      <a:pt x="429" y="106"/>
                      <a:pt x="431" y="108"/>
                      <a:pt x="432" y="109"/>
                    </a:cubicBezTo>
                    <a:cubicBezTo>
                      <a:pt x="434" y="111"/>
                      <a:pt x="435" y="112"/>
                      <a:pt x="437" y="114"/>
                    </a:cubicBezTo>
                    <a:cubicBezTo>
                      <a:pt x="434" y="114"/>
                      <a:pt x="431" y="108"/>
                      <a:pt x="429" y="110"/>
                    </a:cubicBezTo>
                    <a:cubicBezTo>
                      <a:pt x="428" y="109"/>
                      <a:pt x="428" y="108"/>
                      <a:pt x="427" y="107"/>
                    </a:cubicBezTo>
                    <a:cubicBezTo>
                      <a:pt x="429" y="108"/>
                      <a:pt x="431" y="108"/>
                      <a:pt x="428" y="106"/>
                    </a:cubicBezTo>
                    <a:close/>
                    <a:moveTo>
                      <a:pt x="300" y="256"/>
                    </a:moveTo>
                    <a:cubicBezTo>
                      <a:pt x="301" y="255"/>
                      <a:pt x="301" y="256"/>
                      <a:pt x="302" y="256"/>
                    </a:cubicBezTo>
                    <a:cubicBezTo>
                      <a:pt x="301" y="258"/>
                      <a:pt x="300" y="257"/>
                      <a:pt x="300" y="256"/>
                    </a:cubicBezTo>
                    <a:close/>
                    <a:moveTo>
                      <a:pt x="442" y="121"/>
                    </a:moveTo>
                    <a:cubicBezTo>
                      <a:pt x="447" y="124"/>
                      <a:pt x="452" y="131"/>
                      <a:pt x="460" y="138"/>
                    </a:cubicBezTo>
                    <a:cubicBezTo>
                      <a:pt x="461" y="136"/>
                      <a:pt x="457" y="135"/>
                      <a:pt x="457" y="133"/>
                    </a:cubicBezTo>
                    <a:cubicBezTo>
                      <a:pt x="458" y="132"/>
                      <a:pt x="461" y="136"/>
                      <a:pt x="462" y="138"/>
                    </a:cubicBezTo>
                    <a:cubicBezTo>
                      <a:pt x="462" y="141"/>
                      <a:pt x="460" y="139"/>
                      <a:pt x="459" y="141"/>
                    </a:cubicBezTo>
                    <a:cubicBezTo>
                      <a:pt x="456" y="137"/>
                      <a:pt x="453" y="134"/>
                      <a:pt x="450" y="131"/>
                    </a:cubicBezTo>
                    <a:cubicBezTo>
                      <a:pt x="449" y="129"/>
                      <a:pt x="447" y="128"/>
                      <a:pt x="446" y="126"/>
                    </a:cubicBezTo>
                    <a:cubicBezTo>
                      <a:pt x="445" y="124"/>
                      <a:pt x="443" y="123"/>
                      <a:pt x="442" y="121"/>
                    </a:cubicBezTo>
                    <a:close/>
                    <a:moveTo>
                      <a:pt x="379" y="198"/>
                    </a:moveTo>
                    <a:cubicBezTo>
                      <a:pt x="381" y="197"/>
                      <a:pt x="383" y="200"/>
                      <a:pt x="385" y="202"/>
                    </a:cubicBezTo>
                    <a:cubicBezTo>
                      <a:pt x="383" y="203"/>
                      <a:pt x="381" y="200"/>
                      <a:pt x="379" y="198"/>
                    </a:cubicBezTo>
                    <a:close/>
                    <a:moveTo>
                      <a:pt x="387" y="202"/>
                    </a:moveTo>
                    <a:cubicBezTo>
                      <a:pt x="389" y="200"/>
                      <a:pt x="393" y="209"/>
                      <a:pt x="389" y="203"/>
                    </a:cubicBezTo>
                    <a:cubicBezTo>
                      <a:pt x="389" y="203"/>
                      <a:pt x="388" y="203"/>
                      <a:pt x="387" y="202"/>
                    </a:cubicBezTo>
                    <a:close/>
                    <a:moveTo>
                      <a:pt x="468" y="148"/>
                    </a:moveTo>
                    <a:cubicBezTo>
                      <a:pt x="470" y="146"/>
                      <a:pt x="471" y="150"/>
                      <a:pt x="473" y="152"/>
                    </a:cubicBezTo>
                    <a:cubicBezTo>
                      <a:pt x="471" y="152"/>
                      <a:pt x="471" y="150"/>
                      <a:pt x="468" y="148"/>
                    </a:cubicBezTo>
                    <a:close/>
                    <a:moveTo>
                      <a:pt x="471" y="154"/>
                    </a:moveTo>
                    <a:cubicBezTo>
                      <a:pt x="473" y="153"/>
                      <a:pt x="474" y="155"/>
                      <a:pt x="475" y="156"/>
                    </a:cubicBezTo>
                    <a:cubicBezTo>
                      <a:pt x="475" y="156"/>
                      <a:pt x="474" y="156"/>
                      <a:pt x="473" y="157"/>
                    </a:cubicBezTo>
                    <a:lnTo>
                      <a:pt x="471" y="154"/>
                    </a:lnTo>
                    <a:close/>
                    <a:moveTo>
                      <a:pt x="487" y="167"/>
                    </a:moveTo>
                    <a:cubicBezTo>
                      <a:pt x="488" y="167"/>
                      <a:pt x="490" y="169"/>
                      <a:pt x="489" y="170"/>
                    </a:cubicBezTo>
                    <a:cubicBezTo>
                      <a:pt x="490" y="171"/>
                      <a:pt x="490" y="170"/>
                      <a:pt x="491" y="170"/>
                    </a:cubicBezTo>
                    <a:cubicBezTo>
                      <a:pt x="492" y="173"/>
                      <a:pt x="491" y="171"/>
                      <a:pt x="490" y="172"/>
                    </a:cubicBezTo>
                    <a:cubicBezTo>
                      <a:pt x="488" y="170"/>
                      <a:pt x="489" y="169"/>
                      <a:pt x="487" y="167"/>
                    </a:cubicBezTo>
                    <a:close/>
                    <a:moveTo>
                      <a:pt x="491" y="175"/>
                    </a:moveTo>
                    <a:cubicBezTo>
                      <a:pt x="492" y="175"/>
                      <a:pt x="493" y="175"/>
                      <a:pt x="492" y="174"/>
                    </a:cubicBezTo>
                    <a:cubicBezTo>
                      <a:pt x="493" y="174"/>
                      <a:pt x="494" y="177"/>
                      <a:pt x="495" y="178"/>
                    </a:cubicBezTo>
                    <a:cubicBezTo>
                      <a:pt x="494" y="178"/>
                      <a:pt x="493" y="177"/>
                      <a:pt x="491" y="175"/>
                    </a:cubicBezTo>
                    <a:close/>
                    <a:moveTo>
                      <a:pt x="505" y="190"/>
                    </a:moveTo>
                    <a:cubicBezTo>
                      <a:pt x="507" y="190"/>
                      <a:pt x="507" y="194"/>
                      <a:pt x="509" y="195"/>
                    </a:cubicBezTo>
                    <a:cubicBezTo>
                      <a:pt x="508" y="197"/>
                      <a:pt x="507" y="192"/>
                      <a:pt x="505" y="190"/>
                    </a:cubicBezTo>
                    <a:close/>
                    <a:moveTo>
                      <a:pt x="521" y="185"/>
                    </a:moveTo>
                    <a:cubicBezTo>
                      <a:pt x="522" y="188"/>
                      <a:pt x="523" y="192"/>
                      <a:pt x="520" y="192"/>
                    </a:cubicBezTo>
                    <a:cubicBezTo>
                      <a:pt x="521" y="190"/>
                      <a:pt x="519" y="186"/>
                      <a:pt x="521" y="185"/>
                    </a:cubicBezTo>
                    <a:close/>
                    <a:moveTo>
                      <a:pt x="509" y="193"/>
                    </a:moveTo>
                    <a:cubicBezTo>
                      <a:pt x="511" y="194"/>
                      <a:pt x="513" y="198"/>
                      <a:pt x="512" y="193"/>
                    </a:cubicBezTo>
                    <a:cubicBezTo>
                      <a:pt x="514" y="193"/>
                      <a:pt x="514" y="198"/>
                      <a:pt x="516" y="201"/>
                    </a:cubicBezTo>
                    <a:cubicBezTo>
                      <a:pt x="513" y="199"/>
                      <a:pt x="512" y="197"/>
                      <a:pt x="509" y="193"/>
                    </a:cubicBezTo>
                    <a:close/>
                    <a:moveTo>
                      <a:pt x="323" y="293"/>
                    </a:moveTo>
                    <a:cubicBezTo>
                      <a:pt x="324" y="293"/>
                      <a:pt x="324" y="292"/>
                      <a:pt x="325" y="292"/>
                    </a:cubicBezTo>
                    <a:cubicBezTo>
                      <a:pt x="325" y="295"/>
                      <a:pt x="325" y="295"/>
                      <a:pt x="326" y="297"/>
                    </a:cubicBezTo>
                    <a:cubicBezTo>
                      <a:pt x="324" y="297"/>
                      <a:pt x="324" y="294"/>
                      <a:pt x="323" y="293"/>
                    </a:cubicBezTo>
                    <a:close/>
                    <a:moveTo>
                      <a:pt x="522" y="194"/>
                    </a:moveTo>
                    <a:cubicBezTo>
                      <a:pt x="523" y="192"/>
                      <a:pt x="527" y="199"/>
                      <a:pt x="524" y="199"/>
                    </a:cubicBezTo>
                    <a:cubicBezTo>
                      <a:pt x="523" y="196"/>
                      <a:pt x="521" y="196"/>
                      <a:pt x="522" y="194"/>
                    </a:cubicBezTo>
                    <a:close/>
                    <a:moveTo>
                      <a:pt x="512" y="201"/>
                    </a:moveTo>
                    <a:cubicBezTo>
                      <a:pt x="513" y="200"/>
                      <a:pt x="516" y="205"/>
                      <a:pt x="515" y="207"/>
                    </a:cubicBezTo>
                    <a:cubicBezTo>
                      <a:pt x="514" y="205"/>
                      <a:pt x="514" y="204"/>
                      <a:pt x="512" y="201"/>
                    </a:cubicBezTo>
                    <a:close/>
                    <a:moveTo>
                      <a:pt x="326" y="298"/>
                    </a:moveTo>
                    <a:cubicBezTo>
                      <a:pt x="328" y="297"/>
                      <a:pt x="328" y="299"/>
                      <a:pt x="327" y="300"/>
                    </a:cubicBezTo>
                    <a:cubicBezTo>
                      <a:pt x="326" y="300"/>
                      <a:pt x="326" y="299"/>
                      <a:pt x="326" y="298"/>
                    </a:cubicBezTo>
                    <a:close/>
                    <a:moveTo>
                      <a:pt x="522" y="211"/>
                    </a:moveTo>
                    <a:cubicBezTo>
                      <a:pt x="524" y="210"/>
                      <a:pt x="525" y="213"/>
                      <a:pt x="525" y="215"/>
                    </a:cubicBezTo>
                    <a:cubicBezTo>
                      <a:pt x="524" y="214"/>
                      <a:pt x="523" y="213"/>
                      <a:pt x="522" y="211"/>
                    </a:cubicBezTo>
                    <a:close/>
                    <a:moveTo>
                      <a:pt x="533" y="226"/>
                    </a:moveTo>
                    <a:cubicBezTo>
                      <a:pt x="535" y="231"/>
                      <a:pt x="538" y="235"/>
                      <a:pt x="539" y="240"/>
                    </a:cubicBezTo>
                    <a:cubicBezTo>
                      <a:pt x="537" y="241"/>
                      <a:pt x="537" y="239"/>
                      <a:pt x="536" y="240"/>
                    </a:cubicBezTo>
                    <a:cubicBezTo>
                      <a:pt x="536" y="238"/>
                      <a:pt x="534" y="234"/>
                      <a:pt x="536" y="234"/>
                    </a:cubicBezTo>
                    <a:cubicBezTo>
                      <a:pt x="534" y="233"/>
                      <a:pt x="534" y="229"/>
                      <a:pt x="533" y="226"/>
                    </a:cubicBezTo>
                    <a:close/>
                    <a:moveTo>
                      <a:pt x="533" y="228"/>
                    </a:moveTo>
                    <a:cubicBezTo>
                      <a:pt x="533" y="229"/>
                      <a:pt x="530" y="229"/>
                      <a:pt x="530" y="226"/>
                    </a:cubicBezTo>
                    <a:cubicBezTo>
                      <a:pt x="533" y="227"/>
                      <a:pt x="528" y="223"/>
                      <a:pt x="530" y="221"/>
                    </a:cubicBezTo>
                    <a:cubicBezTo>
                      <a:pt x="531" y="225"/>
                      <a:pt x="531" y="224"/>
                      <a:pt x="533" y="228"/>
                    </a:cubicBezTo>
                    <a:close/>
                    <a:moveTo>
                      <a:pt x="545" y="234"/>
                    </a:moveTo>
                    <a:cubicBezTo>
                      <a:pt x="547" y="235"/>
                      <a:pt x="546" y="237"/>
                      <a:pt x="547" y="240"/>
                    </a:cubicBezTo>
                    <a:cubicBezTo>
                      <a:pt x="545" y="238"/>
                      <a:pt x="545" y="236"/>
                      <a:pt x="545" y="234"/>
                    </a:cubicBezTo>
                    <a:close/>
                    <a:moveTo>
                      <a:pt x="330" y="332"/>
                    </a:moveTo>
                    <a:cubicBezTo>
                      <a:pt x="331" y="331"/>
                      <a:pt x="331" y="332"/>
                      <a:pt x="332" y="332"/>
                    </a:cubicBezTo>
                    <a:cubicBezTo>
                      <a:pt x="332" y="333"/>
                      <a:pt x="331" y="333"/>
                      <a:pt x="332" y="334"/>
                    </a:cubicBezTo>
                    <a:cubicBezTo>
                      <a:pt x="330" y="335"/>
                      <a:pt x="330" y="332"/>
                      <a:pt x="330" y="332"/>
                    </a:cubicBezTo>
                    <a:close/>
                    <a:moveTo>
                      <a:pt x="551" y="299"/>
                    </a:moveTo>
                    <a:cubicBezTo>
                      <a:pt x="553" y="300"/>
                      <a:pt x="552" y="304"/>
                      <a:pt x="554" y="305"/>
                    </a:cubicBezTo>
                    <a:cubicBezTo>
                      <a:pt x="555" y="310"/>
                      <a:pt x="554" y="312"/>
                      <a:pt x="556" y="315"/>
                    </a:cubicBezTo>
                    <a:cubicBezTo>
                      <a:pt x="553" y="315"/>
                      <a:pt x="553" y="315"/>
                      <a:pt x="553" y="315"/>
                    </a:cubicBezTo>
                    <a:cubicBezTo>
                      <a:pt x="553" y="311"/>
                      <a:pt x="551" y="304"/>
                      <a:pt x="551" y="299"/>
                    </a:cubicBezTo>
                    <a:close/>
                    <a:moveTo>
                      <a:pt x="331" y="337"/>
                    </a:moveTo>
                    <a:cubicBezTo>
                      <a:pt x="331" y="339"/>
                      <a:pt x="332" y="339"/>
                      <a:pt x="331" y="340"/>
                    </a:cubicBezTo>
                    <a:cubicBezTo>
                      <a:pt x="330" y="340"/>
                      <a:pt x="330" y="337"/>
                      <a:pt x="331" y="337"/>
                    </a:cubicBezTo>
                    <a:close/>
                    <a:moveTo>
                      <a:pt x="555" y="316"/>
                    </a:moveTo>
                    <a:cubicBezTo>
                      <a:pt x="557" y="319"/>
                      <a:pt x="558" y="326"/>
                      <a:pt x="556" y="329"/>
                    </a:cubicBezTo>
                    <a:cubicBezTo>
                      <a:pt x="559" y="333"/>
                      <a:pt x="561" y="336"/>
                      <a:pt x="559" y="343"/>
                    </a:cubicBezTo>
                    <a:cubicBezTo>
                      <a:pt x="558" y="340"/>
                      <a:pt x="559" y="334"/>
                      <a:pt x="555" y="333"/>
                    </a:cubicBezTo>
                    <a:cubicBezTo>
                      <a:pt x="555" y="329"/>
                      <a:pt x="555" y="326"/>
                      <a:pt x="555" y="323"/>
                    </a:cubicBezTo>
                    <a:cubicBezTo>
                      <a:pt x="555" y="320"/>
                      <a:pt x="554" y="318"/>
                      <a:pt x="555" y="316"/>
                    </a:cubicBezTo>
                    <a:close/>
                    <a:moveTo>
                      <a:pt x="549" y="319"/>
                    </a:moveTo>
                    <a:cubicBezTo>
                      <a:pt x="550" y="319"/>
                      <a:pt x="550" y="323"/>
                      <a:pt x="550" y="325"/>
                    </a:cubicBezTo>
                    <a:cubicBezTo>
                      <a:pt x="549" y="324"/>
                      <a:pt x="548" y="323"/>
                      <a:pt x="547" y="320"/>
                    </a:cubicBezTo>
                    <a:cubicBezTo>
                      <a:pt x="548" y="320"/>
                      <a:pt x="549" y="320"/>
                      <a:pt x="549" y="319"/>
                    </a:cubicBezTo>
                    <a:close/>
                    <a:moveTo>
                      <a:pt x="549" y="327"/>
                    </a:moveTo>
                    <a:cubicBezTo>
                      <a:pt x="550" y="327"/>
                      <a:pt x="549" y="330"/>
                      <a:pt x="549" y="334"/>
                    </a:cubicBezTo>
                    <a:cubicBezTo>
                      <a:pt x="549" y="333"/>
                      <a:pt x="548" y="335"/>
                      <a:pt x="548" y="335"/>
                    </a:cubicBezTo>
                    <a:cubicBezTo>
                      <a:pt x="548" y="332"/>
                      <a:pt x="548" y="329"/>
                      <a:pt x="549" y="327"/>
                    </a:cubicBezTo>
                    <a:close/>
                    <a:moveTo>
                      <a:pt x="321" y="349"/>
                    </a:moveTo>
                    <a:cubicBezTo>
                      <a:pt x="322" y="350"/>
                      <a:pt x="322" y="350"/>
                      <a:pt x="322" y="351"/>
                    </a:cubicBezTo>
                    <a:cubicBezTo>
                      <a:pt x="320" y="351"/>
                      <a:pt x="322" y="350"/>
                      <a:pt x="321" y="349"/>
                    </a:cubicBezTo>
                    <a:close/>
                    <a:moveTo>
                      <a:pt x="562" y="334"/>
                    </a:moveTo>
                    <a:cubicBezTo>
                      <a:pt x="564" y="334"/>
                      <a:pt x="563" y="338"/>
                      <a:pt x="563" y="340"/>
                    </a:cubicBezTo>
                    <a:cubicBezTo>
                      <a:pt x="562" y="338"/>
                      <a:pt x="562" y="340"/>
                      <a:pt x="562" y="342"/>
                    </a:cubicBezTo>
                    <a:cubicBezTo>
                      <a:pt x="560" y="341"/>
                      <a:pt x="562" y="337"/>
                      <a:pt x="562" y="334"/>
                    </a:cubicBezTo>
                    <a:close/>
                    <a:moveTo>
                      <a:pt x="556" y="339"/>
                    </a:moveTo>
                    <a:cubicBezTo>
                      <a:pt x="557" y="339"/>
                      <a:pt x="557" y="339"/>
                      <a:pt x="557" y="339"/>
                    </a:cubicBezTo>
                    <a:cubicBezTo>
                      <a:pt x="557" y="344"/>
                      <a:pt x="557" y="344"/>
                      <a:pt x="557" y="344"/>
                    </a:cubicBezTo>
                    <a:cubicBezTo>
                      <a:pt x="556" y="344"/>
                      <a:pt x="556" y="341"/>
                      <a:pt x="556" y="339"/>
                    </a:cubicBezTo>
                    <a:close/>
                    <a:moveTo>
                      <a:pt x="321" y="352"/>
                    </a:moveTo>
                    <a:cubicBezTo>
                      <a:pt x="322" y="352"/>
                      <a:pt x="322" y="353"/>
                      <a:pt x="322" y="354"/>
                    </a:cubicBezTo>
                    <a:cubicBezTo>
                      <a:pt x="321" y="353"/>
                      <a:pt x="320" y="352"/>
                      <a:pt x="321" y="352"/>
                    </a:cubicBezTo>
                    <a:close/>
                    <a:moveTo>
                      <a:pt x="328" y="352"/>
                    </a:moveTo>
                    <a:cubicBezTo>
                      <a:pt x="329" y="353"/>
                      <a:pt x="328" y="354"/>
                      <a:pt x="327" y="354"/>
                    </a:cubicBezTo>
                    <a:cubicBezTo>
                      <a:pt x="326" y="354"/>
                      <a:pt x="327" y="353"/>
                      <a:pt x="328" y="352"/>
                    </a:cubicBezTo>
                    <a:close/>
                    <a:moveTo>
                      <a:pt x="330" y="355"/>
                    </a:moveTo>
                    <a:cubicBezTo>
                      <a:pt x="331" y="355"/>
                      <a:pt x="331" y="356"/>
                      <a:pt x="331" y="357"/>
                    </a:cubicBezTo>
                    <a:cubicBezTo>
                      <a:pt x="329" y="357"/>
                      <a:pt x="329" y="356"/>
                      <a:pt x="330" y="355"/>
                    </a:cubicBezTo>
                    <a:close/>
                    <a:moveTo>
                      <a:pt x="328" y="358"/>
                    </a:moveTo>
                    <a:cubicBezTo>
                      <a:pt x="329" y="358"/>
                      <a:pt x="329" y="358"/>
                      <a:pt x="329" y="358"/>
                    </a:cubicBezTo>
                    <a:cubicBezTo>
                      <a:pt x="330" y="359"/>
                      <a:pt x="329" y="357"/>
                      <a:pt x="331" y="357"/>
                    </a:cubicBezTo>
                    <a:cubicBezTo>
                      <a:pt x="331" y="358"/>
                      <a:pt x="332" y="358"/>
                      <a:pt x="331" y="359"/>
                    </a:cubicBezTo>
                    <a:cubicBezTo>
                      <a:pt x="331" y="359"/>
                      <a:pt x="331" y="359"/>
                      <a:pt x="330" y="360"/>
                    </a:cubicBezTo>
                    <a:cubicBezTo>
                      <a:pt x="329" y="360"/>
                      <a:pt x="330" y="358"/>
                      <a:pt x="328" y="358"/>
                    </a:cubicBezTo>
                    <a:close/>
                    <a:moveTo>
                      <a:pt x="564" y="366"/>
                    </a:moveTo>
                    <a:cubicBezTo>
                      <a:pt x="563" y="366"/>
                      <a:pt x="564" y="368"/>
                      <a:pt x="563" y="369"/>
                    </a:cubicBezTo>
                    <a:cubicBezTo>
                      <a:pt x="563" y="369"/>
                      <a:pt x="562" y="366"/>
                      <a:pt x="562" y="369"/>
                    </a:cubicBezTo>
                    <a:cubicBezTo>
                      <a:pt x="561" y="368"/>
                      <a:pt x="563" y="365"/>
                      <a:pt x="564" y="364"/>
                    </a:cubicBezTo>
                    <a:cubicBezTo>
                      <a:pt x="564" y="367"/>
                      <a:pt x="565" y="366"/>
                      <a:pt x="564" y="370"/>
                    </a:cubicBezTo>
                    <a:cubicBezTo>
                      <a:pt x="564" y="369"/>
                      <a:pt x="564" y="367"/>
                      <a:pt x="564" y="366"/>
                    </a:cubicBezTo>
                    <a:close/>
                    <a:moveTo>
                      <a:pt x="318" y="361"/>
                    </a:moveTo>
                    <a:cubicBezTo>
                      <a:pt x="319" y="361"/>
                      <a:pt x="320" y="362"/>
                      <a:pt x="318" y="362"/>
                    </a:cubicBezTo>
                    <a:cubicBezTo>
                      <a:pt x="317" y="362"/>
                      <a:pt x="317" y="361"/>
                      <a:pt x="318" y="361"/>
                    </a:cubicBezTo>
                    <a:close/>
                    <a:moveTo>
                      <a:pt x="328" y="361"/>
                    </a:moveTo>
                    <a:cubicBezTo>
                      <a:pt x="329" y="361"/>
                      <a:pt x="329" y="362"/>
                      <a:pt x="330" y="362"/>
                    </a:cubicBezTo>
                    <a:cubicBezTo>
                      <a:pt x="330" y="363"/>
                      <a:pt x="329" y="363"/>
                      <a:pt x="328" y="363"/>
                    </a:cubicBezTo>
                    <a:cubicBezTo>
                      <a:pt x="328" y="363"/>
                      <a:pt x="328" y="362"/>
                      <a:pt x="328" y="361"/>
                    </a:cubicBezTo>
                    <a:close/>
                    <a:moveTo>
                      <a:pt x="559" y="381"/>
                    </a:moveTo>
                    <a:cubicBezTo>
                      <a:pt x="560" y="382"/>
                      <a:pt x="560" y="382"/>
                      <a:pt x="561" y="382"/>
                    </a:cubicBezTo>
                    <a:cubicBezTo>
                      <a:pt x="561" y="383"/>
                      <a:pt x="560" y="384"/>
                      <a:pt x="560" y="383"/>
                    </a:cubicBezTo>
                    <a:cubicBezTo>
                      <a:pt x="559" y="384"/>
                      <a:pt x="559" y="385"/>
                      <a:pt x="558" y="385"/>
                    </a:cubicBezTo>
                    <a:cubicBezTo>
                      <a:pt x="559" y="384"/>
                      <a:pt x="559" y="383"/>
                      <a:pt x="558" y="383"/>
                    </a:cubicBezTo>
                    <a:cubicBezTo>
                      <a:pt x="559" y="382"/>
                      <a:pt x="559" y="382"/>
                      <a:pt x="559" y="381"/>
                    </a:cubicBezTo>
                    <a:close/>
                    <a:moveTo>
                      <a:pt x="561" y="388"/>
                    </a:moveTo>
                    <a:cubicBezTo>
                      <a:pt x="559" y="388"/>
                      <a:pt x="559" y="388"/>
                      <a:pt x="558" y="386"/>
                    </a:cubicBezTo>
                    <a:cubicBezTo>
                      <a:pt x="559" y="385"/>
                      <a:pt x="561" y="384"/>
                      <a:pt x="561" y="388"/>
                    </a:cubicBezTo>
                    <a:close/>
                    <a:moveTo>
                      <a:pt x="322" y="369"/>
                    </a:moveTo>
                    <a:cubicBezTo>
                      <a:pt x="323" y="369"/>
                      <a:pt x="323" y="369"/>
                      <a:pt x="323" y="369"/>
                    </a:cubicBezTo>
                    <a:cubicBezTo>
                      <a:pt x="324" y="370"/>
                      <a:pt x="322" y="369"/>
                      <a:pt x="323" y="371"/>
                    </a:cubicBezTo>
                    <a:cubicBezTo>
                      <a:pt x="322" y="371"/>
                      <a:pt x="322" y="371"/>
                      <a:pt x="322" y="371"/>
                    </a:cubicBezTo>
                    <a:cubicBezTo>
                      <a:pt x="321" y="371"/>
                      <a:pt x="323" y="370"/>
                      <a:pt x="322" y="369"/>
                    </a:cubicBezTo>
                    <a:close/>
                    <a:moveTo>
                      <a:pt x="543" y="401"/>
                    </a:moveTo>
                    <a:cubicBezTo>
                      <a:pt x="544" y="404"/>
                      <a:pt x="543" y="410"/>
                      <a:pt x="543" y="416"/>
                    </a:cubicBezTo>
                    <a:cubicBezTo>
                      <a:pt x="542" y="421"/>
                      <a:pt x="541" y="426"/>
                      <a:pt x="541" y="430"/>
                    </a:cubicBezTo>
                    <a:cubicBezTo>
                      <a:pt x="539" y="428"/>
                      <a:pt x="540" y="423"/>
                      <a:pt x="541" y="418"/>
                    </a:cubicBezTo>
                    <a:cubicBezTo>
                      <a:pt x="542" y="412"/>
                      <a:pt x="543" y="405"/>
                      <a:pt x="543" y="401"/>
                    </a:cubicBezTo>
                    <a:close/>
                    <a:moveTo>
                      <a:pt x="545" y="411"/>
                    </a:moveTo>
                    <a:cubicBezTo>
                      <a:pt x="546" y="411"/>
                      <a:pt x="546" y="411"/>
                      <a:pt x="546" y="411"/>
                    </a:cubicBezTo>
                    <a:cubicBezTo>
                      <a:pt x="546" y="413"/>
                      <a:pt x="546" y="415"/>
                      <a:pt x="545" y="416"/>
                    </a:cubicBezTo>
                    <a:cubicBezTo>
                      <a:pt x="544" y="416"/>
                      <a:pt x="545" y="413"/>
                      <a:pt x="545" y="411"/>
                    </a:cubicBezTo>
                    <a:close/>
                    <a:moveTo>
                      <a:pt x="546" y="417"/>
                    </a:moveTo>
                    <a:cubicBezTo>
                      <a:pt x="547" y="417"/>
                      <a:pt x="547" y="417"/>
                      <a:pt x="547" y="417"/>
                    </a:cubicBezTo>
                    <a:cubicBezTo>
                      <a:pt x="546" y="419"/>
                      <a:pt x="546" y="421"/>
                      <a:pt x="545" y="421"/>
                    </a:cubicBezTo>
                    <a:lnTo>
                      <a:pt x="546" y="417"/>
                    </a:lnTo>
                    <a:close/>
                    <a:moveTo>
                      <a:pt x="552" y="423"/>
                    </a:moveTo>
                    <a:cubicBezTo>
                      <a:pt x="553" y="423"/>
                      <a:pt x="552" y="424"/>
                      <a:pt x="552" y="424"/>
                    </a:cubicBezTo>
                    <a:cubicBezTo>
                      <a:pt x="554" y="427"/>
                      <a:pt x="551" y="424"/>
                      <a:pt x="550" y="427"/>
                    </a:cubicBezTo>
                    <a:cubicBezTo>
                      <a:pt x="550" y="427"/>
                      <a:pt x="550" y="425"/>
                      <a:pt x="551" y="423"/>
                    </a:cubicBezTo>
                    <a:cubicBezTo>
                      <a:pt x="551" y="424"/>
                      <a:pt x="552" y="424"/>
                      <a:pt x="552" y="423"/>
                    </a:cubicBezTo>
                    <a:close/>
                    <a:moveTo>
                      <a:pt x="539" y="437"/>
                    </a:moveTo>
                    <a:cubicBezTo>
                      <a:pt x="541" y="438"/>
                      <a:pt x="539" y="442"/>
                      <a:pt x="539" y="444"/>
                    </a:cubicBezTo>
                    <a:cubicBezTo>
                      <a:pt x="537" y="443"/>
                      <a:pt x="539" y="440"/>
                      <a:pt x="539" y="437"/>
                    </a:cubicBezTo>
                    <a:close/>
                    <a:moveTo>
                      <a:pt x="300" y="392"/>
                    </a:moveTo>
                    <a:cubicBezTo>
                      <a:pt x="300" y="392"/>
                      <a:pt x="300" y="394"/>
                      <a:pt x="299" y="394"/>
                    </a:cubicBezTo>
                    <a:cubicBezTo>
                      <a:pt x="298" y="393"/>
                      <a:pt x="300" y="392"/>
                      <a:pt x="300" y="392"/>
                    </a:cubicBezTo>
                    <a:close/>
                    <a:moveTo>
                      <a:pt x="486" y="543"/>
                    </a:moveTo>
                    <a:cubicBezTo>
                      <a:pt x="479" y="547"/>
                      <a:pt x="480" y="542"/>
                      <a:pt x="486" y="534"/>
                    </a:cubicBezTo>
                    <a:cubicBezTo>
                      <a:pt x="485" y="534"/>
                      <a:pt x="484" y="536"/>
                      <a:pt x="483" y="537"/>
                    </a:cubicBezTo>
                    <a:cubicBezTo>
                      <a:pt x="481" y="536"/>
                      <a:pt x="484" y="533"/>
                      <a:pt x="484" y="532"/>
                    </a:cubicBezTo>
                    <a:cubicBezTo>
                      <a:pt x="484" y="531"/>
                      <a:pt x="485" y="532"/>
                      <a:pt x="486" y="533"/>
                    </a:cubicBezTo>
                    <a:cubicBezTo>
                      <a:pt x="489" y="525"/>
                      <a:pt x="490" y="525"/>
                      <a:pt x="494" y="517"/>
                    </a:cubicBezTo>
                    <a:cubicBezTo>
                      <a:pt x="496" y="517"/>
                      <a:pt x="496" y="513"/>
                      <a:pt x="498" y="513"/>
                    </a:cubicBezTo>
                    <a:cubicBezTo>
                      <a:pt x="499" y="510"/>
                      <a:pt x="496" y="514"/>
                      <a:pt x="496" y="512"/>
                    </a:cubicBezTo>
                    <a:cubicBezTo>
                      <a:pt x="499" y="507"/>
                      <a:pt x="500" y="508"/>
                      <a:pt x="502" y="502"/>
                    </a:cubicBezTo>
                    <a:cubicBezTo>
                      <a:pt x="501" y="501"/>
                      <a:pt x="500" y="507"/>
                      <a:pt x="499" y="505"/>
                    </a:cubicBezTo>
                    <a:cubicBezTo>
                      <a:pt x="502" y="502"/>
                      <a:pt x="503" y="499"/>
                      <a:pt x="503" y="495"/>
                    </a:cubicBezTo>
                    <a:cubicBezTo>
                      <a:pt x="504" y="496"/>
                      <a:pt x="505" y="496"/>
                      <a:pt x="505" y="497"/>
                    </a:cubicBezTo>
                    <a:cubicBezTo>
                      <a:pt x="506" y="495"/>
                      <a:pt x="505" y="494"/>
                      <a:pt x="504" y="494"/>
                    </a:cubicBezTo>
                    <a:cubicBezTo>
                      <a:pt x="505" y="490"/>
                      <a:pt x="507" y="490"/>
                      <a:pt x="509" y="489"/>
                    </a:cubicBezTo>
                    <a:cubicBezTo>
                      <a:pt x="509" y="491"/>
                      <a:pt x="507" y="496"/>
                      <a:pt x="505" y="501"/>
                    </a:cubicBezTo>
                    <a:cubicBezTo>
                      <a:pt x="503" y="505"/>
                      <a:pt x="500" y="510"/>
                      <a:pt x="500" y="513"/>
                    </a:cubicBezTo>
                    <a:cubicBezTo>
                      <a:pt x="495" y="521"/>
                      <a:pt x="490" y="529"/>
                      <a:pt x="484" y="538"/>
                    </a:cubicBezTo>
                    <a:cubicBezTo>
                      <a:pt x="485" y="538"/>
                      <a:pt x="486" y="535"/>
                      <a:pt x="487" y="535"/>
                    </a:cubicBezTo>
                    <a:cubicBezTo>
                      <a:pt x="488" y="536"/>
                      <a:pt x="485" y="540"/>
                      <a:pt x="484" y="539"/>
                    </a:cubicBezTo>
                    <a:cubicBezTo>
                      <a:pt x="483" y="542"/>
                      <a:pt x="484" y="542"/>
                      <a:pt x="486" y="543"/>
                    </a:cubicBezTo>
                    <a:close/>
                    <a:moveTo>
                      <a:pt x="286" y="396"/>
                    </a:moveTo>
                    <a:cubicBezTo>
                      <a:pt x="287" y="397"/>
                      <a:pt x="287" y="398"/>
                      <a:pt x="286" y="398"/>
                    </a:cubicBezTo>
                    <a:cubicBezTo>
                      <a:pt x="285" y="397"/>
                      <a:pt x="285" y="397"/>
                      <a:pt x="286" y="396"/>
                    </a:cubicBezTo>
                    <a:close/>
                    <a:moveTo>
                      <a:pt x="282" y="396"/>
                    </a:moveTo>
                    <a:cubicBezTo>
                      <a:pt x="284" y="396"/>
                      <a:pt x="283" y="397"/>
                      <a:pt x="282" y="396"/>
                    </a:cubicBezTo>
                    <a:close/>
                    <a:moveTo>
                      <a:pt x="314" y="411"/>
                    </a:moveTo>
                    <a:cubicBezTo>
                      <a:pt x="315" y="412"/>
                      <a:pt x="314" y="414"/>
                      <a:pt x="312" y="413"/>
                    </a:cubicBezTo>
                    <a:cubicBezTo>
                      <a:pt x="313" y="412"/>
                      <a:pt x="314" y="411"/>
                      <a:pt x="314" y="411"/>
                    </a:cubicBezTo>
                    <a:close/>
                    <a:moveTo>
                      <a:pt x="286" y="398"/>
                    </a:moveTo>
                    <a:cubicBezTo>
                      <a:pt x="287" y="400"/>
                      <a:pt x="284" y="401"/>
                      <a:pt x="284" y="403"/>
                    </a:cubicBezTo>
                    <a:cubicBezTo>
                      <a:pt x="284" y="402"/>
                      <a:pt x="283" y="402"/>
                      <a:pt x="282" y="401"/>
                    </a:cubicBezTo>
                    <a:cubicBezTo>
                      <a:pt x="282" y="400"/>
                      <a:pt x="284" y="400"/>
                      <a:pt x="284" y="399"/>
                    </a:cubicBezTo>
                    <a:cubicBezTo>
                      <a:pt x="285" y="399"/>
                      <a:pt x="286" y="399"/>
                      <a:pt x="286" y="398"/>
                    </a:cubicBezTo>
                    <a:close/>
                    <a:moveTo>
                      <a:pt x="496" y="501"/>
                    </a:moveTo>
                    <a:cubicBezTo>
                      <a:pt x="497" y="502"/>
                      <a:pt x="495" y="505"/>
                      <a:pt x="494" y="507"/>
                    </a:cubicBezTo>
                    <a:cubicBezTo>
                      <a:pt x="492" y="504"/>
                      <a:pt x="495" y="504"/>
                      <a:pt x="496" y="501"/>
                    </a:cubicBezTo>
                    <a:close/>
                    <a:moveTo>
                      <a:pt x="302" y="408"/>
                    </a:moveTo>
                    <a:cubicBezTo>
                      <a:pt x="302" y="409"/>
                      <a:pt x="302" y="409"/>
                      <a:pt x="303" y="410"/>
                    </a:cubicBezTo>
                    <a:cubicBezTo>
                      <a:pt x="303" y="411"/>
                      <a:pt x="302" y="410"/>
                      <a:pt x="302" y="411"/>
                    </a:cubicBezTo>
                    <a:cubicBezTo>
                      <a:pt x="301" y="410"/>
                      <a:pt x="301" y="409"/>
                      <a:pt x="302" y="408"/>
                    </a:cubicBezTo>
                    <a:close/>
                    <a:moveTo>
                      <a:pt x="305" y="411"/>
                    </a:moveTo>
                    <a:cubicBezTo>
                      <a:pt x="306" y="412"/>
                      <a:pt x="306" y="412"/>
                      <a:pt x="306" y="412"/>
                    </a:cubicBezTo>
                    <a:cubicBezTo>
                      <a:pt x="307" y="414"/>
                      <a:pt x="305" y="414"/>
                      <a:pt x="304" y="415"/>
                    </a:cubicBezTo>
                    <a:cubicBezTo>
                      <a:pt x="303" y="413"/>
                      <a:pt x="305" y="413"/>
                      <a:pt x="305" y="411"/>
                    </a:cubicBezTo>
                    <a:close/>
                    <a:moveTo>
                      <a:pt x="304" y="415"/>
                    </a:moveTo>
                    <a:cubicBezTo>
                      <a:pt x="304" y="418"/>
                      <a:pt x="301" y="419"/>
                      <a:pt x="300" y="422"/>
                    </a:cubicBezTo>
                    <a:cubicBezTo>
                      <a:pt x="299" y="421"/>
                      <a:pt x="299" y="421"/>
                      <a:pt x="298" y="420"/>
                    </a:cubicBezTo>
                    <a:cubicBezTo>
                      <a:pt x="300" y="420"/>
                      <a:pt x="302" y="418"/>
                      <a:pt x="301" y="416"/>
                    </a:cubicBezTo>
                    <a:cubicBezTo>
                      <a:pt x="301" y="416"/>
                      <a:pt x="302" y="416"/>
                      <a:pt x="303" y="417"/>
                    </a:cubicBezTo>
                    <a:cubicBezTo>
                      <a:pt x="303" y="416"/>
                      <a:pt x="302" y="416"/>
                      <a:pt x="301" y="415"/>
                    </a:cubicBezTo>
                    <a:cubicBezTo>
                      <a:pt x="302" y="415"/>
                      <a:pt x="303" y="416"/>
                      <a:pt x="304" y="415"/>
                    </a:cubicBezTo>
                    <a:close/>
                    <a:moveTo>
                      <a:pt x="485" y="514"/>
                    </a:moveTo>
                    <a:cubicBezTo>
                      <a:pt x="487" y="515"/>
                      <a:pt x="483" y="516"/>
                      <a:pt x="483" y="519"/>
                    </a:cubicBezTo>
                    <a:cubicBezTo>
                      <a:pt x="482" y="517"/>
                      <a:pt x="483" y="516"/>
                      <a:pt x="485" y="514"/>
                    </a:cubicBezTo>
                    <a:close/>
                    <a:moveTo>
                      <a:pt x="469" y="515"/>
                    </a:moveTo>
                    <a:cubicBezTo>
                      <a:pt x="468" y="519"/>
                      <a:pt x="465" y="524"/>
                      <a:pt x="462" y="529"/>
                    </a:cubicBezTo>
                    <a:cubicBezTo>
                      <a:pt x="459" y="533"/>
                      <a:pt x="455" y="538"/>
                      <a:pt x="452" y="541"/>
                    </a:cubicBezTo>
                    <a:cubicBezTo>
                      <a:pt x="452" y="543"/>
                      <a:pt x="455" y="542"/>
                      <a:pt x="455" y="540"/>
                    </a:cubicBezTo>
                    <a:cubicBezTo>
                      <a:pt x="456" y="542"/>
                      <a:pt x="453" y="543"/>
                      <a:pt x="453" y="544"/>
                    </a:cubicBezTo>
                    <a:cubicBezTo>
                      <a:pt x="452" y="544"/>
                      <a:pt x="452" y="543"/>
                      <a:pt x="452" y="543"/>
                    </a:cubicBezTo>
                    <a:cubicBezTo>
                      <a:pt x="451" y="542"/>
                      <a:pt x="449" y="546"/>
                      <a:pt x="448" y="547"/>
                    </a:cubicBezTo>
                    <a:cubicBezTo>
                      <a:pt x="449" y="541"/>
                      <a:pt x="452" y="537"/>
                      <a:pt x="456" y="532"/>
                    </a:cubicBezTo>
                    <a:cubicBezTo>
                      <a:pt x="459" y="527"/>
                      <a:pt x="463" y="522"/>
                      <a:pt x="467" y="515"/>
                    </a:cubicBezTo>
                    <a:cubicBezTo>
                      <a:pt x="468" y="515"/>
                      <a:pt x="468" y="515"/>
                      <a:pt x="469" y="515"/>
                    </a:cubicBezTo>
                    <a:close/>
                    <a:moveTo>
                      <a:pt x="492" y="530"/>
                    </a:moveTo>
                    <a:cubicBezTo>
                      <a:pt x="493" y="531"/>
                      <a:pt x="491" y="533"/>
                      <a:pt x="491" y="535"/>
                    </a:cubicBezTo>
                    <a:cubicBezTo>
                      <a:pt x="490" y="534"/>
                      <a:pt x="489" y="535"/>
                      <a:pt x="489" y="534"/>
                    </a:cubicBezTo>
                    <a:cubicBezTo>
                      <a:pt x="490" y="531"/>
                      <a:pt x="491" y="533"/>
                      <a:pt x="492" y="530"/>
                    </a:cubicBezTo>
                    <a:close/>
                    <a:moveTo>
                      <a:pt x="298" y="421"/>
                    </a:moveTo>
                    <a:cubicBezTo>
                      <a:pt x="299" y="422"/>
                      <a:pt x="299" y="423"/>
                      <a:pt x="298" y="424"/>
                    </a:cubicBezTo>
                    <a:cubicBezTo>
                      <a:pt x="297" y="424"/>
                      <a:pt x="297" y="423"/>
                      <a:pt x="297" y="423"/>
                    </a:cubicBezTo>
                    <a:cubicBezTo>
                      <a:pt x="298" y="423"/>
                      <a:pt x="297" y="422"/>
                      <a:pt x="298" y="421"/>
                    </a:cubicBezTo>
                    <a:close/>
                    <a:moveTo>
                      <a:pt x="478" y="543"/>
                    </a:moveTo>
                    <a:cubicBezTo>
                      <a:pt x="479" y="544"/>
                      <a:pt x="479" y="545"/>
                      <a:pt x="481" y="545"/>
                    </a:cubicBezTo>
                    <a:cubicBezTo>
                      <a:pt x="478" y="549"/>
                      <a:pt x="476" y="550"/>
                      <a:pt x="472" y="554"/>
                    </a:cubicBezTo>
                    <a:cubicBezTo>
                      <a:pt x="472" y="550"/>
                      <a:pt x="476" y="547"/>
                      <a:pt x="478" y="543"/>
                    </a:cubicBezTo>
                    <a:close/>
                    <a:moveTo>
                      <a:pt x="470" y="569"/>
                    </a:moveTo>
                    <a:cubicBezTo>
                      <a:pt x="471" y="568"/>
                      <a:pt x="472" y="567"/>
                      <a:pt x="473" y="566"/>
                    </a:cubicBezTo>
                    <a:cubicBezTo>
                      <a:pt x="466" y="578"/>
                      <a:pt x="454" y="593"/>
                      <a:pt x="440" y="603"/>
                    </a:cubicBezTo>
                    <a:cubicBezTo>
                      <a:pt x="439" y="604"/>
                      <a:pt x="440" y="604"/>
                      <a:pt x="439" y="605"/>
                    </a:cubicBezTo>
                    <a:cubicBezTo>
                      <a:pt x="438" y="606"/>
                      <a:pt x="437" y="607"/>
                      <a:pt x="435" y="608"/>
                    </a:cubicBezTo>
                    <a:cubicBezTo>
                      <a:pt x="434" y="607"/>
                      <a:pt x="438" y="605"/>
                      <a:pt x="439" y="603"/>
                    </a:cubicBezTo>
                    <a:cubicBezTo>
                      <a:pt x="439" y="602"/>
                      <a:pt x="438" y="602"/>
                      <a:pt x="438" y="602"/>
                    </a:cubicBezTo>
                    <a:cubicBezTo>
                      <a:pt x="443" y="596"/>
                      <a:pt x="454" y="586"/>
                      <a:pt x="460" y="574"/>
                    </a:cubicBezTo>
                    <a:cubicBezTo>
                      <a:pt x="462" y="572"/>
                      <a:pt x="464" y="571"/>
                      <a:pt x="466" y="570"/>
                    </a:cubicBezTo>
                    <a:cubicBezTo>
                      <a:pt x="467" y="568"/>
                      <a:pt x="464" y="570"/>
                      <a:pt x="464" y="569"/>
                    </a:cubicBezTo>
                    <a:cubicBezTo>
                      <a:pt x="465" y="567"/>
                      <a:pt x="468" y="567"/>
                      <a:pt x="468" y="565"/>
                    </a:cubicBezTo>
                    <a:cubicBezTo>
                      <a:pt x="469" y="563"/>
                      <a:pt x="469" y="565"/>
                      <a:pt x="470" y="566"/>
                    </a:cubicBezTo>
                    <a:cubicBezTo>
                      <a:pt x="472" y="562"/>
                      <a:pt x="473" y="559"/>
                      <a:pt x="475" y="557"/>
                    </a:cubicBezTo>
                    <a:cubicBezTo>
                      <a:pt x="474" y="555"/>
                      <a:pt x="473" y="559"/>
                      <a:pt x="472" y="560"/>
                    </a:cubicBezTo>
                    <a:cubicBezTo>
                      <a:pt x="472" y="557"/>
                      <a:pt x="476" y="552"/>
                      <a:pt x="478" y="551"/>
                    </a:cubicBezTo>
                    <a:cubicBezTo>
                      <a:pt x="480" y="551"/>
                      <a:pt x="478" y="556"/>
                      <a:pt x="481" y="552"/>
                    </a:cubicBezTo>
                    <a:cubicBezTo>
                      <a:pt x="481" y="556"/>
                      <a:pt x="472" y="562"/>
                      <a:pt x="473" y="565"/>
                    </a:cubicBezTo>
                    <a:cubicBezTo>
                      <a:pt x="478" y="560"/>
                      <a:pt x="483" y="550"/>
                      <a:pt x="487" y="548"/>
                    </a:cubicBezTo>
                    <a:cubicBezTo>
                      <a:pt x="484" y="557"/>
                      <a:pt x="477" y="562"/>
                      <a:pt x="472" y="570"/>
                    </a:cubicBezTo>
                    <a:lnTo>
                      <a:pt x="470" y="569"/>
                    </a:lnTo>
                    <a:close/>
                    <a:moveTo>
                      <a:pt x="469" y="540"/>
                    </a:moveTo>
                    <a:cubicBezTo>
                      <a:pt x="470" y="540"/>
                      <a:pt x="470" y="542"/>
                      <a:pt x="468" y="543"/>
                    </a:cubicBezTo>
                    <a:cubicBezTo>
                      <a:pt x="467" y="543"/>
                      <a:pt x="468" y="541"/>
                      <a:pt x="469" y="540"/>
                    </a:cubicBezTo>
                    <a:close/>
                    <a:moveTo>
                      <a:pt x="466" y="548"/>
                    </a:moveTo>
                    <a:cubicBezTo>
                      <a:pt x="466" y="548"/>
                      <a:pt x="467" y="547"/>
                      <a:pt x="466" y="547"/>
                    </a:cubicBezTo>
                    <a:cubicBezTo>
                      <a:pt x="460" y="555"/>
                      <a:pt x="460" y="556"/>
                      <a:pt x="455" y="564"/>
                    </a:cubicBezTo>
                    <a:cubicBezTo>
                      <a:pt x="449" y="564"/>
                      <a:pt x="462" y="550"/>
                      <a:pt x="464" y="545"/>
                    </a:cubicBezTo>
                    <a:cubicBezTo>
                      <a:pt x="467" y="543"/>
                      <a:pt x="469" y="544"/>
                      <a:pt x="466" y="548"/>
                    </a:cubicBezTo>
                    <a:close/>
                    <a:moveTo>
                      <a:pt x="470" y="556"/>
                    </a:moveTo>
                    <a:cubicBezTo>
                      <a:pt x="470" y="557"/>
                      <a:pt x="469" y="559"/>
                      <a:pt x="470" y="560"/>
                    </a:cubicBezTo>
                    <a:cubicBezTo>
                      <a:pt x="468" y="560"/>
                      <a:pt x="465" y="566"/>
                      <a:pt x="463" y="565"/>
                    </a:cubicBezTo>
                    <a:cubicBezTo>
                      <a:pt x="467" y="563"/>
                      <a:pt x="466" y="559"/>
                      <a:pt x="470" y="556"/>
                    </a:cubicBezTo>
                    <a:close/>
                    <a:moveTo>
                      <a:pt x="434" y="568"/>
                    </a:moveTo>
                    <a:cubicBezTo>
                      <a:pt x="434" y="567"/>
                      <a:pt x="433" y="568"/>
                      <a:pt x="432" y="569"/>
                    </a:cubicBezTo>
                    <a:cubicBezTo>
                      <a:pt x="432" y="568"/>
                      <a:pt x="434" y="567"/>
                      <a:pt x="433" y="566"/>
                    </a:cubicBezTo>
                    <a:cubicBezTo>
                      <a:pt x="432" y="566"/>
                      <a:pt x="430" y="570"/>
                      <a:pt x="428" y="571"/>
                    </a:cubicBezTo>
                    <a:cubicBezTo>
                      <a:pt x="429" y="567"/>
                      <a:pt x="435" y="562"/>
                      <a:pt x="435" y="559"/>
                    </a:cubicBezTo>
                    <a:cubicBezTo>
                      <a:pt x="437" y="559"/>
                      <a:pt x="438" y="560"/>
                      <a:pt x="438" y="561"/>
                    </a:cubicBezTo>
                    <a:cubicBezTo>
                      <a:pt x="439" y="561"/>
                      <a:pt x="439" y="559"/>
                      <a:pt x="440" y="559"/>
                    </a:cubicBezTo>
                    <a:cubicBezTo>
                      <a:pt x="441" y="557"/>
                      <a:pt x="438" y="560"/>
                      <a:pt x="437" y="558"/>
                    </a:cubicBezTo>
                    <a:cubicBezTo>
                      <a:pt x="441" y="554"/>
                      <a:pt x="443" y="553"/>
                      <a:pt x="443" y="550"/>
                    </a:cubicBezTo>
                    <a:cubicBezTo>
                      <a:pt x="445" y="548"/>
                      <a:pt x="444" y="550"/>
                      <a:pt x="446" y="547"/>
                    </a:cubicBezTo>
                    <a:cubicBezTo>
                      <a:pt x="449" y="548"/>
                      <a:pt x="444" y="551"/>
                      <a:pt x="443" y="553"/>
                    </a:cubicBezTo>
                    <a:cubicBezTo>
                      <a:pt x="447" y="552"/>
                      <a:pt x="448" y="544"/>
                      <a:pt x="451" y="546"/>
                    </a:cubicBezTo>
                    <a:cubicBezTo>
                      <a:pt x="448" y="550"/>
                      <a:pt x="445" y="555"/>
                      <a:pt x="442" y="559"/>
                    </a:cubicBezTo>
                    <a:cubicBezTo>
                      <a:pt x="438" y="564"/>
                      <a:pt x="434" y="568"/>
                      <a:pt x="429" y="571"/>
                    </a:cubicBezTo>
                    <a:cubicBezTo>
                      <a:pt x="430" y="569"/>
                      <a:pt x="432" y="570"/>
                      <a:pt x="434" y="568"/>
                    </a:cubicBezTo>
                    <a:close/>
                    <a:moveTo>
                      <a:pt x="461" y="563"/>
                    </a:moveTo>
                    <a:cubicBezTo>
                      <a:pt x="463" y="561"/>
                      <a:pt x="461" y="566"/>
                      <a:pt x="463" y="564"/>
                    </a:cubicBezTo>
                    <a:cubicBezTo>
                      <a:pt x="463" y="565"/>
                      <a:pt x="461" y="566"/>
                      <a:pt x="460" y="566"/>
                    </a:cubicBezTo>
                    <a:cubicBezTo>
                      <a:pt x="459" y="566"/>
                      <a:pt x="461" y="564"/>
                      <a:pt x="461" y="563"/>
                    </a:cubicBezTo>
                    <a:close/>
                    <a:moveTo>
                      <a:pt x="460" y="567"/>
                    </a:moveTo>
                    <a:cubicBezTo>
                      <a:pt x="459" y="570"/>
                      <a:pt x="456" y="574"/>
                      <a:pt x="453" y="576"/>
                    </a:cubicBezTo>
                    <a:cubicBezTo>
                      <a:pt x="450" y="579"/>
                      <a:pt x="448" y="581"/>
                      <a:pt x="448" y="579"/>
                    </a:cubicBezTo>
                    <a:cubicBezTo>
                      <a:pt x="450" y="578"/>
                      <a:pt x="452" y="576"/>
                      <a:pt x="454" y="574"/>
                    </a:cubicBezTo>
                    <a:cubicBezTo>
                      <a:pt x="455" y="571"/>
                      <a:pt x="457" y="569"/>
                      <a:pt x="460" y="567"/>
                    </a:cubicBezTo>
                    <a:close/>
                    <a:moveTo>
                      <a:pt x="422" y="553"/>
                    </a:moveTo>
                    <a:cubicBezTo>
                      <a:pt x="423" y="553"/>
                      <a:pt x="422" y="554"/>
                      <a:pt x="423" y="553"/>
                    </a:cubicBezTo>
                    <a:cubicBezTo>
                      <a:pt x="424" y="556"/>
                      <a:pt x="419" y="558"/>
                      <a:pt x="417" y="560"/>
                    </a:cubicBezTo>
                    <a:cubicBezTo>
                      <a:pt x="416" y="558"/>
                      <a:pt x="422" y="555"/>
                      <a:pt x="422" y="553"/>
                    </a:cubicBezTo>
                    <a:close/>
                    <a:moveTo>
                      <a:pt x="417" y="559"/>
                    </a:moveTo>
                    <a:cubicBezTo>
                      <a:pt x="414" y="562"/>
                      <a:pt x="414" y="562"/>
                      <a:pt x="414" y="562"/>
                    </a:cubicBezTo>
                    <a:cubicBezTo>
                      <a:pt x="414" y="561"/>
                      <a:pt x="414" y="560"/>
                      <a:pt x="413" y="561"/>
                    </a:cubicBezTo>
                    <a:cubicBezTo>
                      <a:pt x="413" y="560"/>
                      <a:pt x="415" y="559"/>
                      <a:pt x="414" y="559"/>
                    </a:cubicBezTo>
                    <a:cubicBezTo>
                      <a:pt x="415" y="558"/>
                      <a:pt x="416" y="558"/>
                      <a:pt x="417" y="559"/>
                    </a:cubicBezTo>
                    <a:close/>
                    <a:moveTo>
                      <a:pt x="448" y="582"/>
                    </a:moveTo>
                    <a:cubicBezTo>
                      <a:pt x="446" y="584"/>
                      <a:pt x="443" y="587"/>
                      <a:pt x="440" y="591"/>
                    </a:cubicBezTo>
                    <a:cubicBezTo>
                      <a:pt x="436" y="595"/>
                      <a:pt x="432" y="599"/>
                      <a:pt x="429" y="602"/>
                    </a:cubicBezTo>
                    <a:cubicBezTo>
                      <a:pt x="431" y="596"/>
                      <a:pt x="440" y="591"/>
                      <a:pt x="445" y="584"/>
                    </a:cubicBezTo>
                    <a:cubicBezTo>
                      <a:pt x="445" y="585"/>
                      <a:pt x="447" y="583"/>
                      <a:pt x="448" y="582"/>
                    </a:cubicBezTo>
                    <a:close/>
                    <a:moveTo>
                      <a:pt x="399" y="572"/>
                    </a:moveTo>
                    <a:cubicBezTo>
                      <a:pt x="397" y="573"/>
                      <a:pt x="395" y="577"/>
                      <a:pt x="392" y="576"/>
                    </a:cubicBezTo>
                    <a:cubicBezTo>
                      <a:pt x="392" y="578"/>
                      <a:pt x="391" y="579"/>
                      <a:pt x="389" y="580"/>
                    </a:cubicBezTo>
                    <a:cubicBezTo>
                      <a:pt x="388" y="580"/>
                      <a:pt x="387" y="581"/>
                      <a:pt x="387" y="579"/>
                    </a:cubicBezTo>
                    <a:cubicBezTo>
                      <a:pt x="388" y="578"/>
                      <a:pt x="389" y="580"/>
                      <a:pt x="390" y="579"/>
                    </a:cubicBezTo>
                    <a:cubicBezTo>
                      <a:pt x="391" y="578"/>
                      <a:pt x="390" y="577"/>
                      <a:pt x="389" y="578"/>
                    </a:cubicBezTo>
                    <a:cubicBezTo>
                      <a:pt x="394" y="572"/>
                      <a:pt x="396" y="570"/>
                      <a:pt x="401" y="566"/>
                    </a:cubicBezTo>
                    <a:cubicBezTo>
                      <a:pt x="401" y="567"/>
                      <a:pt x="400" y="570"/>
                      <a:pt x="398" y="570"/>
                    </a:cubicBezTo>
                    <a:cubicBezTo>
                      <a:pt x="401" y="572"/>
                      <a:pt x="402" y="569"/>
                      <a:pt x="402" y="567"/>
                    </a:cubicBezTo>
                    <a:cubicBezTo>
                      <a:pt x="403" y="567"/>
                      <a:pt x="406" y="566"/>
                      <a:pt x="405" y="567"/>
                    </a:cubicBezTo>
                    <a:cubicBezTo>
                      <a:pt x="406" y="568"/>
                      <a:pt x="402" y="570"/>
                      <a:pt x="401" y="572"/>
                    </a:cubicBezTo>
                    <a:cubicBezTo>
                      <a:pt x="404" y="572"/>
                      <a:pt x="407" y="566"/>
                      <a:pt x="409" y="566"/>
                    </a:cubicBezTo>
                    <a:cubicBezTo>
                      <a:pt x="407" y="565"/>
                      <a:pt x="406" y="565"/>
                      <a:pt x="408" y="563"/>
                    </a:cubicBezTo>
                    <a:cubicBezTo>
                      <a:pt x="410" y="565"/>
                      <a:pt x="413" y="563"/>
                      <a:pt x="416" y="560"/>
                    </a:cubicBezTo>
                    <a:cubicBezTo>
                      <a:pt x="416" y="561"/>
                      <a:pt x="416" y="562"/>
                      <a:pt x="417" y="562"/>
                    </a:cubicBezTo>
                    <a:cubicBezTo>
                      <a:pt x="414" y="565"/>
                      <a:pt x="410" y="569"/>
                      <a:pt x="405" y="574"/>
                    </a:cubicBezTo>
                    <a:cubicBezTo>
                      <a:pt x="401" y="579"/>
                      <a:pt x="396" y="584"/>
                      <a:pt x="391" y="587"/>
                    </a:cubicBezTo>
                    <a:cubicBezTo>
                      <a:pt x="391" y="587"/>
                      <a:pt x="391" y="586"/>
                      <a:pt x="391" y="586"/>
                    </a:cubicBezTo>
                    <a:cubicBezTo>
                      <a:pt x="389" y="587"/>
                      <a:pt x="390" y="589"/>
                      <a:pt x="388" y="590"/>
                    </a:cubicBezTo>
                    <a:cubicBezTo>
                      <a:pt x="387" y="589"/>
                      <a:pt x="387" y="589"/>
                      <a:pt x="387" y="589"/>
                    </a:cubicBezTo>
                    <a:cubicBezTo>
                      <a:pt x="386" y="590"/>
                      <a:pt x="386" y="590"/>
                      <a:pt x="385" y="591"/>
                    </a:cubicBezTo>
                    <a:cubicBezTo>
                      <a:pt x="384" y="593"/>
                      <a:pt x="386" y="591"/>
                      <a:pt x="385" y="593"/>
                    </a:cubicBezTo>
                    <a:cubicBezTo>
                      <a:pt x="384" y="594"/>
                      <a:pt x="383" y="594"/>
                      <a:pt x="382" y="595"/>
                    </a:cubicBezTo>
                    <a:cubicBezTo>
                      <a:pt x="382" y="595"/>
                      <a:pt x="381" y="595"/>
                      <a:pt x="381" y="595"/>
                    </a:cubicBezTo>
                    <a:cubicBezTo>
                      <a:pt x="381" y="593"/>
                      <a:pt x="381" y="592"/>
                      <a:pt x="384" y="590"/>
                    </a:cubicBezTo>
                    <a:cubicBezTo>
                      <a:pt x="383" y="590"/>
                      <a:pt x="382" y="589"/>
                      <a:pt x="382" y="589"/>
                    </a:cubicBezTo>
                    <a:cubicBezTo>
                      <a:pt x="384" y="588"/>
                      <a:pt x="384" y="585"/>
                      <a:pt x="387" y="585"/>
                    </a:cubicBezTo>
                    <a:cubicBezTo>
                      <a:pt x="387" y="584"/>
                      <a:pt x="387" y="584"/>
                      <a:pt x="386" y="583"/>
                    </a:cubicBezTo>
                    <a:cubicBezTo>
                      <a:pt x="391" y="579"/>
                      <a:pt x="394" y="577"/>
                      <a:pt x="399" y="572"/>
                    </a:cubicBezTo>
                    <a:close/>
                    <a:moveTo>
                      <a:pt x="429" y="608"/>
                    </a:moveTo>
                    <a:cubicBezTo>
                      <a:pt x="427" y="607"/>
                      <a:pt x="429" y="606"/>
                      <a:pt x="429" y="605"/>
                    </a:cubicBezTo>
                    <a:cubicBezTo>
                      <a:pt x="432" y="602"/>
                      <a:pt x="433" y="601"/>
                      <a:pt x="437" y="598"/>
                    </a:cubicBezTo>
                    <a:cubicBezTo>
                      <a:pt x="432" y="600"/>
                      <a:pt x="443" y="589"/>
                      <a:pt x="445" y="589"/>
                    </a:cubicBezTo>
                    <a:cubicBezTo>
                      <a:pt x="441" y="597"/>
                      <a:pt x="431" y="602"/>
                      <a:pt x="429" y="608"/>
                    </a:cubicBezTo>
                    <a:close/>
                    <a:moveTo>
                      <a:pt x="433" y="607"/>
                    </a:moveTo>
                    <a:cubicBezTo>
                      <a:pt x="433" y="608"/>
                      <a:pt x="430" y="610"/>
                      <a:pt x="430" y="610"/>
                    </a:cubicBezTo>
                    <a:cubicBezTo>
                      <a:pt x="429" y="608"/>
                      <a:pt x="431" y="607"/>
                      <a:pt x="433" y="607"/>
                    </a:cubicBezTo>
                    <a:close/>
                    <a:moveTo>
                      <a:pt x="426" y="607"/>
                    </a:moveTo>
                    <a:cubicBezTo>
                      <a:pt x="428" y="608"/>
                      <a:pt x="427" y="610"/>
                      <a:pt x="424" y="612"/>
                    </a:cubicBezTo>
                    <a:cubicBezTo>
                      <a:pt x="423" y="611"/>
                      <a:pt x="425" y="610"/>
                      <a:pt x="424" y="609"/>
                    </a:cubicBezTo>
                    <a:cubicBezTo>
                      <a:pt x="418" y="613"/>
                      <a:pt x="414" y="618"/>
                      <a:pt x="410" y="617"/>
                    </a:cubicBezTo>
                    <a:cubicBezTo>
                      <a:pt x="415" y="614"/>
                      <a:pt x="416" y="612"/>
                      <a:pt x="418" y="608"/>
                    </a:cubicBezTo>
                    <a:cubicBezTo>
                      <a:pt x="420" y="607"/>
                      <a:pt x="421" y="608"/>
                      <a:pt x="422" y="607"/>
                    </a:cubicBezTo>
                    <a:cubicBezTo>
                      <a:pt x="422" y="608"/>
                      <a:pt x="421" y="609"/>
                      <a:pt x="419" y="610"/>
                    </a:cubicBezTo>
                    <a:cubicBezTo>
                      <a:pt x="421" y="611"/>
                      <a:pt x="423" y="610"/>
                      <a:pt x="426" y="607"/>
                    </a:cubicBezTo>
                    <a:close/>
                    <a:moveTo>
                      <a:pt x="406" y="625"/>
                    </a:moveTo>
                    <a:cubicBezTo>
                      <a:pt x="406" y="627"/>
                      <a:pt x="402" y="629"/>
                      <a:pt x="402" y="627"/>
                    </a:cubicBezTo>
                    <a:cubicBezTo>
                      <a:pt x="402" y="626"/>
                      <a:pt x="403" y="626"/>
                      <a:pt x="404" y="625"/>
                    </a:cubicBezTo>
                    <a:cubicBezTo>
                      <a:pt x="405" y="625"/>
                      <a:pt x="405" y="626"/>
                      <a:pt x="406" y="625"/>
                    </a:cubicBezTo>
                    <a:close/>
                    <a:moveTo>
                      <a:pt x="246" y="431"/>
                    </a:moveTo>
                    <a:cubicBezTo>
                      <a:pt x="247" y="433"/>
                      <a:pt x="245" y="432"/>
                      <a:pt x="244" y="432"/>
                    </a:cubicBezTo>
                    <a:cubicBezTo>
                      <a:pt x="244" y="431"/>
                      <a:pt x="246" y="432"/>
                      <a:pt x="245" y="431"/>
                    </a:cubicBezTo>
                    <a:cubicBezTo>
                      <a:pt x="245" y="430"/>
                      <a:pt x="246" y="432"/>
                      <a:pt x="246" y="431"/>
                    </a:cubicBezTo>
                    <a:close/>
                    <a:moveTo>
                      <a:pt x="243" y="440"/>
                    </a:moveTo>
                    <a:cubicBezTo>
                      <a:pt x="242" y="442"/>
                      <a:pt x="240" y="441"/>
                      <a:pt x="240" y="443"/>
                    </a:cubicBezTo>
                    <a:cubicBezTo>
                      <a:pt x="239" y="444"/>
                      <a:pt x="238" y="441"/>
                      <a:pt x="238" y="442"/>
                    </a:cubicBezTo>
                    <a:cubicBezTo>
                      <a:pt x="237" y="441"/>
                      <a:pt x="238" y="440"/>
                      <a:pt x="237" y="440"/>
                    </a:cubicBezTo>
                    <a:cubicBezTo>
                      <a:pt x="237" y="439"/>
                      <a:pt x="238" y="439"/>
                      <a:pt x="239" y="438"/>
                    </a:cubicBezTo>
                    <a:cubicBezTo>
                      <a:pt x="240" y="438"/>
                      <a:pt x="240" y="439"/>
                      <a:pt x="240" y="440"/>
                    </a:cubicBezTo>
                    <a:cubicBezTo>
                      <a:pt x="241" y="440"/>
                      <a:pt x="242" y="440"/>
                      <a:pt x="243" y="440"/>
                    </a:cubicBezTo>
                    <a:close/>
                    <a:moveTo>
                      <a:pt x="349" y="649"/>
                    </a:moveTo>
                    <a:cubicBezTo>
                      <a:pt x="350" y="650"/>
                      <a:pt x="346" y="651"/>
                      <a:pt x="345" y="651"/>
                    </a:cubicBezTo>
                    <a:cubicBezTo>
                      <a:pt x="345" y="650"/>
                      <a:pt x="348" y="649"/>
                      <a:pt x="349" y="649"/>
                    </a:cubicBezTo>
                    <a:close/>
                    <a:moveTo>
                      <a:pt x="351" y="658"/>
                    </a:moveTo>
                    <a:cubicBezTo>
                      <a:pt x="351" y="659"/>
                      <a:pt x="347" y="660"/>
                      <a:pt x="346" y="661"/>
                    </a:cubicBezTo>
                    <a:cubicBezTo>
                      <a:pt x="345" y="659"/>
                      <a:pt x="348" y="660"/>
                      <a:pt x="351" y="658"/>
                    </a:cubicBezTo>
                    <a:close/>
                    <a:moveTo>
                      <a:pt x="320" y="666"/>
                    </a:moveTo>
                    <a:cubicBezTo>
                      <a:pt x="322" y="666"/>
                      <a:pt x="318" y="669"/>
                      <a:pt x="316" y="669"/>
                    </a:cubicBezTo>
                    <a:cubicBezTo>
                      <a:pt x="315" y="667"/>
                      <a:pt x="320" y="667"/>
                      <a:pt x="320" y="666"/>
                    </a:cubicBezTo>
                    <a:close/>
                    <a:moveTo>
                      <a:pt x="230" y="474"/>
                    </a:moveTo>
                    <a:cubicBezTo>
                      <a:pt x="230" y="475"/>
                      <a:pt x="228" y="476"/>
                      <a:pt x="229" y="477"/>
                    </a:cubicBezTo>
                    <a:cubicBezTo>
                      <a:pt x="227" y="478"/>
                      <a:pt x="225" y="473"/>
                      <a:pt x="226" y="471"/>
                    </a:cubicBezTo>
                    <a:cubicBezTo>
                      <a:pt x="228" y="472"/>
                      <a:pt x="229" y="471"/>
                      <a:pt x="230" y="474"/>
                    </a:cubicBezTo>
                    <a:close/>
                    <a:moveTo>
                      <a:pt x="254" y="634"/>
                    </a:moveTo>
                    <a:cubicBezTo>
                      <a:pt x="255" y="636"/>
                      <a:pt x="253" y="636"/>
                      <a:pt x="251" y="636"/>
                    </a:cubicBezTo>
                    <a:cubicBezTo>
                      <a:pt x="251" y="636"/>
                      <a:pt x="250" y="636"/>
                      <a:pt x="250" y="635"/>
                    </a:cubicBezTo>
                    <a:cubicBezTo>
                      <a:pt x="252" y="634"/>
                      <a:pt x="253" y="634"/>
                      <a:pt x="254" y="634"/>
                    </a:cubicBezTo>
                    <a:close/>
                    <a:moveTo>
                      <a:pt x="199" y="484"/>
                    </a:moveTo>
                    <a:cubicBezTo>
                      <a:pt x="199" y="487"/>
                      <a:pt x="198" y="487"/>
                      <a:pt x="197" y="488"/>
                    </a:cubicBezTo>
                    <a:cubicBezTo>
                      <a:pt x="197" y="491"/>
                      <a:pt x="199" y="492"/>
                      <a:pt x="197" y="495"/>
                    </a:cubicBezTo>
                    <a:cubicBezTo>
                      <a:pt x="196" y="495"/>
                      <a:pt x="195" y="494"/>
                      <a:pt x="195" y="493"/>
                    </a:cubicBezTo>
                    <a:cubicBezTo>
                      <a:pt x="194" y="489"/>
                      <a:pt x="195" y="489"/>
                      <a:pt x="195" y="486"/>
                    </a:cubicBezTo>
                    <a:cubicBezTo>
                      <a:pt x="196" y="485"/>
                      <a:pt x="198" y="486"/>
                      <a:pt x="197" y="484"/>
                    </a:cubicBezTo>
                    <a:cubicBezTo>
                      <a:pt x="198" y="484"/>
                      <a:pt x="199" y="484"/>
                      <a:pt x="199" y="484"/>
                    </a:cubicBezTo>
                    <a:close/>
                    <a:moveTo>
                      <a:pt x="200" y="580"/>
                    </a:moveTo>
                    <a:cubicBezTo>
                      <a:pt x="200" y="581"/>
                      <a:pt x="197" y="580"/>
                      <a:pt x="197" y="580"/>
                    </a:cubicBezTo>
                    <a:cubicBezTo>
                      <a:pt x="197" y="579"/>
                      <a:pt x="198" y="579"/>
                      <a:pt x="199" y="579"/>
                    </a:cubicBezTo>
                    <a:cubicBezTo>
                      <a:pt x="199" y="580"/>
                      <a:pt x="199" y="580"/>
                      <a:pt x="200" y="580"/>
                    </a:cubicBezTo>
                    <a:close/>
                    <a:moveTo>
                      <a:pt x="193" y="490"/>
                    </a:moveTo>
                    <a:cubicBezTo>
                      <a:pt x="192" y="490"/>
                      <a:pt x="192" y="490"/>
                      <a:pt x="192" y="490"/>
                    </a:cubicBezTo>
                    <a:cubicBezTo>
                      <a:pt x="191" y="489"/>
                      <a:pt x="192" y="489"/>
                      <a:pt x="192" y="488"/>
                    </a:cubicBezTo>
                    <a:cubicBezTo>
                      <a:pt x="192" y="488"/>
                      <a:pt x="193" y="489"/>
                      <a:pt x="193" y="490"/>
                    </a:cubicBezTo>
                    <a:close/>
                    <a:moveTo>
                      <a:pt x="192" y="647"/>
                    </a:moveTo>
                    <a:cubicBezTo>
                      <a:pt x="192" y="649"/>
                      <a:pt x="186" y="649"/>
                      <a:pt x="188" y="647"/>
                    </a:cubicBezTo>
                    <a:cubicBezTo>
                      <a:pt x="189" y="646"/>
                      <a:pt x="190" y="647"/>
                      <a:pt x="192" y="647"/>
                    </a:cubicBezTo>
                    <a:close/>
                    <a:moveTo>
                      <a:pt x="163" y="638"/>
                    </a:moveTo>
                    <a:cubicBezTo>
                      <a:pt x="162" y="638"/>
                      <a:pt x="162" y="638"/>
                      <a:pt x="162" y="638"/>
                    </a:cubicBezTo>
                    <a:cubicBezTo>
                      <a:pt x="162" y="637"/>
                      <a:pt x="160" y="636"/>
                      <a:pt x="163" y="636"/>
                    </a:cubicBezTo>
                    <a:cubicBezTo>
                      <a:pt x="163" y="637"/>
                      <a:pt x="164" y="638"/>
                      <a:pt x="163" y="638"/>
                    </a:cubicBez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A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A1AD4A-E5F1-4680-8B05-9CDC761BD5A9}"/>
                </a:ext>
              </a:extLst>
            </p:cNvPr>
            <p:cNvSpPr txBox="1">
              <a:spLocks/>
            </p:cNvSpPr>
            <p:nvPr/>
          </p:nvSpPr>
          <p:spPr>
            <a:xfrm>
              <a:off x="4174850" y="3241708"/>
              <a:ext cx="2102674" cy="6833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50000"/>
                </a:lnSpc>
              </a:pPr>
              <a:r>
                <a:rPr lang="it-IT" sz="2800" b="1" baseline="30000" dirty="0">
                  <a:solidFill>
                    <a:schemeClr val="bg1"/>
                  </a:solidFill>
                </a:rPr>
                <a:t>TEAM </a:t>
              </a:r>
            </a:p>
            <a:p>
              <a:pPr lvl="0" algn="ctr">
                <a:lnSpc>
                  <a:spcPct val="50000"/>
                </a:lnSpc>
              </a:pPr>
              <a:r>
                <a:rPr lang="it-IT" sz="2800" b="1" baseline="30000" dirty="0">
                  <a:solidFill>
                    <a:schemeClr val="bg1"/>
                  </a:solidFill>
                </a:rPr>
                <a:t>SUCCESS</a:t>
              </a:r>
              <a:endParaRPr lang="it-IT" sz="28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97530A-31D8-4411-B751-06E4E9775B58}"/>
              </a:ext>
            </a:extLst>
          </p:cNvPr>
          <p:cNvCxnSpPr/>
          <p:nvPr/>
        </p:nvCxnSpPr>
        <p:spPr>
          <a:xfrm>
            <a:off x="8478319" y="2857473"/>
            <a:ext cx="691803" cy="691803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E03FB86-19B2-406D-9609-00A405953D36}"/>
              </a:ext>
            </a:extLst>
          </p:cNvPr>
          <p:cNvCxnSpPr>
            <a:cxnSpLocks/>
          </p:cNvCxnSpPr>
          <p:nvPr/>
        </p:nvCxnSpPr>
        <p:spPr>
          <a:xfrm flipV="1">
            <a:off x="8483036" y="3549972"/>
            <a:ext cx="691803" cy="691803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8E19C4AA-0F8B-4EDA-A328-86F8AC3250FC}"/>
              </a:ext>
            </a:extLst>
          </p:cNvPr>
          <p:cNvSpPr/>
          <p:nvPr/>
        </p:nvSpPr>
        <p:spPr>
          <a:xfrm rot="2725140">
            <a:off x="8666059" y="2978997"/>
            <a:ext cx="5485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100" b="1" dirty="0">
                <a:solidFill>
                  <a:srgbClr val="339966"/>
                </a:solidFill>
              </a:rPr>
              <a:t>ALIGN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3387D1F-7148-4817-9053-CA21DAA7437D}"/>
              </a:ext>
            </a:extLst>
          </p:cNvPr>
          <p:cNvSpPr/>
          <p:nvPr/>
        </p:nvSpPr>
        <p:spPr>
          <a:xfrm rot="18925140">
            <a:off x="8626868" y="3923819"/>
            <a:ext cx="5485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100" b="1" dirty="0">
                <a:solidFill>
                  <a:srgbClr val="339966"/>
                </a:solidFill>
              </a:rPr>
              <a:t>ALIGN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4938578-A039-482D-8512-95DEBBF6AA2F}"/>
              </a:ext>
            </a:extLst>
          </p:cNvPr>
          <p:cNvSpPr/>
          <p:nvPr/>
        </p:nvSpPr>
        <p:spPr>
          <a:xfrm>
            <a:off x="9183337" y="3380347"/>
            <a:ext cx="7325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b="1" dirty="0">
                <a:solidFill>
                  <a:srgbClr val="339966"/>
                </a:solidFill>
              </a:rPr>
              <a:t>TRUST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42595-E403-455B-951E-5A0156D864F3}"/>
              </a:ext>
            </a:extLst>
          </p:cNvPr>
          <p:cNvSpPr/>
          <p:nvPr/>
        </p:nvSpPr>
        <p:spPr>
          <a:xfrm>
            <a:off x="4859645" y="5546186"/>
            <a:ext cx="6096000" cy="56669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85" fontAlgn="auto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A18B4B"/>
                </a:solidFill>
                <a:cs typeface="Calibri"/>
              </a:rPr>
              <a:t>Team Development:  </a:t>
            </a:r>
          </a:p>
          <a:p>
            <a:pPr defTabSz="914485" fontAlgn="auto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A18B4B"/>
                </a:solidFill>
                <a:cs typeface="Calibri"/>
              </a:rPr>
              <a:t>From Diversity to Unity to Success</a:t>
            </a:r>
          </a:p>
        </p:txBody>
      </p:sp>
      <p:pic>
        <p:nvPicPr>
          <p:cNvPr id="21" name="Picture 2" descr="Create customer avatars for interviews">
            <a:extLst>
              <a:ext uri="{FF2B5EF4-FFF2-40B4-BE49-F238E27FC236}">
                <a16:creationId xmlns:a16="http://schemas.microsoft.com/office/drawing/2014/main" id="{E122E350-F345-4348-88A6-5C85ABA3F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3" r="40164" b="-19"/>
          <a:stretch/>
        </p:blipFill>
        <p:spPr bwMode="auto">
          <a:xfrm>
            <a:off x="722490" y="1625601"/>
            <a:ext cx="3488265" cy="35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2AF3FB7-5739-408D-9CD1-060E9885A2DC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DNA Team Performance Model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1F3AB2-C5CC-40AD-BF3E-16E59F167DB9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Build a Healthy Team Culture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08CFF73B-7006-480C-A36D-1A8ADB9A2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7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utoUpdateAnimBg="0"/>
      <p:bldP spid="34" grpId="0" autoUpdateAnimBg="0"/>
      <p:bldP spid="35" grpId="0" autoUpdateAnimBg="0"/>
      <p:bldP spid="57" grpId="0"/>
      <p:bldP spid="5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8F0CD03-1F4F-42D8-9A8A-B3E368AD3CF8}"/>
              </a:ext>
            </a:extLst>
          </p:cNvPr>
          <p:cNvSpPr txBox="1">
            <a:spLocks noChangeArrowheads="1"/>
          </p:cNvSpPr>
          <p:nvPr/>
        </p:nvSpPr>
        <p:spPr>
          <a:xfrm>
            <a:off x="609902" y="126098"/>
            <a:ext cx="10210800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333333"/>
                </a:solidFill>
              </a:rPr>
              <a:t>Navigating Team Differences</a:t>
            </a:r>
          </a:p>
          <a:p>
            <a:pPr algn="ctr"/>
            <a:br>
              <a:rPr lang="en-US" sz="2200" dirty="0">
                <a:solidFill>
                  <a:srgbClr val="333333"/>
                </a:solidFill>
                <a:latin typeface="+mn-lt"/>
              </a:rPr>
            </a:br>
            <a:r>
              <a:rPr lang="en-US" sz="2200" b="0" dirty="0">
                <a:solidFill>
                  <a:srgbClr val="A18B4B"/>
                </a:solidFill>
                <a:latin typeface="+mn-lt"/>
              </a:rPr>
              <a:t>The DNA Team Report Provides An Objective Analysis of the Differences</a:t>
            </a:r>
            <a:endParaRPr lang="en-AU" sz="2200" b="0" dirty="0">
              <a:solidFill>
                <a:srgbClr val="A18B4B"/>
              </a:solidFill>
              <a:latin typeface="+mn-lt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63D49A6-46BD-47DC-862C-A8C3855E7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419601"/>
            <a:ext cx="2438702" cy="27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5" tIns="45683" rIns="91365" bIns="45683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Natural Behavior Team Report</a:t>
            </a: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E3B8F7D2-5C1C-4CD0-905E-B54BA64522A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63252" y="2247150"/>
            <a:ext cx="913805" cy="1601107"/>
          </a:xfrm>
          <a:prstGeom prst="flowChartExtract">
            <a:avLst/>
          </a:prstGeom>
          <a:gradFill rotWithShape="1">
            <a:gsLst>
              <a:gs pos="0">
                <a:srgbClr val="00005C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lIns="91365" tIns="45683" rIns="91365" bIns="45683" anchor="ctr"/>
          <a:lstStyle/>
          <a:p>
            <a:pPr defTabSz="912983"/>
            <a:endParaRPr lang="ro-RO" dirty="0"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10FC689-648F-4A7C-AD5B-B978D7FD9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9798" y="4043662"/>
            <a:ext cx="4788202" cy="27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5" tIns="45683" rIns="91365" bIns="45683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Core Work Life Drivers - Natural Behavior Team Report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A8E4FA52-5FC9-4698-B096-C134BD200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724400"/>
            <a:ext cx="3962702" cy="184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5" tIns="45683" rIns="91365" bIns="45683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Leveraging Team Talents for Success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Hiring and Aligning Top Talent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Understanding, Accepting, Respecting Differences for Enhanced Teamwork </a:t>
            </a:r>
          </a:p>
          <a:p>
            <a:pPr eaLnBrk="1" hangingPunct="1">
              <a:spcBef>
                <a:spcPct val="50000"/>
              </a:spcBef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1C1D4720-90A9-41F4-AF4B-815ADE535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7425" y="6464231"/>
            <a:ext cx="5637892" cy="278991"/>
          </a:xfrm>
          <a:prstGeom prst="rect">
            <a:avLst/>
          </a:prstGeom>
          <a:noFill/>
          <a:ln>
            <a:noFill/>
          </a:ln>
        </p:spPr>
        <p:txBody>
          <a:bodyPr lIns="91365" tIns="45683" rIns="91365" bIns="45683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Team Compatibility Matrix- Natural Behavior Team Report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E3FE317-25CA-49A4-A259-3320496BF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2239" y="4309836"/>
            <a:ext cx="3505200" cy="211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AD1BAE1-26D1-40D8-8C9E-7322437FD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2859" y="5715000"/>
            <a:ext cx="1341563" cy="29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A455B11-84FD-48AD-B6DF-0AADBC008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0301" y="1600200"/>
            <a:ext cx="3843867" cy="236507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0CFC25-324A-4C0D-A65B-B0C6F22FD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91" y="1376136"/>
            <a:ext cx="2266950" cy="293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CFDF43-8BC7-4B1F-82AA-BE0D77D47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19" y="2098917"/>
            <a:ext cx="1723481" cy="212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722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ECC8408-40B2-4142-A9C2-A76899662193}"/>
              </a:ext>
            </a:extLst>
          </p:cNvPr>
          <p:cNvSpPr/>
          <p:nvPr/>
        </p:nvSpPr>
        <p:spPr>
          <a:xfrm>
            <a:off x="7546122" y="1993281"/>
            <a:ext cx="3606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ea typeface="Lato Thin" panose="020F0502020204030203" pitchFamily="34" charset="0"/>
                <a:cs typeface="Lato Thin" panose="020F0502020204030203" pitchFamily="34" charset="0"/>
              </a:rPr>
              <a:t>The Business DNA Team Report  </a:t>
            </a:r>
            <a:r>
              <a:rPr lang="en-US" dirty="0">
                <a:solidFill>
                  <a:srgbClr val="A18B4B"/>
                </a:solidFill>
                <a:ea typeface="Lato Thin" panose="020F0502020204030203" pitchFamily="34" charset="0"/>
                <a:cs typeface="Lato Thin" panose="020F0502020204030203" pitchFamily="34" charset="0"/>
              </a:rPr>
              <a:t>makes understanding team culture easy by providing:</a:t>
            </a:r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7BB9C639-2A4D-45FF-8C40-DCA3EE80BA32}"/>
              </a:ext>
            </a:extLst>
          </p:cNvPr>
          <p:cNvSpPr/>
          <p:nvPr/>
        </p:nvSpPr>
        <p:spPr>
          <a:xfrm rot="2700000">
            <a:off x="7445385" y="3236413"/>
            <a:ext cx="724390" cy="724390"/>
          </a:xfrm>
          <a:prstGeom prst="diamond">
            <a:avLst/>
          </a:prstGeom>
          <a:solidFill>
            <a:srgbClr val="A98B4B"/>
          </a:solidFill>
          <a:ln>
            <a:noFill/>
          </a:ln>
          <a:effectLst>
            <a:outerShdw blurRad="495300" dist="330200" dir="2700000" sx="76000" sy="76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26711A9B-7827-4FF2-80A7-8AF00D7870E5}"/>
              </a:ext>
            </a:extLst>
          </p:cNvPr>
          <p:cNvSpPr/>
          <p:nvPr/>
        </p:nvSpPr>
        <p:spPr>
          <a:xfrm rot="2700000">
            <a:off x="7445386" y="3967643"/>
            <a:ext cx="724390" cy="724390"/>
          </a:xfrm>
          <a:prstGeom prst="diamond">
            <a:avLst/>
          </a:prstGeom>
          <a:solidFill>
            <a:srgbClr val="339966"/>
          </a:solidFill>
          <a:ln>
            <a:noFill/>
          </a:ln>
          <a:effectLst>
            <a:outerShdw blurRad="495300" dist="330200" dir="2700000" sx="76000" sy="76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62801E4D-3019-4A16-8EAA-345DC3108045}"/>
              </a:ext>
            </a:extLst>
          </p:cNvPr>
          <p:cNvSpPr/>
          <p:nvPr/>
        </p:nvSpPr>
        <p:spPr>
          <a:xfrm rot="2700000">
            <a:off x="7454109" y="4647382"/>
            <a:ext cx="724390" cy="724390"/>
          </a:xfrm>
          <a:prstGeom prst="diamond">
            <a:avLst/>
          </a:prstGeom>
          <a:solidFill>
            <a:srgbClr val="339966"/>
          </a:solidFill>
          <a:ln>
            <a:noFill/>
          </a:ln>
          <a:effectLst>
            <a:outerShdw blurRad="495300" dist="330200" dir="2700000" sx="76000" sy="76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67A1A1-9A99-40BE-9F68-E4DE580817FC}"/>
              </a:ext>
            </a:extLst>
          </p:cNvPr>
          <p:cNvSpPr/>
          <p:nvPr/>
        </p:nvSpPr>
        <p:spPr>
          <a:xfrm>
            <a:off x="8264680" y="4175501"/>
            <a:ext cx="2910733" cy="25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dirty="0">
                <a:solidFill>
                  <a:srgbClr val="333333"/>
                </a:solidFill>
              </a:rPr>
              <a:t>Summary of Results and Relationship drive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31AFB01-CDB3-423D-B75C-C333A86C3625}"/>
              </a:ext>
            </a:extLst>
          </p:cNvPr>
          <p:cNvSpPr/>
          <p:nvPr/>
        </p:nvSpPr>
        <p:spPr>
          <a:xfrm>
            <a:off x="8264680" y="3449070"/>
            <a:ext cx="3068151" cy="25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dirty="0">
                <a:solidFill>
                  <a:srgbClr val="333333"/>
                </a:solidFill>
              </a:rPr>
              <a:t>Graphical analysis of team differences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21F5EC-A02D-4C00-B677-6AD65293045B}"/>
              </a:ext>
            </a:extLst>
          </p:cNvPr>
          <p:cNvSpPr/>
          <p:nvPr/>
        </p:nvSpPr>
        <p:spPr>
          <a:xfrm>
            <a:off x="8253726" y="5631769"/>
            <a:ext cx="3079105" cy="25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dirty="0">
                <a:solidFill>
                  <a:srgbClr val="333333"/>
                </a:solidFill>
              </a:rPr>
              <a:t>How to communicate with each team member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6A39CDE-A08E-4E80-B24B-F92B217740EC}"/>
              </a:ext>
            </a:extLst>
          </p:cNvPr>
          <p:cNvSpPr/>
          <p:nvPr/>
        </p:nvSpPr>
        <p:spPr>
          <a:xfrm>
            <a:off x="8267180" y="4812736"/>
            <a:ext cx="2835108" cy="407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dirty="0">
                <a:solidFill>
                  <a:srgbClr val="333333"/>
                </a:solidFill>
              </a:rPr>
              <a:t>Analysis of blended team strengths and struggles</a:t>
            </a:r>
          </a:p>
        </p:txBody>
      </p:sp>
      <p:sp>
        <p:nvSpPr>
          <p:cNvPr id="49" name="Diamond 48">
            <a:extLst>
              <a:ext uri="{FF2B5EF4-FFF2-40B4-BE49-F238E27FC236}">
                <a16:creationId xmlns:a16="http://schemas.microsoft.com/office/drawing/2014/main" id="{D5BE14D3-B2F7-497A-BF3E-21CFD54FBFC0}"/>
              </a:ext>
            </a:extLst>
          </p:cNvPr>
          <p:cNvSpPr/>
          <p:nvPr/>
        </p:nvSpPr>
        <p:spPr>
          <a:xfrm rot="2700000">
            <a:off x="7460453" y="5368742"/>
            <a:ext cx="724390" cy="724390"/>
          </a:xfrm>
          <a:prstGeom prst="diamond">
            <a:avLst/>
          </a:prstGeom>
          <a:solidFill>
            <a:srgbClr val="339966"/>
          </a:solidFill>
          <a:ln>
            <a:noFill/>
          </a:ln>
          <a:effectLst>
            <a:outerShdw blurRad="495300" dist="330200" dir="2700000" sx="76000" sy="76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0CBDF7B-D027-4AF0-AF4B-2A22942AD171}"/>
              </a:ext>
            </a:extLst>
          </p:cNvPr>
          <p:cNvSpPr/>
          <p:nvPr/>
        </p:nvSpPr>
        <p:spPr>
          <a:xfrm>
            <a:off x="7631696" y="3241881"/>
            <a:ext cx="329189" cy="575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7000"/>
              </a:lnSpc>
            </a:pPr>
            <a:r>
              <a:rPr lang="en-US" sz="3600" b="1" dirty="0">
                <a:solidFill>
                  <a:schemeClr val="bg1"/>
                </a:solidFill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8DBA184-1090-49AC-95D9-1991DE0DD1E7}"/>
              </a:ext>
            </a:extLst>
          </p:cNvPr>
          <p:cNvSpPr/>
          <p:nvPr/>
        </p:nvSpPr>
        <p:spPr>
          <a:xfrm>
            <a:off x="7642985" y="3962797"/>
            <a:ext cx="329189" cy="575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7000"/>
              </a:lnSpc>
            </a:pPr>
            <a:r>
              <a:rPr lang="en-US" sz="3600" b="1" dirty="0">
                <a:solidFill>
                  <a:schemeClr val="bg1"/>
                </a:solidFill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A8DFCD1-8E9B-4581-9D7E-75413E6C71A0}"/>
              </a:ext>
            </a:extLst>
          </p:cNvPr>
          <p:cNvSpPr/>
          <p:nvPr/>
        </p:nvSpPr>
        <p:spPr>
          <a:xfrm>
            <a:off x="7642985" y="4639397"/>
            <a:ext cx="329189" cy="575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7000"/>
              </a:lnSpc>
            </a:pPr>
            <a:r>
              <a:rPr lang="en-US" sz="3600" b="1" dirty="0">
                <a:solidFill>
                  <a:schemeClr val="bg1"/>
                </a:solidFill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1B07D3-C7A3-40D6-BB52-A0C12E794D7B}"/>
              </a:ext>
            </a:extLst>
          </p:cNvPr>
          <p:cNvSpPr/>
          <p:nvPr/>
        </p:nvSpPr>
        <p:spPr>
          <a:xfrm>
            <a:off x="7631696" y="5343901"/>
            <a:ext cx="329189" cy="575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7000"/>
              </a:lnSpc>
            </a:pPr>
            <a:r>
              <a:rPr lang="en-US" sz="3600" b="1" dirty="0">
                <a:solidFill>
                  <a:schemeClr val="bg1"/>
                </a:solidFill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3B1885-DA93-48FD-98E5-6811090503AB}"/>
              </a:ext>
            </a:extLst>
          </p:cNvPr>
          <p:cNvSpPr/>
          <p:nvPr/>
        </p:nvSpPr>
        <p:spPr>
          <a:xfrm>
            <a:off x="2871200" y="949085"/>
            <a:ext cx="644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The Different Team Personalities Will Influence It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E98098-1A48-49A5-8614-0A7B5D8CFF74}"/>
              </a:ext>
            </a:extLst>
          </p:cNvPr>
          <p:cNvSpPr/>
          <p:nvPr/>
        </p:nvSpPr>
        <p:spPr>
          <a:xfrm>
            <a:off x="208006" y="197246"/>
            <a:ext cx="1177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333333"/>
                </a:solidFill>
                <a:cs typeface="Segoe UI Light" panose="020B0502040204020203" pitchFamily="34" charset="0"/>
              </a:rPr>
              <a:t>What is the Culture of Your Team?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1C3821E-EEB3-4539-A7EB-76D9BACBA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D6CA39-C79D-49E1-8BA8-84EBE8BDA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69" y="1647951"/>
            <a:ext cx="5814857" cy="448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6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75114F-5BC3-46E0-8364-29D64CD73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83" y="0"/>
            <a:ext cx="538129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82D7F0-C997-4400-ACD3-7E727846F2A3}"/>
              </a:ext>
            </a:extLst>
          </p:cNvPr>
          <p:cNvSpPr/>
          <p:nvPr/>
        </p:nvSpPr>
        <p:spPr>
          <a:xfrm>
            <a:off x="316220" y="675306"/>
            <a:ext cx="4297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Serious Team Factors </a:t>
            </a:r>
          </a:p>
        </p:txBody>
      </p:sp>
    </p:spTree>
    <p:extLst>
      <p:ext uri="{BB962C8B-B14F-4D97-AF65-F5344CB8AC3E}">
        <p14:creationId xmlns:p14="http://schemas.microsoft.com/office/powerpoint/2010/main" val="13851026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5F9CF4-3C5F-45D9-B7A1-094F0A37BD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887" y="0"/>
            <a:ext cx="473553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1AF12B-1FA3-4479-B469-84ECFB787F8B}"/>
              </a:ext>
            </a:extLst>
          </p:cNvPr>
          <p:cNvSpPr/>
          <p:nvPr/>
        </p:nvSpPr>
        <p:spPr>
          <a:xfrm>
            <a:off x="541666" y="385020"/>
            <a:ext cx="3916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Fun Team Factors</a:t>
            </a:r>
          </a:p>
          <a:p>
            <a:r>
              <a:rPr lang="en-US" sz="3600" b="1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0693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50C39F6-E279-488D-8F2F-1AEE86D395A7}"/>
              </a:ext>
            </a:extLst>
          </p:cNvPr>
          <p:cNvGraphicFramePr/>
          <p:nvPr/>
        </p:nvGraphicFramePr>
        <p:xfrm>
          <a:off x="686071" y="2314813"/>
          <a:ext cx="3583570" cy="2990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F36BAA-70A5-4FF8-AA3D-5E68087A78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545" y="213259"/>
            <a:ext cx="11722910" cy="687388"/>
          </a:xfrm>
        </p:spPr>
        <p:txBody>
          <a:bodyPr/>
          <a:lstStyle/>
          <a:p>
            <a:r>
              <a:rPr lang="en-US" dirty="0"/>
              <a:t>Team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41FD8-4865-4849-96DE-211ADBA0B575}"/>
              </a:ext>
            </a:extLst>
          </p:cNvPr>
          <p:cNvSpPr txBox="1"/>
          <p:nvPr/>
        </p:nvSpPr>
        <p:spPr>
          <a:xfrm>
            <a:off x="1789112" y="3056541"/>
            <a:ext cx="1513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66%</a:t>
            </a:r>
          </a:p>
          <a:p>
            <a:pPr algn="ctr"/>
            <a:r>
              <a:rPr lang="en-US" dirty="0"/>
              <a:t>Average Risk</a:t>
            </a:r>
            <a:br>
              <a:rPr lang="en-US" dirty="0"/>
            </a:br>
            <a:r>
              <a:rPr lang="en-US" dirty="0"/>
              <a:t>Tolerance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BCA215-4A3B-4558-AE48-BE0344D4F9CE}"/>
              </a:ext>
            </a:extLst>
          </p:cNvPr>
          <p:cNvSpPr txBox="1"/>
          <p:nvPr/>
        </p:nvSpPr>
        <p:spPr>
          <a:xfrm>
            <a:off x="2963540" y="888315"/>
            <a:ext cx="684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18B4B"/>
                </a:solidFill>
              </a:rPr>
              <a:t>Based on data collected from Team Members Individual Reports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C5888C-B99D-4995-B289-09E78A35B8AD}"/>
              </a:ext>
            </a:extLst>
          </p:cNvPr>
          <p:cNvSpPr/>
          <p:nvPr/>
        </p:nvSpPr>
        <p:spPr>
          <a:xfrm>
            <a:off x="5029471" y="1561354"/>
            <a:ext cx="6927984" cy="4607952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EB829F-325C-441D-B550-1E256699B22D}"/>
              </a:ext>
            </a:extLst>
          </p:cNvPr>
          <p:cNvSpPr txBox="1"/>
          <p:nvPr/>
        </p:nvSpPr>
        <p:spPr>
          <a:xfrm>
            <a:off x="5500514" y="1795029"/>
            <a:ext cx="616988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Strongest Factors:</a:t>
            </a:r>
            <a:br>
              <a:rPr lang="en-US" sz="2400" b="1" dirty="0">
                <a:solidFill>
                  <a:schemeClr val="accent3"/>
                </a:solidFill>
              </a:rPr>
            </a:br>
            <a:endParaRPr lang="en-US" sz="2400" b="1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Fast Paced: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Objective, results driven, rational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Risk Taker: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Venturesome, takes chances, optimistic</a:t>
            </a:r>
          </a:p>
          <a:p>
            <a:endParaRPr lang="en-US" sz="2400" b="1" dirty="0">
              <a:solidFill>
                <a:schemeClr val="accent3"/>
              </a:solidFill>
            </a:endParaRPr>
          </a:p>
          <a:p>
            <a:r>
              <a:rPr lang="en-US" sz="2400" b="1" dirty="0">
                <a:solidFill>
                  <a:schemeClr val="accent3"/>
                </a:solidFill>
              </a:rPr>
              <a:t>Average Unique Style: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Initiator</a:t>
            </a:r>
          </a:p>
        </p:txBody>
      </p:sp>
    </p:spTree>
    <p:extLst>
      <p:ext uri="{BB962C8B-B14F-4D97-AF65-F5344CB8AC3E}">
        <p14:creationId xmlns:p14="http://schemas.microsoft.com/office/powerpoint/2010/main" val="836738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F98099-0673-45BB-8A7D-8EC7D164DFBA}"/>
              </a:ext>
            </a:extLst>
          </p:cNvPr>
          <p:cNvSpPr txBox="1"/>
          <p:nvPr/>
        </p:nvSpPr>
        <p:spPr>
          <a:xfrm>
            <a:off x="6590394" y="181778"/>
            <a:ext cx="382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</a:rPr>
              <a:t>Coddington</a:t>
            </a:r>
          </a:p>
          <a:p>
            <a:r>
              <a:rPr lang="en-US" sz="3600" b="1" dirty="0">
                <a:solidFill>
                  <a:srgbClr val="333333"/>
                </a:solidFill>
              </a:rPr>
              <a:t>Team at a Glance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DED65-5AD0-4134-B293-B7936660A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04" y="2905108"/>
            <a:ext cx="10832744" cy="3892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E37B5-2607-4995-9C4F-E071A3E83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98" y="60754"/>
            <a:ext cx="5368178" cy="28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27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7824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Discovering Natural Talents and Managing Differences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2549735" y="4544327"/>
            <a:ext cx="7050680" cy="1196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 err="1">
                <a:solidFill>
                  <a:srgbClr val="333333"/>
                </a:solidFill>
              </a:rPr>
              <a:t>Behaviorally</a:t>
            </a:r>
            <a:r>
              <a:rPr lang="en-AU" sz="4800" b="1" dirty="0">
                <a:solidFill>
                  <a:srgbClr val="333333"/>
                </a:solidFill>
              </a:rPr>
              <a:t> </a:t>
            </a:r>
            <a:r>
              <a:rPr lang="en-US" sz="4800" b="1" dirty="0">
                <a:solidFill>
                  <a:srgbClr val="333333"/>
                </a:solidFill>
              </a:rPr>
              <a:t>SMART™</a:t>
            </a:r>
            <a:r>
              <a:rPr lang="en-AU" sz="4800" b="1" dirty="0">
                <a:solidFill>
                  <a:srgbClr val="333333"/>
                </a:solidFill>
              </a:rPr>
              <a:t> </a:t>
            </a: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6C8B6C-199E-4AD5-831E-1336725CDE24}"/>
              </a:ext>
            </a:extLst>
          </p:cNvPr>
          <p:cNvSpPr txBox="1"/>
          <p:nvPr/>
        </p:nvSpPr>
        <p:spPr>
          <a:xfrm>
            <a:off x="1523999" y="26243"/>
            <a:ext cx="9144000" cy="13797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Team at a Glance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5D919-48C7-47CB-A90A-F67ACF45C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30" y="3193529"/>
            <a:ext cx="5306268" cy="2692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2A8E1-7021-4F7B-B001-D1F8CD65EF0D}"/>
              </a:ext>
            </a:extLst>
          </p:cNvPr>
          <p:cNvSpPr txBox="1"/>
          <p:nvPr/>
        </p:nvSpPr>
        <p:spPr>
          <a:xfrm>
            <a:off x="661082" y="1406011"/>
            <a:ext cx="9790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rgbClr val="A18B4B"/>
                </a:solidFill>
              </a:rPr>
              <a:t>How do you see this play out in the group?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9FDA3-1D7B-4F03-A86E-4F70BC96D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1"/>
          <a:stretch/>
        </p:blipFill>
        <p:spPr>
          <a:xfrm>
            <a:off x="6436388" y="3090930"/>
            <a:ext cx="5061334" cy="31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71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E3BFD3-EC38-2348-B964-0EEDB4908E25}"/>
              </a:ext>
            </a:extLst>
          </p:cNvPr>
          <p:cNvSpPr txBox="1"/>
          <p:nvPr/>
        </p:nvSpPr>
        <p:spPr>
          <a:xfrm>
            <a:off x="9686015" y="6491232"/>
            <a:ext cx="4367919" cy="1110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©2019 Technology Association of Georgia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C5B95-A0CA-7642-A99E-480A31BD0EF0}"/>
              </a:ext>
            </a:extLst>
          </p:cNvPr>
          <p:cNvSpPr txBox="1"/>
          <p:nvPr/>
        </p:nvSpPr>
        <p:spPr>
          <a:xfrm>
            <a:off x="143692" y="183319"/>
            <a:ext cx="11763617" cy="8595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333333"/>
                </a:solidFill>
              </a:rPr>
              <a:t>Coddington Team</a:t>
            </a:r>
            <a:endParaRPr lang="en-US" sz="3600" b="1" dirty="0">
              <a:solidFill>
                <a:srgbClr val="333333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4AE279-29C3-43C2-A76A-470885F5B6ED}"/>
              </a:ext>
            </a:extLst>
          </p:cNvPr>
          <p:cNvSpPr txBox="1">
            <a:spLocks/>
          </p:cNvSpPr>
          <p:nvPr/>
        </p:nvSpPr>
        <p:spPr>
          <a:xfrm>
            <a:off x="0" y="1636295"/>
            <a:ext cx="12192000" cy="520566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5425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25425"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34474-B35B-4547-A5F2-391794F38202}"/>
              </a:ext>
            </a:extLst>
          </p:cNvPr>
          <p:cNvSpPr txBox="1"/>
          <p:nvPr/>
        </p:nvSpPr>
        <p:spPr>
          <a:xfrm>
            <a:off x="214357" y="1779939"/>
            <a:ext cx="505889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Top Strengths: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Favors logic over feelings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Comfortable making difficult decisions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Prefers to take 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Ventures into new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Faces danger comfortably</a:t>
            </a:r>
          </a:p>
          <a:p>
            <a:endParaRPr lang="en-US" sz="2000" dirty="0"/>
          </a:p>
          <a:p>
            <a:endParaRPr lang="en-US" sz="2800" dirty="0"/>
          </a:p>
          <a:p>
            <a:r>
              <a:rPr lang="en-US" sz="2800" dirty="0"/>
              <a:t>Top Struggles:  </a:t>
            </a:r>
            <a:r>
              <a:rPr lang="en-US" sz="2000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May lake needed patience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May be abrupt or interrupting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May take unnecessary risks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  <p:pic>
        <p:nvPicPr>
          <p:cNvPr id="9" name="Picture 8" descr="A picture containing person, table, indoor, using&#10;&#10;Description automatically generated">
            <a:extLst>
              <a:ext uri="{FF2B5EF4-FFF2-40B4-BE49-F238E27FC236}">
                <a16:creationId xmlns:a16="http://schemas.microsoft.com/office/drawing/2014/main" id="{C134FCA9-5902-4F39-A572-4959559E7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004" y="2017598"/>
            <a:ext cx="6818996" cy="45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84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D2E536-9024-418C-B2B0-A652E7066E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Coddington Team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D26EF8-B09D-44C8-A57D-3E3FDD5A07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A18B4B"/>
                </a:solidFill>
              </a:rPr>
              <a:t>Factor Relationships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9A6E8E-046C-4CC0-A5A8-1657C8E9BF8D}"/>
              </a:ext>
            </a:extLst>
          </p:cNvPr>
          <p:cNvSpPr/>
          <p:nvPr/>
        </p:nvSpPr>
        <p:spPr>
          <a:xfrm>
            <a:off x="234543" y="1597964"/>
            <a:ext cx="11722909" cy="450720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C85021-D46C-4FC5-A018-919130CB3AD6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701422251"/>
              </p:ext>
            </p:extLst>
          </p:nvPr>
        </p:nvGraphicFramePr>
        <p:xfrm>
          <a:off x="444320" y="1783582"/>
          <a:ext cx="11236816" cy="44579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09204">
                  <a:extLst>
                    <a:ext uri="{9D8B030D-6E8A-4147-A177-3AD203B41FA5}">
                      <a16:colId xmlns:a16="http://schemas.microsoft.com/office/drawing/2014/main" val="3109470184"/>
                    </a:ext>
                  </a:extLst>
                </a:gridCol>
                <a:gridCol w="2809204">
                  <a:extLst>
                    <a:ext uri="{9D8B030D-6E8A-4147-A177-3AD203B41FA5}">
                      <a16:colId xmlns:a16="http://schemas.microsoft.com/office/drawing/2014/main" val="622442786"/>
                    </a:ext>
                  </a:extLst>
                </a:gridCol>
                <a:gridCol w="2809204">
                  <a:extLst>
                    <a:ext uri="{9D8B030D-6E8A-4147-A177-3AD203B41FA5}">
                      <a16:colId xmlns:a16="http://schemas.microsoft.com/office/drawing/2014/main" val="3947981748"/>
                    </a:ext>
                  </a:extLst>
                </a:gridCol>
                <a:gridCol w="2809204">
                  <a:extLst>
                    <a:ext uri="{9D8B030D-6E8A-4147-A177-3AD203B41FA5}">
                      <a16:colId xmlns:a16="http://schemas.microsoft.com/office/drawing/2014/main" val="3398690229"/>
                    </a:ext>
                  </a:extLst>
                </a:gridCol>
              </a:tblGrid>
              <a:tr h="3925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 Factor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 Factor 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Factor Relationship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35216855"/>
                  </a:ext>
                </a:extLst>
              </a:tr>
              <a:tr h="580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Helen Jones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Outgoing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Creative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Likes to be in limelight with ideas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88840904"/>
                  </a:ext>
                </a:extLst>
              </a:tr>
              <a:tr h="580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Jenny Miller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Spontaneous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 lack follow through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38712232"/>
                  </a:ext>
                </a:extLst>
              </a:tr>
              <a:tr h="580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Mary Winter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Anchored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Reluctant to change winning formula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13379494"/>
                  </a:ext>
                </a:extLst>
              </a:tr>
              <a:tr h="580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Mike Tudor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Taker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Spontaneous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Takes risks without looking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88050791"/>
                  </a:ext>
                </a:extLst>
              </a:tr>
              <a:tr h="580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Peter Madden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Skeptical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Fast Paced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Confronts difficult problems quickly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3240669"/>
                  </a:ext>
                </a:extLst>
              </a:tr>
              <a:tr h="580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Sarah Autumn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Challenged with change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35044854"/>
                  </a:ext>
                </a:extLst>
              </a:tr>
              <a:tr h="580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 Coddington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Pioneer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Skeptical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Controlling about the goal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12793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3132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12962-4B44-486C-B9F9-D6C8DEB3B0EA}"/>
              </a:ext>
            </a:extLst>
          </p:cNvPr>
          <p:cNvSpPr/>
          <p:nvPr/>
        </p:nvSpPr>
        <p:spPr>
          <a:xfrm>
            <a:off x="570641" y="1573785"/>
            <a:ext cx="11309684" cy="460700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6865E1-C73B-4040-98CB-C93C272FA3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Coddington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733D9-9C9C-418F-A16F-4C3F159F71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A18B4B"/>
                </a:solidFill>
              </a:rPr>
              <a:t>Behavioral Business Risks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D5EE2061-7157-45C1-8309-8A64C98C147C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486125908"/>
              </p:ext>
            </p:extLst>
          </p:nvPr>
        </p:nvGraphicFramePr>
        <p:xfrm>
          <a:off x="727656" y="1674254"/>
          <a:ext cx="11011437" cy="44358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29122">
                  <a:extLst>
                    <a:ext uri="{9D8B030D-6E8A-4147-A177-3AD203B41FA5}">
                      <a16:colId xmlns:a16="http://schemas.microsoft.com/office/drawing/2014/main" val="375131272"/>
                    </a:ext>
                  </a:extLst>
                </a:gridCol>
                <a:gridCol w="8182315">
                  <a:extLst>
                    <a:ext uri="{9D8B030D-6E8A-4147-A177-3AD203B41FA5}">
                      <a16:colId xmlns:a16="http://schemas.microsoft.com/office/drawing/2014/main" val="3515316548"/>
                    </a:ext>
                  </a:extLst>
                </a:gridCol>
              </a:tblGrid>
              <a:tr h="39061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Name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Behavioral Risk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8165699"/>
                  </a:ext>
                </a:extLst>
              </a:tr>
              <a:tr h="5778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Helen Jones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May be too open with information, can make emotional decisions, likely to over spend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64003412"/>
                  </a:ext>
                </a:extLst>
              </a:tr>
              <a:tr h="5778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Jenny Miller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May be impulsive in decision-making, over look the details and not be sufficiently prepared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28909913"/>
                  </a:ext>
                </a:extLst>
              </a:tr>
              <a:tr h="5778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Mary Winter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May over rely on proven methods, discounts new ideas, can be too fixed on experiences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4695293"/>
                  </a:ext>
                </a:extLst>
              </a:tr>
              <a:tr h="5778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Mike Tudor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Can create exposures, may cut corners and not properly see the dangers of decisions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46932371"/>
                  </a:ext>
                </a:extLst>
              </a:tr>
              <a:tr h="5778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Peter Madden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May get in the way of ideas, resists delegating and not transparent, and may be intimidating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93864935"/>
                  </a:ext>
                </a:extLst>
              </a:tr>
              <a:tr h="5778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Sarah Autumn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Tends not to change the status quo, may not follow through enough and fail to initiate action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89766539"/>
                  </a:ext>
                </a:extLst>
              </a:tr>
              <a:tr h="5778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 Coddington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May be overly focused on success, too driven and not properly recognize resources needed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63404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936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3D024F-6365-4D31-9B44-8F3618B011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Optimized Marketing: Selling to Coddington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C54B8-9E36-4144-ACC0-E0FA6F267C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The Power of Behavioral Insights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7ADCEA1-540A-498F-AA8F-087F76144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136746"/>
              </p:ext>
            </p:extLst>
          </p:nvPr>
        </p:nvGraphicFramePr>
        <p:xfrm>
          <a:off x="234543" y="1542047"/>
          <a:ext cx="11722907" cy="45158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74701">
                  <a:extLst>
                    <a:ext uri="{9D8B030D-6E8A-4147-A177-3AD203B41FA5}">
                      <a16:colId xmlns:a16="http://schemas.microsoft.com/office/drawing/2014/main" val="1977538063"/>
                    </a:ext>
                  </a:extLst>
                </a:gridCol>
                <a:gridCol w="943426">
                  <a:extLst>
                    <a:ext uri="{9D8B030D-6E8A-4147-A177-3AD203B41FA5}">
                      <a16:colId xmlns:a16="http://schemas.microsoft.com/office/drawing/2014/main" val="1885366665"/>
                    </a:ext>
                  </a:extLst>
                </a:gridCol>
                <a:gridCol w="1719330">
                  <a:extLst>
                    <a:ext uri="{9D8B030D-6E8A-4147-A177-3AD203B41FA5}">
                      <a16:colId xmlns:a16="http://schemas.microsoft.com/office/drawing/2014/main" val="1865069565"/>
                    </a:ext>
                  </a:extLst>
                </a:gridCol>
                <a:gridCol w="2118167">
                  <a:extLst>
                    <a:ext uri="{9D8B030D-6E8A-4147-A177-3AD203B41FA5}">
                      <a16:colId xmlns:a16="http://schemas.microsoft.com/office/drawing/2014/main" val="1819081794"/>
                    </a:ext>
                  </a:extLst>
                </a:gridCol>
                <a:gridCol w="1917881">
                  <a:extLst>
                    <a:ext uri="{9D8B030D-6E8A-4147-A177-3AD203B41FA5}">
                      <a16:colId xmlns:a16="http://schemas.microsoft.com/office/drawing/2014/main" val="1430788365"/>
                    </a:ext>
                  </a:extLst>
                </a:gridCol>
                <a:gridCol w="1674701">
                  <a:extLst>
                    <a:ext uri="{9D8B030D-6E8A-4147-A177-3AD203B41FA5}">
                      <a16:colId xmlns:a16="http://schemas.microsoft.com/office/drawing/2014/main" val="1069291465"/>
                    </a:ext>
                  </a:extLst>
                </a:gridCol>
                <a:gridCol w="1674701">
                  <a:extLst>
                    <a:ext uri="{9D8B030D-6E8A-4147-A177-3AD203B41FA5}">
                      <a16:colId xmlns:a16="http://schemas.microsoft.com/office/drawing/2014/main" val="3970272250"/>
                    </a:ext>
                  </a:extLst>
                </a:gridCol>
              </a:tblGrid>
              <a:tr h="604731">
                <a:tc>
                  <a:txBody>
                    <a:bodyPr/>
                    <a:lstStyle/>
                    <a:p>
                      <a:r>
                        <a:rPr lang="en-US" dirty="0"/>
                        <a:t>Unique Styles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Preferred Meeting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Writing Style</a:t>
                      </a: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Meeting Space</a:t>
                      </a:r>
                      <a:b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Set-up</a:t>
                      </a: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Meeting Format</a:t>
                      </a: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Optimal Marketing Spend</a:t>
                      </a:r>
                    </a:p>
                  </a:txBody>
                  <a:tcPr marR="5406" marT="5406" marB="0" anchor="ctr"/>
                </a:tc>
                <a:extLst>
                  <a:ext uri="{0D108BD9-81ED-4DB2-BD59-A6C34878D82A}">
                    <a16:rowId xmlns:a16="http://schemas.microsoft.com/office/drawing/2014/main" val="2226575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Strategist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Phone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Provide options in bullet points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Boardroom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Make it formal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Mail (or email a book), Gift card to dinner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34573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Engager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In-person meeting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Use emojis and graphics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Provide screens and show success stories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Make it inspiring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Networking events, Sporting events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extLst>
                  <a:ext uri="{0D108BD9-81ED-4DB2-BD59-A6C34878D82A}">
                    <a16:rowId xmlns:a16="http://schemas.microsoft.com/office/drawing/2014/main" val="695691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Influencer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Meeting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Present opportunities in bullet points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Boardroom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Make it formal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Steak dinner, Meetings with leaders, Sporting event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extLst>
                  <a:ext uri="{0D108BD9-81ED-4DB2-BD59-A6C34878D82A}">
                    <a16:rowId xmlns:a16="http://schemas.microsoft.com/office/drawing/2014/main" val="2465192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Facilitator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In-person meeting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by asking about family or community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 room setup or at client's home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Make it relaxed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 education event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8987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Stylish Thinker</a:t>
                      </a:r>
                    </a:p>
                  </a:txBody>
                  <a:tcPr marR="5406" marT="540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Email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 specific (use facts)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Tidy, Functional and practical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Make it structured (Provide agenda ahead of time)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Coffee house, Mail (or email) a book, Networking events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719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1857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16A18-6A0B-42DA-BFC8-4B10F8B95F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Leadership Behavior and Money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FF5BC-A70A-4C7B-87A4-D3CB28BD0C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Behavior and Money Attitudes Impact Every Decision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72B5CD2-77F0-4FF1-9692-04431B9113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2521718"/>
              </p:ext>
            </p:extLst>
          </p:nvPr>
        </p:nvGraphicFramePr>
        <p:xfrm>
          <a:off x="1360361" y="125374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49441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A533C4-0A28-48C4-8480-441C7AE0F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Behavioral Finance Proposition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350E9-60F9-4548-92A8-8C4ECA826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Behavior and Money are Completely Inter-Connected Getting In the Way of Rational Decisions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A7BAC-3307-4728-AE6D-D53834648C90}"/>
              </a:ext>
            </a:extLst>
          </p:cNvPr>
          <p:cNvSpPr txBox="1"/>
          <p:nvPr/>
        </p:nvSpPr>
        <p:spPr>
          <a:xfrm>
            <a:off x="1437836" y="2474783"/>
            <a:ext cx="36368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r>
              <a:rPr lang="en-US" sz="2000" b="1" dirty="0"/>
              <a:t>Behavioral styles drive money (thereby </a:t>
            </a:r>
            <a:r>
              <a:rPr lang="en-US" sz="2000" b="1"/>
              <a:t>influencing every </a:t>
            </a:r>
            <a:r>
              <a:rPr lang="en-US" sz="2000" b="1" dirty="0"/>
              <a:t>decision) and the flow of money reflects behavioral styles.</a:t>
            </a:r>
            <a:endParaRPr lang="en-US" sz="2000" dirty="0"/>
          </a:p>
          <a:p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1211AC5-5CE9-4193-A5B2-0F37939812A1}"/>
              </a:ext>
            </a:extLst>
          </p:cNvPr>
          <p:cNvGraphicFramePr/>
          <p:nvPr/>
        </p:nvGraphicFramePr>
        <p:xfrm>
          <a:off x="3829453" y="1551673"/>
          <a:ext cx="8128000" cy="4785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58968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6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1766509" y="5988242"/>
            <a:ext cx="3685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Now available on Amazon.com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87766-2B2B-4251-9637-9A68AF6AF2CB}"/>
              </a:ext>
            </a:extLst>
          </p:cNvPr>
          <p:cNvSpPr txBox="1"/>
          <p:nvPr/>
        </p:nvSpPr>
        <p:spPr>
          <a:xfrm>
            <a:off x="6757956" y="1078068"/>
            <a:ext cx="4167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The Fundamentals of DNA Behavior and Leadership</a:t>
            </a:r>
          </a:p>
          <a:p>
            <a:pPr marL="342900" indent="-342900">
              <a:buAutoNum type="arabicPeriod"/>
            </a:pPr>
            <a:r>
              <a:rPr lang="en-US" sz="2000" dirty="0"/>
              <a:t>DNA Behavior 8 Factors and 16 Traits</a:t>
            </a:r>
          </a:p>
          <a:p>
            <a:pPr marL="342900" indent="-342900">
              <a:buAutoNum type="arabicPeriod"/>
            </a:pPr>
            <a:r>
              <a:rPr lang="en-US" sz="2000" dirty="0"/>
              <a:t>Managing Team Differences and Building Culture </a:t>
            </a: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8B9FA9EA-9A56-4186-8738-2E0157D25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430" y="-500426"/>
            <a:ext cx="9993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8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811963" y="239445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Leadership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3FE9-065D-403D-AA01-2ACDC7CB3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379" y="3560472"/>
            <a:ext cx="3476799" cy="367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6935273" y="425003"/>
            <a:ext cx="45427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Personal Leadership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6935273" y="2844325"/>
            <a:ext cx="4114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Team Alignment and Dynamics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6941209" y="4837138"/>
            <a:ext cx="295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Enterprise Leadership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743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B914C39-0CCE-42D1-A8C8-E410A56C37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6" b="31016"/>
          <a:stretch>
            <a:fillRect/>
          </a:stretch>
        </p:blipFill>
        <p:spPr>
          <a:xfrm>
            <a:off x="0" y="1973263"/>
            <a:ext cx="12192000" cy="3087687"/>
          </a:xfrm>
        </p:spPr>
      </p:pic>
      <p:grpSp>
        <p:nvGrpSpPr>
          <p:cNvPr id="25605" name="Group 1">
            <a:extLst>
              <a:ext uri="{FF2B5EF4-FFF2-40B4-BE49-F238E27FC236}">
                <a16:creationId xmlns:a16="http://schemas.microsoft.com/office/drawing/2014/main" id="{631F47F6-1309-4281-90A0-CFCF2B0462CD}"/>
              </a:ext>
            </a:extLst>
          </p:cNvPr>
          <p:cNvGrpSpPr>
            <a:grpSpLocks/>
          </p:cNvGrpSpPr>
          <p:nvPr/>
        </p:nvGrpSpPr>
        <p:grpSpPr bwMode="auto">
          <a:xfrm>
            <a:off x="3197495" y="2191587"/>
            <a:ext cx="8572500" cy="3087687"/>
            <a:chOff x="1" y="1973105"/>
            <a:chExt cx="25764220" cy="3087781"/>
          </a:xfrm>
          <a:solidFill>
            <a:srgbClr val="339966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19BAFE-9299-4B9F-884F-A7F08039E0AB}"/>
                </a:ext>
              </a:extLst>
            </p:cNvPr>
            <p:cNvSpPr/>
            <p:nvPr/>
          </p:nvSpPr>
          <p:spPr>
            <a:xfrm>
              <a:off x="1" y="1973105"/>
              <a:ext cx="5916705" cy="3087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873B857-D51B-46EE-9D2E-6D872B16771F}"/>
                </a:ext>
              </a:extLst>
            </p:cNvPr>
            <p:cNvSpPr/>
            <p:nvPr/>
          </p:nvSpPr>
          <p:spPr>
            <a:xfrm>
              <a:off x="5916706" y="1973105"/>
              <a:ext cx="19847515" cy="3087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FFF84C-EA78-4E00-AA4B-14DC77C61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799" y="2372393"/>
            <a:ext cx="6432631" cy="24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We deliver real-time behavioral management solutions through validated behavioral insights to connect, customize and power human performance.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The problem we solve: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De-railed performance due to intensified behaviors caused by unmanaged human differences, money attitudes, pressure and emotions. </a:t>
            </a:r>
          </a:p>
          <a:p>
            <a:pPr algn="just"/>
            <a:endParaRPr lang="en-US" altLang="en-US" sz="1600" dirty="0">
              <a:solidFill>
                <a:schemeClr val="bg1"/>
              </a:solidFill>
              <a:latin typeface="+mj-lt"/>
              <a:cs typeface="Open Sans Light" panose="020B03060305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7D9B85-4DEE-4D06-B8E1-CC37595E54E2}"/>
              </a:ext>
            </a:extLst>
          </p:cNvPr>
          <p:cNvSpPr/>
          <p:nvPr/>
        </p:nvSpPr>
        <p:spPr>
          <a:xfrm>
            <a:off x="3017972" y="1012997"/>
            <a:ext cx="6156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Delivering Customized Behavioral Experiences Since 2001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C085DB-5162-4848-A334-595EA82EA0F9}"/>
              </a:ext>
            </a:extLst>
          </p:cNvPr>
          <p:cNvSpPr/>
          <p:nvPr/>
        </p:nvSpPr>
        <p:spPr>
          <a:xfrm>
            <a:off x="863600" y="425849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What DNA Behavior is as a Business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AE55E07-9C7E-44A1-AC3E-B6FC022CE7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1" t="29816" r="18556" b="29505"/>
          <a:stretch/>
        </p:blipFill>
        <p:spPr>
          <a:xfrm>
            <a:off x="1079927" y="3154301"/>
            <a:ext cx="533400" cy="9169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BC5FA7-114B-4711-9E33-77049DDA00D8}"/>
              </a:ext>
            </a:extLst>
          </p:cNvPr>
          <p:cNvSpPr/>
          <p:nvPr/>
        </p:nvSpPr>
        <p:spPr>
          <a:xfrm>
            <a:off x="609600" y="2952613"/>
            <a:ext cx="1458686" cy="1323439"/>
          </a:xfrm>
          <a:prstGeom prst="rect">
            <a:avLst/>
          </a:prstGeom>
          <a:noFill/>
          <a:ln w="38100">
            <a:solidFill>
              <a:schemeClr val="bg1">
                <a:alpha val="5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BA46BD-4319-47A8-9085-C13B2DC4BD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39EF54-14E5-44DD-8C2E-F7E0DAE8AF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33" y="1801537"/>
            <a:ext cx="2988743" cy="3867785"/>
          </a:xfrm>
          <a:prstGeom prst="rect">
            <a:avLst/>
          </a:prstGeom>
          <a:effectLst>
            <a:outerShdw blurRad="63500" dist="25400" sx="102000" sy="102000" algn="ctr" rotWithShape="0">
              <a:prstClr val="black">
                <a:alpha val="40000"/>
              </a:prstClr>
            </a:outerShdw>
          </a:effectLst>
          <a:scene3d>
            <a:camera prst="perspectiveLeft" fov="1500000"/>
            <a:lightRig rig="threePt" dir="t"/>
          </a:scene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1807F5-7D21-42DB-BCF9-6C514A85859C}"/>
              </a:ext>
            </a:extLst>
          </p:cNvPr>
          <p:cNvSpPr/>
          <p:nvPr/>
        </p:nvSpPr>
        <p:spPr>
          <a:xfrm>
            <a:off x="5043252" y="1476612"/>
            <a:ext cx="6477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Adopt an Understanding People Before Numbers Approach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E028C-CFD3-4850-AC88-8D7E2CB20079}"/>
              </a:ext>
            </a:extLst>
          </p:cNvPr>
          <p:cNvSpPr/>
          <p:nvPr/>
        </p:nvSpPr>
        <p:spPr>
          <a:xfrm>
            <a:off x="5043252" y="183183"/>
            <a:ext cx="58628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cs typeface="Segoe UI Light" panose="020B0502040204020203" pitchFamily="34" charset="0"/>
              </a:rPr>
              <a:t>Most Business Issues Driven By Human Behavior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96E81-4675-453A-B7D7-29F125C9967B}"/>
              </a:ext>
            </a:extLst>
          </p:cNvPr>
          <p:cNvSpPr/>
          <p:nvPr/>
        </p:nvSpPr>
        <p:spPr>
          <a:xfrm>
            <a:off x="5224364" y="4884520"/>
            <a:ext cx="22600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2002 Harvard Research: </a:t>
            </a:r>
            <a:r>
              <a:rPr lang="en-US" sz="1600" b="1" dirty="0">
                <a:solidFill>
                  <a:srgbClr val="00B050"/>
                </a:solidFill>
              </a:rPr>
              <a:t>87% </a:t>
            </a:r>
            <a:r>
              <a:rPr lang="en-US" sz="1600" dirty="0"/>
              <a:t>of measurable business issues are communication related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D370FB-5D1D-4561-8F06-0474B4851353}"/>
              </a:ext>
            </a:extLst>
          </p:cNvPr>
          <p:cNvCxnSpPr/>
          <p:nvPr/>
        </p:nvCxnSpPr>
        <p:spPr>
          <a:xfrm>
            <a:off x="8280601" y="2900145"/>
            <a:ext cx="0" cy="3148012"/>
          </a:xfrm>
          <a:prstGeom prst="line">
            <a:avLst/>
          </a:prstGeom>
          <a:ln>
            <a:solidFill>
              <a:schemeClr val="bg1">
                <a:alpha val="6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5">
            <a:extLst>
              <a:ext uri="{FF2B5EF4-FFF2-40B4-BE49-F238E27FC236}">
                <a16:creationId xmlns:a16="http://schemas.microsoft.com/office/drawing/2014/main" id="{FD908D39-3AD0-4541-BD7C-5CFD6751C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5565" y="2866807"/>
            <a:ext cx="3911857" cy="43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0" rIns="121920" bIns="609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9000"/>
              </a:lnSpc>
            </a:pPr>
            <a:r>
              <a:rPr lang="en-US" altLang="en-US" sz="2400" b="1" dirty="0">
                <a:latin typeface="+mn-lt"/>
              </a:rPr>
              <a:t>Business Performance Issues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153C61-5F6A-4DA6-9BE7-44B548092EC2}"/>
              </a:ext>
            </a:extLst>
          </p:cNvPr>
          <p:cNvSpPr/>
          <p:nvPr/>
        </p:nvSpPr>
        <p:spPr>
          <a:xfrm>
            <a:off x="0" y="0"/>
            <a:ext cx="44591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B6168A80-F1C3-4A3B-8DBF-DFC519CD2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8220294"/>
              </p:ext>
            </p:extLst>
          </p:nvPr>
        </p:nvGraphicFramePr>
        <p:xfrm>
          <a:off x="5043252" y="2606641"/>
          <a:ext cx="2817369" cy="2031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403EF85-1229-4EA8-B54F-8E3E650D6C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21" r="8131"/>
          <a:stretch/>
        </p:blipFill>
        <p:spPr>
          <a:xfrm>
            <a:off x="0" y="0"/>
            <a:ext cx="4450817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F11C750-9047-47E1-96B4-6A9BFE4B0AD0}"/>
              </a:ext>
            </a:extLst>
          </p:cNvPr>
          <p:cNvSpPr/>
          <p:nvPr/>
        </p:nvSpPr>
        <p:spPr>
          <a:xfrm>
            <a:off x="6131976" y="3437637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87%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0CE6032-EC27-4DD6-8715-302863EA41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04858"/>
            <a:ext cx="1688526" cy="5332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133D15-897C-4668-8422-80503FB07D4D}"/>
              </a:ext>
            </a:extLst>
          </p:cNvPr>
          <p:cNvSpPr txBox="1"/>
          <p:nvPr/>
        </p:nvSpPr>
        <p:spPr>
          <a:xfrm>
            <a:off x="8249663" y="3512887"/>
            <a:ext cx="37577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Sales 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Client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Employee Retention &amp; Productivity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Operational Execution</a:t>
            </a:r>
          </a:p>
        </p:txBody>
      </p:sp>
    </p:spTree>
    <p:extLst>
      <p:ext uri="{BB962C8B-B14F-4D97-AF65-F5344CB8AC3E}">
        <p14:creationId xmlns:p14="http://schemas.microsoft.com/office/powerpoint/2010/main" val="34614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Todays Top 5 Requirements for All Leaders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How Do You Rate Your Performance In Demonstrating These Attributes?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DC1EE-1C7C-4CE8-88C0-6DDA7C47B4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5" y="1774756"/>
            <a:ext cx="11835766" cy="4382932"/>
          </a:xfrm>
          <a:prstGeom prst="rect">
            <a:avLst/>
          </a:prstGeom>
        </p:spPr>
      </p:pic>
      <p:sp>
        <p:nvSpPr>
          <p:cNvPr id="4" name="Hexagon 3">
            <a:extLst>
              <a:ext uri="{FF2B5EF4-FFF2-40B4-BE49-F238E27FC236}">
                <a16:creationId xmlns:a16="http://schemas.microsoft.com/office/drawing/2014/main" id="{92308581-DAAD-407E-B177-39E7DB3112F5}"/>
              </a:ext>
            </a:extLst>
          </p:cNvPr>
          <p:cNvSpPr/>
          <p:nvPr/>
        </p:nvSpPr>
        <p:spPr>
          <a:xfrm>
            <a:off x="4011469" y="4148882"/>
            <a:ext cx="960263" cy="792607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1F5B878-ADF5-46CA-BD40-97BC3A915659}"/>
              </a:ext>
            </a:extLst>
          </p:cNvPr>
          <p:cNvSpPr/>
          <p:nvPr/>
        </p:nvSpPr>
        <p:spPr>
          <a:xfrm>
            <a:off x="4754892" y="3725290"/>
            <a:ext cx="960263" cy="781178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1431CF8-C5D6-4831-B8BC-281FF1E39FE1}"/>
              </a:ext>
            </a:extLst>
          </p:cNvPr>
          <p:cNvSpPr/>
          <p:nvPr/>
        </p:nvSpPr>
        <p:spPr>
          <a:xfrm>
            <a:off x="5470077" y="3310560"/>
            <a:ext cx="960263" cy="829460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85F60B3C-3804-47B6-99B6-339CBB7A8A9D}"/>
              </a:ext>
            </a:extLst>
          </p:cNvPr>
          <p:cNvSpPr/>
          <p:nvPr/>
        </p:nvSpPr>
        <p:spPr>
          <a:xfrm>
            <a:off x="6187394" y="3776725"/>
            <a:ext cx="960263" cy="781178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39B3704-5071-4E2D-819C-7B3E25875C6D}"/>
              </a:ext>
            </a:extLst>
          </p:cNvPr>
          <p:cNvSpPr/>
          <p:nvPr/>
        </p:nvSpPr>
        <p:spPr>
          <a:xfrm>
            <a:off x="7623850" y="3789428"/>
            <a:ext cx="960263" cy="781178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944BF6D-25F6-4CA5-B176-20DFEEFA6BAE}"/>
              </a:ext>
            </a:extLst>
          </p:cNvPr>
          <p:cNvSpPr/>
          <p:nvPr/>
        </p:nvSpPr>
        <p:spPr>
          <a:xfrm>
            <a:off x="6925887" y="3349999"/>
            <a:ext cx="913201" cy="798883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98514A8A-D4BB-43F6-82BE-E3FF68E2A608}"/>
              </a:ext>
            </a:extLst>
          </p:cNvPr>
          <p:cNvSpPr/>
          <p:nvPr/>
        </p:nvSpPr>
        <p:spPr>
          <a:xfrm>
            <a:off x="8356879" y="4188571"/>
            <a:ext cx="960263" cy="781178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3890466-FBB8-4B27-A7C4-F265FF3F9AE7}"/>
              </a:ext>
            </a:extLst>
          </p:cNvPr>
          <p:cNvSpPr/>
          <p:nvPr/>
        </p:nvSpPr>
        <p:spPr>
          <a:xfrm>
            <a:off x="9089908" y="4606743"/>
            <a:ext cx="960262" cy="800709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FB6AB-1CC8-4A9F-9CF3-8B3CAF4F642F}"/>
              </a:ext>
            </a:extLst>
          </p:cNvPr>
          <p:cNvSpPr txBox="1"/>
          <p:nvPr/>
        </p:nvSpPr>
        <p:spPr>
          <a:xfrm>
            <a:off x="4263166" y="4188571"/>
            <a:ext cx="109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Character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EA5DB-1051-4B76-A9B4-34A57BCAEC04}"/>
              </a:ext>
            </a:extLst>
          </p:cNvPr>
          <p:cNvSpPr txBox="1"/>
          <p:nvPr/>
        </p:nvSpPr>
        <p:spPr>
          <a:xfrm>
            <a:off x="5135735" y="3750463"/>
            <a:ext cx="96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Courage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4269F-16C7-4D57-AB7A-B7DE1F2E57E5}"/>
              </a:ext>
            </a:extLst>
          </p:cNvPr>
          <p:cNvSpPr txBox="1"/>
          <p:nvPr/>
        </p:nvSpPr>
        <p:spPr>
          <a:xfrm>
            <a:off x="6329754" y="3819239"/>
            <a:ext cx="125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Confidence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4E155-8AAF-4D01-A37C-1932F08D5BCA}"/>
              </a:ext>
            </a:extLst>
          </p:cNvPr>
          <p:cNvSpPr txBox="1"/>
          <p:nvPr/>
        </p:nvSpPr>
        <p:spPr>
          <a:xfrm>
            <a:off x="8510826" y="4606743"/>
            <a:ext cx="147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Collaboration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6BB06-5C42-43FF-BA22-2828A056F1F1}"/>
              </a:ext>
            </a:extLst>
          </p:cNvPr>
          <p:cNvSpPr txBox="1"/>
          <p:nvPr/>
        </p:nvSpPr>
        <p:spPr>
          <a:xfrm>
            <a:off x="7880686" y="4141457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Connection</a:t>
            </a:r>
          </a:p>
        </p:txBody>
      </p:sp>
    </p:spTree>
    <p:extLst>
      <p:ext uri="{BB962C8B-B14F-4D97-AF65-F5344CB8AC3E}">
        <p14:creationId xmlns:p14="http://schemas.microsoft.com/office/powerpoint/2010/main" val="1127138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F5372-6B5C-484B-9390-03F8D33531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Necessities for Building a High Performing Organization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0A087-3D29-4F2C-A9E9-7076F4655BD7}"/>
              </a:ext>
            </a:extLst>
          </p:cNvPr>
          <p:cNvSpPr txBox="1"/>
          <p:nvPr/>
        </p:nvSpPr>
        <p:spPr>
          <a:xfrm>
            <a:off x="7253161" y="2024138"/>
            <a:ext cx="35281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/>
              <a:t>Strategic Clarity </a:t>
            </a:r>
            <a:r>
              <a:rPr lang="en-US" sz="2000" dirty="0"/>
              <a:t>–           execute on the purpose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b="1" dirty="0"/>
              <a:t>Operational Discipline </a:t>
            </a:r>
            <a:r>
              <a:rPr lang="en-US" sz="2000" dirty="0"/>
              <a:t>– grow customer relationships based on reliability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b="1" dirty="0"/>
              <a:t>High Performance Culture </a:t>
            </a:r>
            <a:r>
              <a:rPr lang="en-US" sz="2000" dirty="0"/>
              <a:t>– high standards from motivated people</a:t>
            </a:r>
          </a:p>
        </p:txBody>
      </p:sp>
      <p:pic>
        <p:nvPicPr>
          <p:cNvPr id="8" name="Picture Placeholder 20">
            <a:extLst>
              <a:ext uri="{FF2B5EF4-FFF2-40B4-BE49-F238E27FC236}">
                <a16:creationId xmlns:a16="http://schemas.microsoft.com/office/drawing/2014/main" id="{D0E4CCA1-A124-462F-B868-73BB8426F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r="15110"/>
          <a:stretch>
            <a:fillRect/>
          </a:stretch>
        </p:blipFill>
        <p:spPr>
          <a:xfrm>
            <a:off x="2137411" y="1708203"/>
            <a:ext cx="4052711" cy="4354996"/>
          </a:xfrm>
          <a:custGeom>
            <a:avLst/>
            <a:gdLst>
              <a:gd name="connsiteX0" fmla="*/ 0 w 4052711"/>
              <a:gd name="connsiteY0" fmla="*/ 0 h 4354996"/>
              <a:gd name="connsiteX1" fmla="*/ 4052711 w 4052711"/>
              <a:gd name="connsiteY1" fmla="*/ 0 h 4354996"/>
              <a:gd name="connsiteX2" fmla="*/ 4052711 w 4052711"/>
              <a:gd name="connsiteY2" fmla="*/ 4354996 h 4354996"/>
              <a:gd name="connsiteX3" fmla="*/ 0 w 4052711"/>
              <a:gd name="connsiteY3" fmla="*/ 4354996 h 43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2711" h="4354996">
                <a:moveTo>
                  <a:pt x="0" y="0"/>
                </a:moveTo>
                <a:lnTo>
                  <a:pt x="4052711" y="0"/>
                </a:lnTo>
                <a:lnTo>
                  <a:pt x="4052711" y="4354996"/>
                </a:lnTo>
                <a:lnTo>
                  <a:pt x="0" y="4354996"/>
                </a:lnTo>
                <a:close/>
              </a:path>
            </a:pathLst>
          </a:cu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F85419-5ADB-47EB-BE9D-CC8DE66E5C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3 Rules for Winning in a New World</a:t>
            </a:r>
          </a:p>
        </p:txBody>
      </p:sp>
    </p:spTree>
    <p:extLst>
      <p:ext uri="{BB962C8B-B14F-4D97-AF65-F5344CB8AC3E}">
        <p14:creationId xmlns:p14="http://schemas.microsoft.com/office/powerpoint/2010/main" val="201036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15597</TotalTime>
  <Words>2597</Words>
  <Application>Microsoft Office PowerPoint</Application>
  <PresentationFormat>Widescreen</PresentationFormat>
  <Paragraphs>635</Paragraphs>
  <Slides>59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Calibri Light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Behavioral Characteristics for Operational Roles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Hugh Massie</cp:lastModifiedBy>
  <cp:revision>456</cp:revision>
  <cp:lastPrinted>2021-05-04T12:11:49Z</cp:lastPrinted>
  <dcterms:created xsi:type="dcterms:W3CDTF">2018-10-14T12:07:14Z</dcterms:created>
  <dcterms:modified xsi:type="dcterms:W3CDTF">2021-05-04T12:12:07Z</dcterms:modified>
</cp:coreProperties>
</file>